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852055"/>
            <a:ext cx="966354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8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5800"/>
            <a:ext cx="10629899" cy="5486400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 flipH="1">
            <a:off x="7013864" y="3813464"/>
            <a:ext cx="3429001" cy="1039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 flipV="1">
            <a:off x="7304809" y="6026727"/>
            <a:ext cx="3834247" cy="1039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1194955" y="5382491"/>
            <a:ext cx="228601" cy="1039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8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" y="727364"/>
            <a:ext cx="10536381" cy="549679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288421" y="3578506"/>
            <a:ext cx="3684022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FF0000"/>
                </a:solidFill>
              </a:rPr>
              <a:t>عمر بن الخطاب </a:t>
            </a:r>
            <a:r>
              <a:rPr lang="ar-AE" sz="4400" b="1" dirty="0" smtClean="0">
                <a:solidFill>
                  <a:srgbClr val="FF0000"/>
                </a:solidFill>
                <a:sym typeface="AGA Arabesque" panose="05010101010101010101" pitchFamily="2" charset="2"/>
              </a:rPr>
              <a:t>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850385" y="3578506"/>
            <a:ext cx="250260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FF0000"/>
                </a:solidFill>
              </a:rPr>
              <a:t>أرضه بخيبر.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576715" y="4742732"/>
            <a:ext cx="493115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FF0000"/>
                </a:solidFill>
              </a:rPr>
              <a:t>أوجه البر: الفقراء، القربى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0" y="4804287"/>
            <a:ext cx="619592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FF0000"/>
                </a:solidFill>
              </a:rPr>
              <a:t>تصدقت بها على أن لا تباع ولا توهب</a:t>
            </a:r>
            <a:endParaRPr lang="ar-A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9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54547"/>
            <a:ext cx="11848564" cy="6516710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 flipH="1" flipV="1">
            <a:off x="5008418" y="529936"/>
            <a:ext cx="6348847" cy="2078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 flipV="1">
            <a:off x="5912427" y="2795155"/>
            <a:ext cx="5756565" cy="7273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9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8" y="656823"/>
            <a:ext cx="10547796" cy="5473521"/>
          </a:xfrm>
          <a:prstGeom prst="rect">
            <a:avLst/>
          </a:prstGeom>
        </p:spPr>
      </p:pic>
      <p:sp>
        <p:nvSpPr>
          <p:cNvPr id="3" name="مربع نص 3"/>
          <p:cNvSpPr txBox="1"/>
          <p:nvPr/>
        </p:nvSpPr>
        <p:spPr>
          <a:xfrm>
            <a:off x="347213" y="2900152"/>
            <a:ext cx="1120050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FF0000"/>
                </a:solidFill>
              </a:rPr>
              <a:t>يجوز ، الدليل من فعل عمر في وقفه وموافقة الرسول </a:t>
            </a:r>
            <a:r>
              <a:rPr lang="ar-AE" sz="4000" b="1" dirty="0" smtClean="0">
                <a:solidFill>
                  <a:srgbClr val="FF0000"/>
                </a:solidFill>
                <a:sym typeface="AGA Arabesque" panose="05010101010101010101" pitchFamily="2" charset="2"/>
              </a:rPr>
              <a:t> على ذلك . </a:t>
            </a:r>
            <a:endParaRPr lang="ar-AE" sz="40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47213" y="4671819"/>
            <a:ext cx="11474616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FF0000"/>
                </a:solidFill>
              </a:rPr>
              <a:t>يستحب للواقف الكتابة والإشهاد على الوقف .</a:t>
            </a:r>
          </a:p>
          <a:p>
            <a:pPr algn="ctr" rtl="1"/>
            <a:r>
              <a:rPr lang="ar-AE" sz="3600" b="1" dirty="0" smtClean="0">
                <a:solidFill>
                  <a:srgbClr val="FF0000"/>
                </a:solidFill>
              </a:rPr>
              <a:t>ليضمن استمرار الوقف ، ليحفظه من الضياع أو المنازعة وخاصة من الورثة.</a:t>
            </a:r>
          </a:p>
          <a:p>
            <a:pPr algn="ctr" rtl="1"/>
            <a:r>
              <a:rPr lang="ar-AE" sz="3600" b="1" dirty="0" smtClean="0">
                <a:solidFill>
                  <a:srgbClr val="FF0000"/>
                </a:solidFill>
              </a:rPr>
              <a:t>بدليل اشهاد عثمان للرسول </a:t>
            </a:r>
            <a:r>
              <a:rPr lang="ar-AE" sz="3600" b="1" dirty="0" smtClean="0">
                <a:solidFill>
                  <a:srgbClr val="FF0000"/>
                </a:solidFill>
                <a:sym typeface="AGA Arabesque" panose="05010101010101010101" pitchFamily="2" charset="2"/>
              </a:rPr>
              <a:t> والصحابة الكرام .</a:t>
            </a:r>
            <a:endParaRPr lang="ar-A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0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708339"/>
            <a:ext cx="10522039" cy="5434884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 flipH="1">
            <a:off x="2606722" y="2317174"/>
            <a:ext cx="7617934" cy="5753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6244936" y="3009901"/>
            <a:ext cx="4942611" cy="1385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721217"/>
            <a:ext cx="10599313" cy="54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837127"/>
            <a:ext cx="10483403" cy="5203065"/>
          </a:xfrm>
          <a:prstGeom prst="rect">
            <a:avLst/>
          </a:prstGeom>
        </p:spPr>
      </p:pic>
      <p:sp>
        <p:nvSpPr>
          <p:cNvPr id="3" name="مربع نص 3"/>
          <p:cNvSpPr txBox="1"/>
          <p:nvPr/>
        </p:nvSpPr>
        <p:spPr>
          <a:xfrm>
            <a:off x="2803464" y="3955493"/>
            <a:ext cx="6809878" cy="144655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FF0000"/>
                </a:solidFill>
              </a:rPr>
              <a:t>جائز ، لتوفر شروط الوقف فيه</a:t>
            </a:r>
          </a:p>
          <a:p>
            <a:pPr algn="ctr" rtl="1"/>
            <a:r>
              <a:rPr lang="ar-AE" sz="4400" b="1" dirty="0" smtClean="0">
                <a:solidFill>
                  <a:srgbClr val="FF0000"/>
                </a:solidFill>
              </a:rPr>
              <a:t> ولما فيه من تنمية تعليمية للمجتمع .</a:t>
            </a:r>
            <a:endParaRPr lang="ar-A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708339"/>
            <a:ext cx="10496281" cy="5434884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 flipH="1">
            <a:off x="8321722" y="3273136"/>
            <a:ext cx="1082050" cy="15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6572586" y="3251538"/>
            <a:ext cx="1082050" cy="15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7780697" y="3871002"/>
            <a:ext cx="1082050" cy="15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9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759854"/>
            <a:ext cx="10483403" cy="533185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265065" y="3297057"/>
            <a:ext cx="42031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مشترك على جهات الخير وأقاربه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265065" y="4171162"/>
            <a:ext cx="42031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خيري على عامة المسلمين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265065" y="5159663"/>
            <a:ext cx="42031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أهلي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2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708338"/>
            <a:ext cx="10457645" cy="54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9" y="997526"/>
            <a:ext cx="9726382" cy="47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45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3" y="708338"/>
            <a:ext cx="10496281" cy="539112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826391" y="3374977"/>
            <a:ext cx="324251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تحقيق الاكتفاء المالي لهم،</a:t>
            </a:r>
          </a:p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 فتركهم أغنياء خير 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367001" y="4421550"/>
            <a:ext cx="42031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ar-AE" dirty="0"/>
              <a:t>توثيق صلة الرحم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310436" y="5129702"/>
            <a:ext cx="508451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دعم الاستقرار وأخلاقيات التضامن بينهم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732656" y="3483735"/>
            <a:ext cx="42031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التنمية المستدامة للمجتمع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732656" y="4268379"/>
            <a:ext cx="42031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تدوير المال للصالح العام 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32656" y="4950737"/>
            <a:ext cx="420318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تحقيق التكافل الاجتماعي .</a:t>
            </a:r>
          </a:p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تحقيق الدعم لمؤسسات المجتمع.</a:t>
            </a:r>
          </a:p>
        </p:txBody>
      </p:sp>
    </p:spTree>
    <p:extLst>
      <p:ext uri="{BB962C8B-B14F-4D97-AF65-F5344CB8AC3E}">
        <p14:creationId xmlns:p14="http://schemas.microsoft.com/office/powerpoint/2010/main" val="11740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669701"/>
            <a:ext cx="10586434" cy="552503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089572" y="4616482"/>
            <a:ext cx="1017285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تحقيق </a:t>
            </a:r>
          </a:p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مرضاة </a:t>
            </a:r>
          </a:p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الله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8984672" y="4616481"/>
            <a:ext cx="1017285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مساجد</a:t>
            </a:r>
          </a:p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مدارس</a:t>
            </a:r>
          </a:p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دينية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737709" y="4619300"/>
            <a:ext cx="1017285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توفير</a:t>
            </a:r>
          </a:p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كفاية</a:t>
            </a:r>
          </a:p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النفس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903702" y="4616476"/>
            <a:ext cx="1017285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بناء</a:t>
            </a:r>
          </a:p>
          <a:p>
            <a:pPr algn="ctr" rtl="1"/>
            <a:r>
              <a:rPr lang="ar-AE" sz="2400" b="1" dirty="0" smtClean="0">
                <a:solidFill>
                  <a:srgbClr val="FF0000"/>
                </a:solidFill>
              </a:rPr>
              <a:t>شخصية</a:t>
            </a:r>
            <a:r>
              <a:rPr lang="ar-AE" sz="2800" b="1" dirty="0" smtClean="0">
                <a:solidFill>
                  <a:srgbClr val="FF0000"/>
                </a:solidFill>
              </a:rPr>
              <a:t> علمية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830803" y="4611914"/>
            <a:ext cx="1017285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مكتبات</a:t>
            </a:r>
          </a:p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مدارس</a:t>
            </a:r>
          </a:p>
          <a:p>
            <a:pPr algn="ctr" rtl="1"/>
            <a:r>
              <a:rPr lang="ar-AE" sz="2800" b="1" dirty="0">
                <a:solidFill>
                  <a:srgbClr val="FF0000"/>
                </a:solidFill>
              </a:rPr>
              <a:t>أ</a:t>
            </a:r>
            <a:r>
              <a:rPr lang="ar-AE" sz="2800" b="1" dirty="0" smtClean="0">
                <a:solidFill>
                  <a:srgbClr val="FF0000"/>
                </a:solidFill>
              </a:rPr>
              <a:t>دوات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664810" y="4616478"/>
            <a:ext cx="1017285" cy="130805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طعام </a:t>
            </a:r>
            <a:endParaRPr lang="ar-AE" b="1" dirty="0" smtClean="0">
              <a:solidFill>
                <a:srgbClr val="FF0000"/>
              </a:solidFill>
            </a:endParaRPr>
          </a:p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شراب </a:t>
            </a:r>
          </a:p>
          <a:p>
            <a:pPr algn="ctr" rtl="1"/>
            <a:r>
              <a:rPr lang="ar-AE" sz="2300" b="1" dirty="0" smtClean="0">
                <a:solidFill>
                  <a:srgbClr val="FF0000"/>
                </a:solidFill>
              </a:rPr>
              <a:t>مستشفى</a:t>
            </a:r>
            <a:endParaRPr lang="ar-AE" sz="23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559910" y="4629783"/>
            <a:ext cx="1017285" cy="129266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600" b="1" dirty="0" smtClean="0">
                <a:solidFill>
                  <a:srgbClr val="FF0000"/>
                </a:solidFill>
              </a:rPr>
              <a:t>تنمية</a:t>
            </a:r>
          </a:p>
          <a:p>
            <a:pPr algn="ctr" rtl="1"/>
            <a:r>
              <a:rPr lang="ar-AE" sz="2600" b="1" dirty="0" smtClean="0">
                <a:solidFill>
                  <a:srgbClr val="FF0000"/>
                </a:solidFill>
              </a:rPr>
              <a:t>استثمار</a:t>
            </a:r>
          </a:p>
          <a:p>
            <a:pPr algn="ctr" rtl="1"/>
            <a:r>
              <a:rPr lang="ar-AE" sz="2600" b="1" dirty="0" smtClean="0">
                <a:solidFill>
                  <a:srgbClr val="FF0000"/>
                </a:solidFill>
              </a:rPr>
              <a:t>مشاريع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2411203" y="4616477"/>
            <a:ext cx="11049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حفظ</a:t>
            </a:r>
          </a:p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استقرار</a:t>
            </a:r>
          </a:p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تماسك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262496" y="4616476"/>
            <a:ext cx="11049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>
                <a:solidFill>
                  <a:srgbClr val="FF0000"/>
                </a:solidFill>
              </a:rPr>
              <a:t>اموال</a:t>
            </a:r>
          </a:p>
          <a:p>
            <a:pPr algn="ctr" rtl="1"/>
            <a:r>
              <a:rPr lang="ar-AE" sz="2800" b="1" dirty="0">
                <a:solidFill>
                  <a:srgbClr val="FF0000"/>
                </a:solidFill>
              </a:rPr>
              <a:t>أراضي</a:t>
            </a:r>
          </a:p>
          <a:p>
            <a:pPr algn="ctr" rtl="1"/>
            <a:r>
              <a:rPr lang="ar-AE" sz="2800" b="1" dirty="0">
                <a:solidFill>
                  <a:srgbClr val="FF0000"/>
                </a:solidFill>
              </a:rPr>
              <a:t>عقارات</a:t>
            </a:r>
          </a:p>
        </p:txBody>
      </p:sp>
    </p:spTree>
    <p:extLst>
      <p:ext uri="{BB962C8B-B14F-4D97-AF65-F5344CB8AC3E}">
        <p14:creationId xmlns:p14="http://schemas.microsoft.com/office/powerpoint/2010/main" val="6516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1" y="734097"/>
            <a:ext cx="10586434" cy="54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532996"/>
            <a:ext cx="10612192" cy="5792008"/>
          </a:xfrm>
          <a:prstGeom prst="rect">
            <a:avLst/>
          </a:prstGeom>
        </p:spPr>
      </p:pic>
      <p:sp>
        <p:nvSpPr>
          <p:cNvPr id="3" name="مربع نص 5"/>
          <p:cNvSpPr txBox="1"/>
          <p:nvPr/>
        </p:nvSpPr>
        <p:spPr>
          <a:xfrm>
            <a:off x="4855334" y="2015426"/>
            <a:ext cx="623205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FF0000"/>
                </a:solidFill>
              </a:rPr>
              <a:t>مركز جمعة الماجد للثقافة والتراث</a:t>
            </a:r>
            <a:endParaRPr lang="ar-AE" sz="4000" b="1" dirty="0">
              <a:solidFill>
                <a:srgbClr val="FF0000"/>
              </a:solidFill>
            </a:endParaRPr>
          </a:p>
        </p:txBody>
      </p:sp>
      <p:sp>
        <p:nvSpPr>
          <p:cNvPr id="4" name="مربع نص 5"/>
          <p:cNvSpPr txBox="1"/>
          <p:nvPr/>
        </p:nvSpPr>
        <p:spPr>
          <a:xfrm>
            <a:off x="5177307" y="3641910"/>
            <a:ext cx="591007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sz="4000" dirty="0"/>
              <a:t>كلية الدراسات العربية والإسلامية</a:t>
            </a:r>
          </a:p>
        </p:txBody>
      </p:sp>
      <p:sp>
        <p:nvSpPr>
          <p:cNvPr id="5" name="مربع نص 5"/>
          <p:cNvSpPr txBox="1"/>
          <p:nvPr/>
        </p:nvSpPr>
        <p:spPr>
          <a:xfrm>
            <a:off x="5524820" y="2828668"/>
            <a:ext cx="556256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sz="4000" dirty="0"/>
              <a:t>وقف بيت النور السكني بدبي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088713" y="4582360"/>
            <a:ext cx="2556008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8800" b="1" dirty="0" smtClean="0">
                <a:solidFill>
                  <a:srgbClr val="FF0000"/>
                </a:solidFill>
              </a:rPr>
              <a:t>فردي</a:t>
            </a:r>
            <a:endParaRPr lang="ar-AE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695459"/>
            <a:ext cx="10573555" cy="5422006"/>
          </a:xfrm>
          <a:prstGeom prst="rect">
            <a:avLst/>
          </a:prstGeom>
        </p:spPr>
      </p:pic>
      <p:sp>
        <p:nvSpPr>
          <p:cNvPr id="3" name="مربع نص 5"/>
          <p:cNvSpPr txBox="1"/>
          <p:nvPr/>
        </p:nvSpPr>
        <p:spPr>
          <a:xfrm>
            <a:off x="7508382" y="3406462"/>
            <a:ext cx="289774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الأجر .</a:t>
            </a:r>
          </a:p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محبة الناس.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4" name="مربع نص 5"/>
          <p:cNvSpPr txBox="1"/>
          <p:nvPr/>
        </p:nvSpPr>
        <p:spPr>
          <a:xfrm>
            <a:off x="1182709" y="3412901"/>
            <a:ext cx="326050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تكافل المجتمع .</a:t>
            </a:r>
          </a:p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تنمية المجتمع .</a:t>
            </a:r>
            <a:endParaRPr lang="ar-AE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55" y="1257300"/>
            <a:ext cx="7917873" cy="41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0" y="685801"/>
            <a:ext cx="10356121" cy="5434444"/>
          </a:xfrm>
          <a:prstGeom prst="rect">
            <a:avLst/>
          </a:prstGeom>
        </p:spPr>
      </p:pic>
      <p:sp>
        <p:nvSpPr>
          <p:cNvPr id="3" name="مربع نص 5"/>
          <p:cNvSpPr txBox="1"/>
          <p:nvPr/>
        </p:nvSpPr>
        <p:spPr>
          <a:xfrm>
            <a:off x="980360" y="886123"/>
            <a:ext cx="2556008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8800" b="1" dirty="0" smtClean="0">
                <a:solidFill>
                  <a:srgbClr val="FF0000"/>
                </a:solidFill>
              </a:rPr>
              <a:t>فردي</a:t>
            </a:r>
            <a:endParaRPr lang="ar-AE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9" y="768927"/>
            <a:ext cx="10531478" cy="5392881"/>
          </a:xfrm>
          <a:prstGeom prst="rect">
            <a:avLst/>
          </a:prstGeom>
        </p:spPr>
      </p:pic>
      <p:sp>
        <p:nvSpPr>
          <p:cNvPr id="3" name="مربع نص 5"/>
          <p:cNvSpPr txBox="1"/>
          <p:nvPr/>
        </p:nvSpPr>
        <p:spPr>
          <a:xfrm>
            <a:off x="3863662" y="1839160"/>
            <a:ext cx="66326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غير جائز ،لأنه غير بالغ. 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4" name="مربع نص 5"/>
          <p:cNvSpPr txBox="1"/>
          <p:nvPr/>
        </p:nvSpPr>
        <p:spPr>
          <a:xfrm>
            <a:off x="3863662" y="2908161"/>
            <a:ext cx="66326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الأفضل أن يبقي للورثة نصيب .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5" name="مربع نص 5"/>
          <p:cNvSpPr txBox="1"/>
          <p:nvPr/>
        </p:nvSpPr>
        <p:spPr>
          <a:xfrm>
            <a:off x="2485623" y="3961873"/>
            <a:ext cx="801065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غير جائز ،لأنه غير </a:t>
            </a:r>
            <a:r>
              <a:rPr lang="ar-AE" sz="4800" b="1" smtClean="0">
                <a:solidFill>
                  <a:srgbClr val="FF0000"/>
                </a:solidFill>
              </a:rPr>
              <a:t>محدد النسبة. 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863662" y="5061840"/>
            <a:ext cx="66326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غير جائز ،لأنه غير مملوك. </a:t>
            </a:r>
            <a:endParaRPr lang="ar-AE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5" y="737755"/>
            <a:ext cx="10516799" cy="5351318"/>
          </a:xfrm>
          <a:prstGeom prst="rect">
            <a:avLst/>
          </a:prstGeom>
        </p:spPr>
      </p:pic>
      <p:sp>
        <p:nvSpPr>
          <p:cNvPr id="3" name="مربع نص 5"/>
          <p:cNvSpPr txBox="1"/>
          <p:nvPr/>
        </p:nvSpPr>
        <p:spPr>
          <a:xfrm>
            <a:off x="862445" y="737755"/>
            <a:ext cx="2556008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8800" b="1" dirty="0" smtClean="0">
                <a:solidFill>
                  <a:srgbClr val="FF0000"/>
                </a:solidFill>
              </a:rPr>
              <a:t>فردي</a:t>
            </a:r>
            <a:endParaRPr lang="ar-AE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4" y="716973"/>
            <a:ext cx="10793331" cy="5434445"/>
          </a:xfrm>
          <a:prstGeom prst="rect">
            <a:avLst/>
          </a:prstGeom>
        </p:spPr>
      </p:pic>
      <p:sp>
        <p:nvSpPr>
          <p:cNvPr id="3" name="مربع نص 5"/>
          <p:cNvSpPr txBox="1"/>
          <p:nvPr/>
        </p:nvSpPr>
        <p:spPr>
          <a:xfrm>
            <a:off x="856893" y="716973"/>
            <a:ext cx="2556008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8800" b="1" dirty="0" smtClean="0">
                <a:solidFill>
                  <a:srgbClr val="FF0000"/>
                </a:solidFill>
              </a:rPr>
              <a:t>فردي</a:t>
            </a:r>
            <a:endParaRPr lang="ar-AE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" y="914399"/>
            <a:ext cx="10162310" cy="50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48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831273"/>
            <a:ext cx="10183091" cy="5185063"/>
          </a:xfrm>
          <a:prstGeom prst="rect">
            <a:avLst/>
          </a:prstGeom>
        </p:spPr>
      </p:pic>
      <p:sp>
        <p:nvSpPr>
          <p:cNvPr id="4" name="مربع نص 5"/>
          <p:cNvSpPr txBox="1"/>
          <p:nvPr/>
        </p:nvSpPr>
        <p:spPr>
          <a:xfrm>
            <a:off x="997527" y="831273"/>
            <a:ext cx="2556008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8800" b="1" dirty="0" smtClean="0">
                <a:solidFill>
                  <a:srgbClr val="FF0000"/>
                </a:solidFill>
              </a:rPr>
              <a:t>فردي</a:t>
            </a:r>
            <a:endParaRPr lang="ar-AE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6" y="1018309"/>
            <a:ext cx="10110355" cy="48006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101436" y="3304420"/>
            <a:ext cx="94609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تعميق المشاركة الفردية والمجتمعية في المحافظة على حرمة المساجد . 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01436" y="4038444"/>
            <a:ext cx="94609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توسيع نطاق المشاركة المجتمعية من خلال الأوقاف . 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201882" y="4772468"/>
            <a:ext cx="94609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تيسير أمر المساهمة في المشروع على محدودي الدخل .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" y="893617"/>
            <a:ext cx="10131135" cy="50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" y="748145"/>
            <a:ext cx="10297391" cy="53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7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768927"/>
            <a:ext cx="10401300" cy="5351318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9388186" y="3886200"/>
            <a:ext cx="1392381" cy="1485899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أراضي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7742093" y="3886199"/>
            <a:ext cx="1392381" cy="1485899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بيوت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6096000" y="3886199"/>
            <a:ext cx="1392381" cy="1485899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مساجد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4444712" y="3886198"/>
            <a:ext cx="1392381" cy="1485899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معاهد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2793424" y="3829048"/>
            <a:ext cx="1392381" cy="1485899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مكتبات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632980" y="3875806"/>
            <a:ext cx="2047875" cy="1485899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مستشفيات</a:t>
            </a:r>
            <a:endParaRPr lang="ar-A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5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4" y="696191"/>
            <a:ext cx="10505209" cy="54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654628"/>
            <a:ext cx="10681854" cy="555913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195458" y="2441975"/>
            <a:ext cx="42031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تعطى للفقراء والمساكين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84903" y="2430541"/>
            <a:ext cx="42031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يجوز للفقراء والأغنياء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190201" y="3059172"/>
            <a:ext cx="42031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يصح تملكها وبيعها وهبتها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43783" y="3059172"/>
            <a:ext cx="42031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لا يباع ولا يوهب ولا يورث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190201" y="3665594"/>
            <a:ext cx="42031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يصل أجرها للمسلم بمجرد إخراجها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67583" y="3664624"/>
            <a:ext cx="42031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يجري أجرها حتى بعد الموت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969174" y="4242630"/>
            <a:ext cx="42031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كلاهما قربة لله تعالى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34045" y="4859827"/>
            <a:ext cx="493831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كلاهما له دور عظيم في التكافل الاجتماعي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792528" y="5478501"/>
            <a:ext cx="42031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كلاهما فيه تنمية للمجتمعات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646</TotalTime>
  <Words>279</Words>
  <Application>Microsoft Office PowerPoint</Application>
  <PresentationFormat>ملء الشاشة</PresentationFormat>
  <Paragraphs>81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5" baseType="lpstr">
      <vt:lpstr>AGA Arabesque</vt:lpstr>
      <vt:lpstr>Arial</vt:lpstr>
      <vt:lpstr>Garamond</vt:lpstr>
      <vt:lpstr>Times New Roman</vt:lpstr>
      <vt:lpstr>Organic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Waleed</dc:creator>
  <cp:lastModifiedBy>Ahmad Al-ashqar</cp:lastModifiedBy>
  <cp:revision>23</cp:revision>
  <dcterms:created xsi:type="dcterms:W3CDTF">2015-11-10T02:23:12Z</dcterms:created>
  <dcterms:modified xsi:type="dcterms:W3CDTF">2015-11-16T03:58:49Z</dcterms:modified>
</cp:coreProperties>
</file>