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704" r:id="rId7"/>
  </p:sldMasterIdLst>
  <p:notesMasterIdLst>
    <p:notesMasterId r:id="rId35"/>
  </p:notesMasterIdLst>
  <p:sldIdLst>
    <p:sldId id="1754" r:id="rId8"/>
    <p:sldId id="258" r:id="rId9"/>
    <p:sldId id="257" r:id="rId10"/>
    <p:sldId id="1755" r:id="rId11"/>
    <p:sldId id="260" r:id="rId12"/>
    <p:sldId id="2122" r:id="rId13"/>
    <p:sldId id="2124" r:id="rId14"/>
    <p:sldId id="2128" r:id="rId15"/>
    <p:sldId id="360" r:id="rId16"/>
    <p:sldId id="359" r:id="rId17"/>
    <p:sldId id="362" r:id="rId18"/>
    <p:sldId id="361" r:id="rId19"/>
    <p:sldId id="341" r:id="rId20"/>
    <p:sldId id="369" r:id="rId21"/>
    <p:sldId id="366" r:id="rId22"/>
    <p:sldId id="365" r:id="rId23"/>
    <p:sldId id="363" r:id="rId24"/>
    <p:sldId id="368" r:id="rId25"/>
    <p:sldId id="367" r:id="rId26"/>
    <p:sldId id="364" r:id="rId27"/>
    <p:sldId id="370" r:id="rId28"/>
    <p:sldId id="2123" r:id="rId29"/>
    <p:sldId id="2132" r:id="rId30"/>
    <p:sldId id="2163" r:id="rId31"/>
    <p:sldId id="1819" r:id="rId32"/>
    <p:sldId id="1767" r:id="rId33"/>
    <p:sldId id="27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CC99FF"/>
    <a:srgbClr val="CCFF66"/>
    <a:srgbClr val="CCFF99"/>
    <a:srgbClr val="CC00CC"/>
    <a:srgbClr val="FF9999"/>
    <a:srgbClr val="FF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 /><Relationship Id="rId13" Type="http://schemas.openxmlformats.org/officeDocument/2006/relationships/slide" Target="slides/slide6.xml" /><Relationship Id="rId18" Type="http://schemas.openxmlformats.org/officeDocument/2006/relationships/slide" Target="slides/slide11.xml" /><Relationship Id="rId26" Type="http://schemas.openxmlformats.org/officeDocument/2006/relationships/slide" Target="slides/slide19.xml" /><Relationship Id="rId39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21" Type="http://schemas.openxmlformats.org/officeDocument/2006/relationships/slide" Target="slides/slide14.xml" /><Relationship Id="rId34" Type="http://schemas.openxmlformats.org/officeDocument/2006/relationships/slide" Target="slides/slide27.xml" /><Relationship Id="rId7" Type="http://schemas.openxmlformats.org/officeDocument/2006/relationships/slideMaster" Target="slideMasters/slideMaster4.xml" /><Relationship Id="rId12" Type="http://schemas.openxmlformats.org/officeDocument/2006/relationships/slide" Target="slides/slide5.xml" /><Relationship Id="rId17" Type="http://schemas.openxmlformats.org/officeDocument/2006/relationships/slide" Target="slides/slide10.xml" /><Relationship Id="rId25" Type="http://schemas.openxmlformats.org/officeDocument/2006/relationships/slide" Target="slides/slide18.xml" /><Relationship Id="rId33" Type="http://schemas.openxmlformats.org/officeDocument/2006/relationships/slide" Target="slides/slide26.xml" /><Relationship Id="rId38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slide" Target="slides/slide9.xml" /><Relationship Id="rId20" Type="http://schemas.openxmlformats.org/officeDocument/2006/relationships/slide" Target="slides/slide13.xml" /><Relationship Id="rId29" Type="http://schemas.openxmlformats.org/officeDocument/2006/relationships/slide" Target="slides/slide22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4.xml" /><Relationship Id="rId24" Type="http://schemas.openxmlformats.org/officeDocument/2006/relationships/slide" Target="slides/slide17.xml" /><Relationship Id="rId32" Type="http://schemas.openxmlformats.org/officeDocument/2006/relationships/slide" Target="slides/slide25.xml" /><Relationship Id="rId37" Type="http://schemas.openxmlformats.org/officeDocument/2006/relationships/viewProps" Target="viewProp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8.xml" /><Relationship Id="rId23" Type="http://schemas.openxmlformats.org/officeDocument/2006/relationships/slide" Target="slides/slide16.xml" /><Relationship Id="rId28" Type="http://schemas.openxmlformats.org/officeDocument/2006/relationships/slide" Target="slides/slide21.xml" /><Relationship Id="rId36" Type="http://schemas.openxmlformats.org/officeDocument/2006/relationships/presProps" Target="presProps.xml" /><Relationship Id="rId10" Type="http://schemas.openxmlformats.org/officeDocument/2006/relationships/slide" Target="slides/slide3.xml" /><Relationship Id="rId19" Type="http://schemas.openxmlformats.org/officeDocument/2006/relationships/slide" Target="slides/slide12.xml" /><Relationship Id="rId31" Type="http://schemas.openxmlformats.org/officeDocument/2006/relationships/slide" Target="slides/slide24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2.xml" /><Relationship Id="rId14" Type="http://schemas.openxmlformats.org/officeDocument/2006/relationships/slide" Target="slides/slide7.xml" /><Relationship Id="rId22" Type="http://schemas.openxmlformats.org/officeDocument/2006/relationships/slide" Target="slides/slide15.xml" /><Relationship Id="rId27" Type="http://schemas.openxmlformats.org/officeDocument/2006/relationships/slide" Target="slides/slide20.xml" /><Relationship Id="rId30" Type="http://schemas.openxmlformats.org/officeDocument/2006/relationships/slide" Target="slides/slide23.xml" /><Relationship Id="rId35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FE68F-2A1E-4F44-959E-20034D419A0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BC634-D40C-42F9-9E46-FF09DA723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the 3 golden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4F048-2B5F-455C-9981-43C9AB892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7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3" name="Google Shape;5643;g9273f58441_0_8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4" name="Google Shape;5644;g9273f58441_0_8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3.xml" /><Relationship Id="rId4" Type="http://schemas.openxmlformats.org/officeDocument/2006/relationships/hyperlink" Target="http://bit.ly/2TtBDfr" TargetMode="Externa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237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4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6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4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204" name="Google Shape;204;p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205" name="Google Shape;205;p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8" name="Google Shape;218;p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219" name="Google Shape;219;p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220" name="Google Shape;220;p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1" name="Google Shape;221;p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" name="Google Shape;222;p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3" name="Google Shape;223;p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4" name="Google Shape;224;p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5" name="Google Shape;225;p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6" name="Google Shape;226;p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7" name="Google Shape;227;p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8" name="Google Shape;228;p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9" name="Google Shape;229;p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0" name="Google Shape;230;p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1" name="Google Shape;231;p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2" name="Google Shape;232;p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3" name="Google Shape;233;p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4" name="Google Shape;234;p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5" name="Google Shape;235;p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6" name="Google Shape;236;p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7" name="Google Shape;237;p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8" name="Google Shape;238;p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39" name="Google Shape;239;p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1" name="Google Shape;241;p4"/>
          <p:cNvSpPr txBox="1">
            <a:spLocks noGrp="1"/>
          </p:cNvSpPr>
          <p:nvPr>
            <p:ph type="title"/>
          </p:nvPr>
        </p:nvSpPr>
        <p:spPr>
          <a:xfrm>
            <a:off x="1093105" y="504008"/>
            <a:ext cx="67324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242" name="Google Shape;242;p4"/>
          <p:cNvSpPr txBox="1">
            <a:spLocks noGrp="1"/>
          </p:cNvSpPr>
          <p:nvPr>
            <p:ph type="body" idx="1"/>
          </p:nvPr>
        </p:nvSpPr>
        <p:spPr>
          <a:xfrm>
            <a:off x="1093105" y="2498780"/>
            <a:ext cx="5557600" cy="41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91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13C98-B9D6-48AD-8B8A-C43F02ACE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FAB71-2809-4D47-8865-602A004C2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E1153-12EF-406F-BF38-2DCB1C68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2C57-0BDF-44CC-95E6-7C9C58A4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B08C9-3EF5-459E-A9B3-96520AD6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60A6-F8FC-4F40-8A15-E3AB3BB7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F62D-BFB1-440F-9419-C0E1241A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7EA7F-47DA-4F46-A9DD-7149876C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542D-47A2-4704-A44F-9E54478C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5BF64-E97A-4AEC-B374-169B29E2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2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9C79-773C-40A6-A663-9BC5B4B6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0BC52-97A6-4EFF-B0A2-AD8DAB140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EC254-2252-4C48-B1CB-BC48FFBB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4B42D-3746-485C-AEC7-CD9863B1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93FD1-A806-43CD-81D2-9CD92A5A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3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4F01-C530-4632-9E09-C2D7F561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EDF81-C5BD-433E-BADC-343C4CF82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A70AD-FB78-492C-825D-A75878A8B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35DC3-440F-4D8E-88D8-E980BA081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850E0-0EEE-4FE7-BF72-DE9A1B2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BD2FA-894E-4AFC-8EBD-A36D8AEB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CF09-CD9B-4D33-898B-F04BEBF8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D24A-A5C5-4E33-A247-789B762B1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0C1AB-FF4B-47E0-AE8E-FE07666C5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9BAE4-4055-4201-980F-C7922BEA7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9487D-13CD-42F6-8088-65D9BFC2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AD24C-06ED-4078-8926-A2395564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EF486-B23C-4277-B412-6190993E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8AF7DF-534E-48C7-8494-F146D082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E3A1-F368-4C3D-9E5D-76F386AF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939A3-5499-4D01-9DB0-BEE62885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90EAD-3F2B-49FE-96D4-3A32B71D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D3E16-C997-49EF-A31D-BF0A99AD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E62B7-AF13-4B2D-8F77-27F4E99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2538A-48F1-4EB6-BC60-2B4B101D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81869-C815-4558-AE2C-B499164E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C048-9784-4211-91F3-82B185F7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7847-26C7-4840-8A80-A6808297E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DA200-A746-4014-A3C2-BCFFEBF7C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C4932-6D37-4626-9619-D47C7D3B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8C5F6-577A-48D6-A64B-82254DD2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1E674-B824-4221-A43F-8FDBEBB7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565-041D-4E86-B409-521B8113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EB1C5-88A4-4155-963E-BF80E9728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68199-CBFB-4DC4-9C46-E197CCC6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F4BC-8D70-4C10-AF54-C7B78BBAF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27CAA-9C06-4D68-8323-74F0A10C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8BE6-F579-4F4B-B5E4-C64B635C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D8F2-07E9-45E4-B15F-397DA3CC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84338-A7C8-46CD-B5B6-5AC5E0D26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516C-385D-4FDC-9A13-5E9013A3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EE5F-3A94-4E52-ACA0-A323E4CD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2209D-AC07-4E26-A9B1-398D3CF4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6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3BE9B-DC9F-4AAD-86AD-7DFD5FE9E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98A90-6F6B-45D1-8528-1AF65B935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3AE8-5FD0-40C7-9DD9-0298EF62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88DA9-0A5C-4C6A-9848-C9EEB8E8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F530-A1AC-417E-B4B4-2378FE4E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352136" y="-1093"/>
            <a:ext cx="6893761" cy="6858232"/>
            <a:chOff x="3604794" y="-827"/>
            <a:chExt cx="5579884" cy="5143674"/>
          </a:xfrm>
        </p:grpSpPr>
        <p:sp>
          <p:nvSpPr>
            <p:cNvPr id="10" name="Google Shape;10;p2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41428"/>
                  </a:lnTo>
                  <a:cubicBezTo>
                    <a:pt x="195659" y="33290"/>
                    <a:pt x="181069" y="29126"/>
                    <a:pt x="166086" y="29126"/>
                  </a:cubicBezTo>
                  <a:cubicBezTo>
                    <a:pt x="157579" y="29126"/>
                    <a:pt x="148944" y="30468"/>
                    <a:pt x="140810" y="33188"/>
                  </a:cubicBezTo>
                  <a:cubicBezTo>
                    <a:pt x="136525" y="34619"/>
                    <a:pt x="132657" y="35260"/>
                    <a:pt x="129120" y="35260"/>
                  </a:cubicBezTo>
                  <a:cubicBezTo>
                    <a:pt x="108896" y="35260"/>
                    <a:pt x="99447" y="14298"/>
                    <a:pt x="84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0000" y="1375817"/>
            <a:ext cx="4866800" cy="27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0000" y="4425400"/>
            <a:ext cx="4866800" cy="10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258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960000" y="2144400"/>
            <a:ext cx="4793200" cy="27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60000" y="4881200"/>
            <a:ext cx="4793200" cy="10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920000"/>
            <a:ext cx="4793200" cy="122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>
            <a:off x="5352136" y="-1093"/>
            <a:ext cx="6893761" cy="6858232"/>
            <a:chOff x="3604794" y="-827"/>
            <a:chExt cx="5579884" cy="5143674"/>
          </a:xfrm>
        </p:grpSpPr>
        <p:sp>
          <p:nvSpPr>
            <p:cNvPr id="19" name="Google Shape;19;p3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41428"/>
                  </a:lnTo>
                  <a:cubicBezTo>
                    <a:pt x="195659" y="33290"/>
                    <a:pt x="181069" y="29126"/>
                    <a:pt x="166086" y="29126"/>
                  </a:cubicBezTo>
                  <a:cubicBezTo>
                    <a:pt x="157579" y="29126"/>
                    <a:pt x="148944" y="30468"/>
                    <a:pt x="140810" y="33188"/>
                  </a:cubicBezTo>
                  <a:cubicBezTo>
                    <a:pt x="136525" y="34619"/>
                    <a:pt x="132657" y="35260"/>
                    <a:pt x="129120" y="35260"/>
                  </a:cubicBezTo>
                  <a:cubicBezTo>
                    <a:pt x="108896" y="35260"/>
                    <a:pt x="99447" y="14298"/>
                    <a:pt x="84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7356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13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1"/>
          </p:nvPr>
        </p:nvSpPr>
        <p:spPr>
          <a:xfrm>
            <a:off x="960000" y="2907700"/>
            <a:ext cx="3117600" cy="8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2"/>
          </p:nvPr>
        </p:nvSpPr>
        <p:spPr>
          <a:xfrm>
            <a:off x="960000" y="4895867"/>
            <a:ext cx="3117600" cy="8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960000" y="2144100"/>
            <a:ext cx="311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4"/>
          </p:nvPr>
        </p:nvSpPr>
        <p:spPr>
          <a:xfrm>
            <a:off x="960000" y="4132267"/>
            <a:ext cx="311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6253966" y="-384093"/>
            <a:ext cx="6061487" cy="7367001"/>
          </a:xfrm>
          <a:custGeom>
            <a:avLst/>
            <a:gdLst/>
            <a:ahLst/>
            <a:cxnLst/>
            <a:rect l="l" t="t" r="r" b="b"/>
            <a:pathLst>
              <a:path w="118373" h="143868" extrusionOk="0">
                <a:moveTo>
                  <a:pt x="2260" y="0"/>
                </a:moveTo>
                <a:cubicBezTo>
                  <a:pt x="1" y="15613"/>
                  <a:pt x="2352" y="31864"/>
                  <a:pt x="8971" y="46176"/>
                </a:cubicBezTo>
                <a:lnTo>
                  <a:pt x="8971" y="46176"/>
                </a:lnTo>
                <a:cubicBezTo>
                  <a:pt x="12349" y="53457"/>
                  <a:pt x="16754" y="60213"/>
                  <a:pt x="20635" y="67243"/>
                </a:cubicBezTo>
                <a:lnTo>
                  <a:pt x="20635" y="67243"/>
                </a:lnTo>
                <a:cubicBezTo>
                  <a:pt x="22050" y="69777"/>
                  <a:pt x="23397" y="72379"/>
                  <a:pt x="24401" y="75095"/>
                </a:cubicBezTo>
                <a:lnTo>
                  <a:pt x="24401" y="75095"/>
                </a:lnTo>
                <a:cubicBezTo>
                  <a:pt x="27939" y="84842"/>
                  <a:pt x="26775" y="95615"/>
                  <a:pt x="24971" y="105841"/>
                </a:cubicBezTo>
                <a:lnTo>
                  <a:pt x="24971" y="105841"/>
                </a:lnTo>
                <a:cubicBezTo>
                  <a:pt x="24264" y="109904"/>
                  <a:pt x="23419" y="114035"/>
                  <a:pt x="21319" y="117573"/>
                </a:cubicBezTo>
                <a:lnTo>
                  <a:pt x="21319" y="117573"/>
                </a:lnTo>
                <a:cubicBezTo>
                  <a:pt x="18284" y="122617"/>
                  <a:pt x="13011" y="125859"/>
                  <a:pt x="9313" y="130424"/>
                </a:cubicBezTo>
                <a:lnTo>
                  <a:pt x="9313" y="130424"/>
                </a:lnTo>
                <a:cubicBezTo>
                  <a:pt x="6369" y="134076"/>
                  <a:pt x="4452" y="138572"/>
                  <a:pt x="3881" y="143251"/>
                </a:cubicBezTo>
                <a:lnTo>
                  <a:pt x="3881" y="143251"/>
                </a:lnTo>
                <a:lnTo>
                  <a:pt x="3744" y="143868"/>
                </a:lnTo>
                <a:lnTo>
                  <a:pt x="118373" y="143868"/>
                </a:lnTo>
                <a:lnTo>
                  <a:pt x="1183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8783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-696193">
            <a:off x="5895507" y="-1617708"/>
            <a:ext cx="8583164" cy="6741344"/>
            <a:chOff x="1367400" y="1176700"/>
            <a:chExt cx="4985625" cy="2814325"/>
          </a:xfrm>
        </p:grpSpPr>
        <p:sp>
          <p:nvSpPr>
            <p:cNvPr id="222" name="Google Shape;222;p8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5386767" y="3156800"/>
            <a:ext cx="5845200" cy="298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11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25" name="Google Shape;225;p8"/>
          <p:cNvGrpSpPr/>
          <p:nvPr/>
        </p:nvGrpSpPr>
        <p:grpSpPr>
          <a:xfrm>
            <a:off x="6269153" y="-322717"/>
            <a:ext cx="6004300" cy="2667472"/>
            <a:chOff x="4701864" y="-242038"/>
            <a:chExt cx="4503225" cy="2000604"/>
          </a:xfrm>
        </p:grpSpPr>
        <p:sp>
          <p:nvSpPr>
            <p:cNvPr id="226" name="Google Shape;226;p8"/>
            <p:cNvSpPr/>
            <p:nvPr/>
          </p:nvSpPr>
          <p:spPr>
            <a:xfrm>
              <a:off x="8424008" y="-88089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84054" y="-165067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130513" y="1532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6429012" y="2645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7214592" y="8526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" name="Google Shape;231;p8"/>
            <p:cNvGrpSpPr/>
            <p:nvPr/>
          </p:nvGrpSpPr>
          <p:grpSpPr>
            <a:xfrm rot="3959737">
              <a:off x="4725283" y="-184552"/>
              <a:ext cx="275188" cy="229968"/>
              <a:chOff x="1192779" y="389220"/>
              <a:chExt cx="275192" cy="229971"/>
            </a:xfrm>
          </p:grpSpPr>
          <p:sp>
            <p:nvSpPr>
              <p:cNvPr id="232" name="Google Shape;232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" name="Google Shape;238;p8"/>
            <p:cNvSpPr/>
            <p:nvPr/>
          </p:nvSpPr>
          <p:spPr>
            <a:xfrm>
              <a:off x="8916013" y="16820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9" name="Google Shape;239;p8"/>
            <p:cNvGrpSpPr/>
            <p:nvPr/>
          </p:nvGrpSpPr>
          <p:grpSpPr>
            <a:xfrm rot="7023577">
              <a:off x="7773333" y="-107603"/>
              <a:ext cx="275182" cy="229963"/>
              <a:chOff x="1192779" y="389220"/>
              <a:chExt cx="275192" cy="229971"/>
            </a:xfrm>
          </p:grpSpPr>
          <p:sp>
            <p:nvSpPr>
              <p:cNvPr id="240" name="Google Shape;240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6" name="Google Shape;246;p8"/>
            <p:cNvSpPr/>
            <p:nvPr/>
          </p:nvSpPr>
          <p:spPr>
            <a:xfrm>
              <a:off x="6832162" y="7263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7292038" y="5554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7178825" y="-2317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492704" y="1284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823062" y="2646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624487" y="466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" name="Google Shape;252;p8"/>
            <p:cNvGrpSpPr/>
            <p:nvPr/>
          </p:nvGrpSpPr>
          <p:grpSpPr>
            <a:xfrm>
              <a:off x="7535004" y="343740"/>
              <a:ext cx="1150805" cy="832433"/>
              <a:chOff x="7013704" y="2894590"/>
              <a:chExt cx="1150805" cy="832433"/>
            </a:xfrm>
          </p:grpSpPr>
          <p:sp>
            <p:nvSpPr>
              <p:cNvPr id="253" name="Google Shape;253;p8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8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8"/>
            <p:cNvSpPr/>
            <p:nvPr/>
          </p:nvSpPr>
          <p:spPr>
            <a:xfrm>
              <a:off x="9011608" y="6644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300762" y="-262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8170162" y="12810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" name="Google Shape;278;p8"/>
            <p:cNvGrpSpPr/>
            <p:nvPr/>
          </p:nvGrpSpPr>
          <p:grpSpPr>
            <a:xfrm rot="3959737">
              <a:off x="8571958" y="1199761"/>
              <a:ext cx="275188" cy="229968"/>
              <a:chOff x="1192779" y="389220"/>
              <a:chExt cx="275192" cy="229971"/>
            </a:xfrm>
          </p:grpSpPr>
          <p:sp>
            <p:nvSpPr>
              <p:cNvPr id="279" name="Google Shape;27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" name="Google Shape;285;p8"/>
            <p:cNvGrpSpPr/>
            <p:nvPr/>
          </p:nvGrpSpPr>
          <p:grpSpPr>
            <a:xfrm rot="-2902616">
              <a:off x="6813120" y="263218"/>
              <a:ext cx="169066" cy="177310"/>
              <a:chOff x="4298580" y="207227"/>
              <a:chExt cx="169073" cy="177317"/>
            </a:xfrm>
          </p:grpSpPr>
          <p:sp>
            <p:nvSpPr>
              <p:cNvPr id="286" name="Google Shape;286;p8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" name="Google Shape;292;p8"/>
            <p:cNvGrpSpPr/>
            <p:nvPr/>
          </p:nvGrpSpPr>
          <p:grpSpPr>
            <a:xfrm rot="10800000">
              <a:off x="5967613" y="-154556"/>
              <a:ext cx="273294" cy="323868"/>
              <a:chOff x="2962001" y="2010494"/>
              <a:chExt cx="273294" cy="323868"/>
            </a:xfrm>
          </p:grpSpPr>
          <p:sp>
            <p:nvSpPr>
              <p:cNvPr id="293" name="Google Shape;293;p8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" name="Google Shape;298;p8"/>
            <p:cNvGrpSpPr/>
            <p:nvPr/>
          </p:nvGrpSpPr>
          <p:grpSpPr>
            <a:xfrm rot="429121">
              <a:off x="6085996" y="478748"/>
              <a:ext cx="275187" cy="229967"/>
              <a:chOff x="1192779" y="389220"/>
              <a:chExt cx="275192" cy="229971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5222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9"/>
          <p:cNvGrpSpPr/>
          <p:nvPr/>
        </p:nvGrpSpPr>
        <p:grpSpPr>
          <a:xfrm rot="-696193">
            <a:off x="5997107" y="-1312908"/>
            <a:ext cx="8583164" cy="6741344"/>
            <a:chOff x="1367400" y="1176700"/>
            <a:chExt cx="4985625" cy="2814325"/>
          </a:xfrm>
        </p:grpSpPr>
        <p:sp>
          <p:nvSpPr>
            <p:cNvPr id="307" name="Google Shape;307;p9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6972400" y="3272667"/>
            <a:ext cx="4259600" cy="16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13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9"/>
          <p:cNvGrpSpPr/>
          <p:nvPr/>
        </p:nvGrpSpPr>
        <p:grpSpPr>
          <a:xfrm>
            <a:off x="6370753" y="-17917"/>
            <a:ext cx="6004300" cy="2667472"/>
            <a:chOff x="4778064" y="-13438"/>
            <a:chExt cx="4503225" cy="2000604"/>
          </a:xfrm>
        </p:grpSpPr>
        <p:sp>
          <p:nvSpPr>
            <p:cNvPr id="312" name="Google Shape;312;p9"/>
            <p:cNvSpPr/>
            <p:nvPr/>
          </p:nvSpPr>
          <p:spPr>
            <a:xfrm>
              <a:off x="8500208" y="14051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6660254" y="635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206713" y="3818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6505212" y="4931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7290792" y="10812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" name="Google Shape;317;p9"/>
            <p:cNvGrpSpPr/>
            <p:nvPr/>
          </p:nvGrpSpPr>
          <p:grpSpPr>
            <a:xfrm rot="3959737">
              <a:off x="4801483" y="44048"/>
              <a:ext cx="275188" cy="229968"/>
              <a:chOff x="1192779" y="389220"/>
              <a:chExt cx="275192" cy="229971"/>
            </a:xfrm>
          </p:grpSpPr>
          <p:sp>
            <p:nvSpPr>
              <p:cNvPr id="318" name="Google Shape;318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4" name="Google Shape;324;p9"/>
            <p:cNvSpPr/>
            <p:nvPr/>
          </p:nvSpPr>
          <p:spPr>
            <a:xfrm>
              <a:off x="8992213" y="19106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5" name="Google Shape;325;p9"/>
            <p:cNvGrpSpPr/>
            <p:nvPr/>
          </p:nvGrpSpPr>
          <p:grpSpPr>
            <a:xfrm rot="7023577">
              <a:off x="7849533" y="120997"/>
              <a:ext cx="275182" cy="229963"/>
              <a:chOff x="1192779" y="389220"/>
              <a:chExt cx="275192" cy="229971"/>
            </a:xfrm>
          </p:grpSpPr>
          <p:sp>
            <p:nvSpPr>
              <p:cNvPr id="326" name="Google Shape;326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9"/>
            <p:cNvSpPr/>
            <p:nvPr/>
          </p:nvSpPr>
          <p:spPr>
            <a:xfrm>
              <a:off x="6908362" y="9549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7368238" y="7840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7255025" y="-31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568904" y="3570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8899262" y="4932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00687" y="6952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7611204" y="572340"/>
              <a:ext cx="1150805" cy="832433"/>
              <a:chOff x="7013704" y="2894590"/>
              <a:chExt cx="1150805" cy="832433"/>
            </a:xfrm>
          </p:grpSpPr>
          <p:sp>
            <p:nvSpPr>
              <p:cNvPr id="339" name="Google Shape;339;p9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9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9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1" name="Google Shape;361;p9"/>
            <p:cNvSpPr/>
            <p:nvPr/>
          </p:nvSpPr>
          <p:spPr>
            <a:xfrm>
              <a:off x="9087808" y="8930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7376962" y="2023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246362" y="1509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" name="Google Shape;364;p9"/>
            <p:cNvGrpSpPr/>
            <p:nvPr/>
          </p:nvGrpSpPr>
          <p:grpSpPr>
            <a:xfrm rot="3959737">
              <a:off x="8648158" y="1428361"/>
              <a:ext cx="275188" cy="229968"/>
              <a:chOff x="1192779" y="389220"/>
              <a:chExt cx="275192" cy="22997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1" name="Google Shape;371;p9"/>
            <p:cNvGrpSpPr/>
            <p:nvPr/>
          </p:nvGrpSpPr>
          <p:grpSpPr>
            <a:xfrm rot="-2902616">
              <a:off x="6889320" y="491818"/>
              <a:ext cx="169066" cy="177310"/>
              <a:chOff x="4298580" y="207227"/>
              <a:chExt cx="169073" cy="177317"/>
            </a:xfrm>
          </p:grpSpPr>
          <p:sp>
            <p:nvSpPr>
              <p:cNvPr id="372" name="Google Shape;372;p9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8" name="Google Shape;378;p9"/>
            <p:cNvGrpSpPr/>
            <p:nvPr/>
          </p:nvGrpSpPr>
          <p:grpSpPr>
            <a:xfrm rot="10800000">
              <a:off x="6043813" y="74044"/>
              <a:ext cx="273294" cy="323868"/>
              <a:chOff x="2962001" y="2010494"/>
              <a:chExt cx="273294" cy="323868"/>
            </a:xfrm>
          </p:grpSpPr>
          <p:sp>
            <p:nvSpPr>
              <p:cNvPr id="379" name="Google Shape;379;p9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" name="Google Shape;384;p9"/>
            <p:cNvGrpSpPr/>
            <p:nvPr/>
          </p:nvGrpSpPr>
          <p:grpSpPr>
            <a:xfrm rot="429121">
              <a:off x="6162196" y="707348"/>
              <a:ext cx="275187" cy="229967"/>
              <a:chOff x="1192779" y="389220"/>
              <a:chExt cx="275192" cy="229971"/>
            </a:xfrm>
          </p:grpSpPr>
          <p:sp>
            <p:nvSpPr>
              <p:cNvPr id="385" name="Google Shape;385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055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9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6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3"/>
          <p:cNvGrpSpPr/>
          <p:nvPr/>
        </p:nvGrpSpPr>
        <p:grpSpPr>
          <a:xfrm>
            <a:off x="6070529" y="-331757"/>
            <a:ext cx="8583252" cy="6741247"/>
            <a:chOff x="1367400" y="1176700"/>
            <a:chExt cx="4985625" cy="2814325"/>
          </a:xfrm>
        </p:grpSpPr>
        <p:sp>
          <p:nvSpPr>
            <p:cNvPr id="444" name="Google Shape;444;p13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369500" y="1176700"/>
              <a:ext cx="1983525" cy="2192375"/>
            </a:xfrm>
            <a:custGeom>
              <a:avLst/>
              <a:gdLst/>
              <a:ahLst/>
              <a:cxnLst/>
              <a:rect l="l" t="t" r="r" b="b"/>
              <a:pathLst>
                <a:path w="79341" h="87695" extrusionOk="0">
                  <a:moveTo>
                    <a:pt x="0" y="0"/>
                  </a:moveTo>
                  <a:cubicBezTo>
                    <a:pt x="14449" y="28509"/>
                    <a:pt x="59118" y="55603"/>
                    <a:pt x="27368" y="81669"/>
                  </a:cubicBezTo>
                  <a:lnTo>
                    <a:pt x="36977" y="87695"/>
                  </a:lnTo>
                  <a:cubicBezTo>
                    <a:pt x="43254" y="83175"/>
                    <a:pt x="48595" y="75963"/>
                    <a:pt x="50376" y="72995"/>
                  </a:cubicBezTo>
                  <a:cubicBezTo>
                    <a:pt x="59734" y="57337"/>
                    <a:pt x="79341" y="31431"/>
                    <a:pt x="78474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7" name="Google Shape;447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585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2"/>
          </p:nvPr>
        </p:nvSpPr>
        <p:spPr>
          <a:xfrm>
            <a:off x="959984" y="26114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959984" y="3164733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3"/>
          </p:nvPr>
        </p:nvSpPr>
        <p:spPr>
          <a:xfrm>
            <a:off x="5145351" y="2611417"/>
            <a:ext cx="35988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4"/>
          </p:nvPr>
        </p:nvSpPr>
        <p:spPr>
          <a:xfrm>
            <a:off x="5295151" y="3164733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5"/>
          </p:nvPr>
        </p:nvSpPr>
        <p:spPr>
          <a:xfrm>
            <a:off x="959984" y="48216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6"/>
          </p:nvPr>
        </p:nvSpPr>
        <p:spPr>
          <a:xfrm>
            <a:off x="959984" y="5374400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7"/>
          </p:nvPr>
        </p:nvSpPr>
        <p:spPr>
          <a:xfrm>
            <a:off x="5295151" y="48216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8"/>
          </p:nvPr>
        </p:nvSpPr>
        <p:spPr>
          <a:xfrm>
            <a:off x="5295151" y="5374400"/>
            <a:ext cx="32992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9" hasCustomPrompt="1"/>
          </p:nvPr>
        </p:nvSpPr>
        <p:spPr>
          <a:xfrm>
            <a:off x="2133784" y="2058100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 idx="13" hasCustomPrompt="1"/>
          </p:nvPr>
        </p:nvSpPr>
        <p:spPr>
          <a:xfrm>
            <a:off x="2133784" y="4268869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4" hasCustomPrompt="1"/>
          </p:nvPr>
        </p:nvSpPr>
        <p:spPr>
          <a:xfrm>
            <a:off x="6468951" y="2058100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15" hasCustomPrompt="1"/>
          </p:nvPr>
        </p:nvSpPr>
        <p:spPr>
          <a:xfrm>
            <a:off x="6468951" y="4268869"/>
            <a:ext cx="9516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/>
          <p:nvPr/>
        </p:nvSpPr>
        <p:spPr>
          <a:xfrm>
            <a:off x="15061701" y="-21733"/>
            <a:ext cx="54833" cy="66233"/>
          </a:xfrm>
          <a:custGeom>
            <a:avLst/>
            <a:gdLst/>
            <a:ahLst/>
            <a:cxnLst/>
            <a:rect l="l" t="t" r="r" b="b"/>
            <a:pathLst>
              <a:path w="1645" h="1987" extrusionOk="0">
                <a:moveTo>
                  <a:pt x="822" y="1"/>
                </a:moveTo>
                <a:cubicBezTo>
                  <a:pt x="822" y="754"/>
                  <a:pt x="1" y="982"/>
                  <a:pt x="1" y="982"/>
                </a:cubicBezTo>
                <a:cubicBezTo>
                  <a:pt x="1" y="982"/>
                  <a:pt x="822" y="1233"/>
                  <a:pt x="822" y="1987"/>
                </a:cubicBezTo>
                <a:cubicBezTo>
                  <a:pt x="822" y="1233"/>
                  <a:pt x="1644" y="982"/>
                  <a:pt x="1644" y="982"/>
                </a:cubicBezTo>
                <a:cubicBezTo>
                  <a:pt x="1644" y="982"/>
                  <a:pt x="822" y="754"/>
                  <a:pt x="8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1184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4"/>
          <p:cNvSpPr/>
          <p:nvPr/>
        </p:nvSpPr>
        <p:spPr>
          <a:xfrm rot="10800000">
            <a:off x="-1474071" y="-105"/>
            <a:ext cx="7108176" cy="6858232"/>
          </a:xfrm>
          <a:custGeom>
            <a:avLst/>
            <a:gdLst/>
            <a:ahLst/>
            <a:cxnLst/>
            <a:rect l="l" t="t" r="r" b="b"/>
            <a:pathLst>
              <a:path w="206433" h="190295" extrusionOk="0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4"/>
          <p:cNvSpPr/>
          <p:nvPr/>
        </p:nvSpPr>
        <p:spPr>
          <a:xfrm rot="10800000">
            <a:off x="-1473922" y="-105"/>
            <a:ext cx="7108028" cy="6858232"/>
          </a:xfrm>
          <a:custGeom>
            <a:avLst/>
            <a:gdLst/>
            <a:ahLst/>
            <a:cxnLst/>
            <a:rect l="l" t="t" r="r" b="b"/>
            <a:pathLst>
              <a:path w="206433" h="190295" extrusionOk="0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4240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4"/>
          <p:cNvSpPr txBox="1">
            <a:spLocks noGrp="1"/>
          </p:cNvSpPr>
          <p:nvPr>
            <p:ph type="title"/>
          </p:nvPr>
        </p:nvSpPr>
        <p:spPr>
          <a:xfrm>
            <a:off x="3225800" y="593367"/>
            <a:ext cx="800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4"/>
          <p:cNvSpPr txBox="1">
            <a:spLocks noGrp="1"/>
          </p:cNvSpPr>
          <p:nvPr>
            <p:ph type="title" idx="2"/>
          </p:nvPr>
        </p:nvSpPr>
        <p:spPr>
          <a:xfrm>
            <a:off x="7924800" y="3373684"/>
            <a:ext cx="2698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6" name="Google Shape;466;p14"/>
          <p:cNvSpPr txBox="1">
            <a:spLocks noGrp="1"/>
          </p:cNvSpPr>
          <p:nvPr>
            <p:ph type="subTitle" idx="1"/>
          </p:nvPr>
        </p:nvSpPr>
        <p:spPr>
          <a:xfrm>
            <a:off x="7924800" y="3787417"/>
            <a:ext cx="2698000" cy="9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4"/>
          <p:cNvSpPr txBox="1">
            <a:spLocks noGrp="1"/>
          </p:cNvSpPr>
          <p:nvPr>
            <p:ph type="title" idx="3"/>
          </p:nvPr>
        </p:nvSpPr>
        <p:spPr>
          <a:xfrm>
            <a:off x="7924800" y="4930167"/>
            <a:ext cx="2698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4"/>
          </p:nvPr>
        </p:nvSpPr>
        <p:spPr>
          <a:xfrm>
            <a:off x="7924805" y="5343900"/>
            <a:ext cx="2698000" cy="9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title" idx="5"/>
          </p:nvPr>
        </p:nvSpPr>
        <p:spPr>
          <a:xfrm>
            <a:off x="7924800" y="1817233"/>
            <a:ext cx="2698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subTitle" idx="6"/>
          </p:nvPr>
        </p:nvSpPr>
        <p:spPr>
          <a:xfrm>
            <a:off x="7924808" y="2230967"/>
            <a:ext cx="2698000" cy="9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09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">
  <p:cSld name="Title and Design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7"/>
          <p:cNvSpPr/>
          <p:nvPr/>
        </p:nvSpPr>
        <p:spPr>
          <a:xfrm>
            <a:off x="-18300" y="1"/>
            <a:ext cx="7547259" cy="1923025"/>
          </a:xfrm>
          <a:custGeom>
            <a:avLst/>
            <a:gdLst/>
            <a:ahLst/>
            <a:cxnLst/>
            <a:rect l="l" t="t" r="r" b="b"/>
            <a:pathLst>
              <a:path w="86687" h="16031" extrusionOk="0">
                <a:moveTo>
                  <a:pt x="86545" y="1"/>
                </a:moveTo>
                <a:cubicBezTo>
                  <a:pt x="86497" y="1"/>
                  <a:pt x="86437" y="1"/>
                  <a:pt x="86365" y="2"/>
                </a:cubicBezTo>
                <a:lnTo>
                  <a:pt x="86686" y="2"/>
                </a:lnTo>
                <a:cubicBezTo>
                  <a:pt x="86686" y="2"/>
                  <a:pt x="86640" y="1"/>
                  <a:pt x="86545" y="1"/>
                </a:cubicBezTo>
                <a:close/>
                <a:moveTo>
                  <a:pt x="0" y="2"/>
                </a:moveTo>
                <a:lnTo>
                  <a:pt x="0" y="15909"/>
                </a:lnTo>
                <a:cubicBezTo>
                  <a:pt x="0" y="15909"/>
                  <a:pt x="1537" y="16030"/>
                  <a:pt x="4325" y="16030"/>
                </a:cubicBezTo>
                <a:cubicBezTo>
                  <a:pt x="11718" y="16030"/>
                  <a:pt x="27909" y="15174"/>
                  <a:pt x="47594" y="8923"/>
                </a:cubicBezTo>
                <a:cubicBezTo>
                  <a:pt x="73781" y="611"/>
                  <a:pt x="84454" y="34"/>
                  <a:pt x="86365" y="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6096000" y="593367"/>
            <a:ext cx="513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5" name="Google Shape;595;p17"/>
          <p:cNvGrpSpPr/>
          <p:nvPr/>
        </p:nvGrpSpPr>
        <p:grpSpPr>
          <a:xfrm>
            <a:off x="-18303" y="25742"/>
            <a:ext cx="6400256" cy="1565773"/>
            <a:chOff x="-13727" y="19306"/>
            <a:chExt cx="4800192" cy="1174330"/>
          </a:xfrm>
        </p:grpSpPr>
        <p:sp>
          <p:nvSpPr>
            <p:cNvPr id="596" name="Google Shape;596;p17"/>
            <p:cNvSpPr/>
            <p:nvPr/>
          </p:nvSpPr>
          <p:spPr>
            <a:xfrm>
              <a:off x="397643" y="58818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520613" y="766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699947" y="4002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1376451" y="718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2027227" y="101317"/>
              <a:ext cx="54349" cy="76941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1206710" y="10922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2484818" y="62563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930697" y="462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187972" y="1637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242297" y="10968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2460151" y="462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7" name="Google Shape;607;p17"/>
            <p:cNvGrpSpPr/>
            <p:nvPr/>
          </p:nvGrpSpPr>
          <p:grpSpPr>
            <a:xfrm rot="-4782693">
              <a:off x="3763256" y="113357"/>
              <a:ext cx="169069" cy="177313"/>
              <a:chOff x="4298580" y="207227"/>
              <a:chExt cx="169073" cy="177317"/>
            </a:xfrm>
          </p:grpSpPr>
          <p:sp>
            <p:nvSpPr>
              <p:cNvPr id="608" name="Google Shape;608;p17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7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17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7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7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4" name="Google Shape;614;p17"/>
            <p:cNvSpPr/>
            <p:nvPr/>
          </p:nvSpPr>
          <p:spPr>
            <a:xfrm>
              <a:off x="4371576" y="306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3035468" y="3429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2591935" y="3323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2983347" y="756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505447" y="2604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4135810" y="966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0" name="Google Shape;620;p17"/>
            <p:cNvGrpSpPr/>
            <p:nvPr/>
          </p:nvGrpSpPr>
          <p:grpSpPr>
            <a:xfrm rot="10800000">
              <a:off x="1887054" y="392578"/>
              <a:ext cx="275192" cy="229971"/>
              <a:chOff x="1192779" y="389220"/>
              <a:chExt cx="275192" cy="229971"/>
            </a:xfrm>
          </p:grpSpPr>
          <p:sp>
            <p:nvSpPr>
              <p:cNvPr id="621" name="Google Shape;621;p17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27" name="Google Shape;627;p17"/>
            <p:cNvSpPr/>
            <p:nvPr/>
          </p:nvSpPr>
          <p:spPr>
            <a:xfrm>
              <a:off x="622501" y="10674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7"/>
            <p:cNvSpPr/>
            <p:nvPr/>
          </p:nvSpPr>
          <p:spPr>
            <a:xfrm rot="2283040">
              <a:off x="1904871" y="975818"/>
              <a:ext cx="54330" cy="76521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4738947" y="193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3457984" y="554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1" name="Google Shape;631;p17"/>
            <p:cNvGrpSpPr/>
            <p:nvPr/>
          </p:nvGrpSpPr>
          <p:grpSpPr>
            <a:xfrm rot="3959737">
              <a:off x="9693" y="568711"/>
              <a:ext cx="275188" cy="229968"/>
              <a:chOff x="1192779" y="389220"/>
              <a:chExt cx="275192" cy="229971"/>
            </a:xfrm>
          </p:grpSpPr>
          <p:sp>
            <p:nvSpPr>
              <p:cNvPr id="632" name="Google Shape;632;p17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7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7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8" name="Google Shape;638;p17"/>
            <p:cNvGrpSpPr/>
            <p:nvPr/>
          </p:nvGrpSpPr>
          <p:grpSpPr>
            <a:xfrm flipH="1">
              <a:off x="948927" y="400204"/>
              <a:ext cx="743477" cy="566995"/>
              <a:chOff x="177221" y="1113333"/>
              <a:chExt cx="2791876" cy="2129160"/>
            </a:xfrm>
          </p:grpSpPr>
          <p:sp>
            <p:nvSpPr>
              <p:cNvPr id="639" name="Google Shape;639;p17"/>
              <p:cNvSpPr/>
              <p:nvPr/>
            </p:nvSpPr>
            <p:spPr>
              <a:xfrm flipH="1">
                <a:off x="177221" y="1113333"/>
                <a:ext cx="2791876" cy="2129160"/>
              </a:xfrm>
              <a:custGeom>
                <a:avLst/>
                <a:gdLst/>
                <a:ahLst/>
                <a:cxnLst/>
                <a:rect l="l" t="t" r="r" b="b"/>
                <a:pathLst>
                  <a:path w="80186" h="61152" extrusionOk="0">
                    <a:moveTo>
                      <a:pt x="12597" y="1"/>
                    </a:moveTo>
                    <a:cubicBezTo>
                      <a:pt x="11984" y="1"/>
                      <a:pt x="11414" y="403"/>
                      <a:pt x="11253" y="1030"/>
                    </a:cubicBezTo>
                    <a:lnTo>
                      <a:pt x="183" y="43736"/>
                    </a:lnTo>
                    <a:cubicBezTo>
                      <a:pt x="0" y="44467"/>
                      <a:pt x="434" y="45220"/>
                      <a:pt x="1164" y="45425"/>
                    </a:cubicBezTo>
                    <a:lnTo>
                      <a:pt x="34877" y="54921"/>
                    </a:lnTo>
                    <a:lnTo>
                      <a:pt x="35334" y="55012"/>
                    </a:lnTo>
                    <a:lnTo>
                      <a:pt x="69823" y="61129"/>
                    </a:lnTo>
                    <a:cubicBezTo>
                      <a:pt x="69906" y="61144"/>
                      <a:pt x="69990" y="61152"/>
                      <a:pt x="70071" y="61152"/>
                    </a:cubicBezTo>
                    <a:cubicBezTo>
                      <a:pt x="70726" y="61152"/>
                      <a:pt x="71301" y="60683"/>
                      <a:pt x="71443" y="60034"/>
                    </a:cubicBezTo>
                    <a:lnTo>
                      <a:pt x="80026" y="16757"/>
                    </a:lnTo>
                    <a:cubicBezTo>
                      <a:pt x="80185" y="15935"/>
                      <a:pt x="79592" y="15159"/>
                      <a:pt x="78770" y="15113"/>
                    </a:cubicBezTo>
                    <a:lnTo>
                      <a:pt x="45034" y="12443"/>
                    </a:lnTo>
                    <a:cubicBezTo>
                      <a:pt x="44897" y="12420"/>
                      <a:pt x="44761" y="12397"/>
                      <a:pt x="44646" y="12352"/>
                    </a:cubicBezTo>
                    <a:lnTo>
                      <a:pt x="13102" y="94"/>
                    </a:lnTo>
                    <a:cubicBezTo>
                      <a:pt x="12935" y="31"/>
                      <a:pt x="12764" y="1"/>
                      <a:pt x="12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 flipH="1">
                <a:off x="273387" y="1644265"/>
                <a:ext cx="1455163" cy="1504708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43217" extrusionOk="0">
                    <a:moveTo>
                      <a:pt x="9515" y="0"/>
                    </a:moveTo>
                    <a:cubicBezTo>
                      <a:pt x="8920" y="0"/>
                      <a:pt x="8419" y="405"/>
                      <a:pt x="8286" y="983"/>
                    </a:cubicBezTo>
                    <a:lnTo>
                      <a:pt x="160" y="37526"/>
                    </a:lnTo>
                    <a:cubicBezTo>
                      <a:pt x="0" y="38234"/>
                      <a:pt x="503" y="38941"/>
                      <a:pt x="1210" y="39033"/>
                    </a:cubicBezTo>
                    <a:lnTo>
                      <a:pt x="33097" y="43210"/>
                    </a:lnTo>
                    <a:cubicBezTo>
                      <a:pt x="33143" y="43214"/>
                      <a:pt x="33189" y="43217"/>
                      <a:pt x="33234" y="43217"/>
                    </a:cubicBezTo>
                    <a:cubicBezTo>
                      <a:pt x="33842" y="43217"/>
                      <a:pt x="34383" y="42798"/>
                      <a:pt x="34489" y="42182"/>
                    </a:cubicBezTo>
                    <a:lnTo>
                      <a:pt x="41657" y="2992"/>
                    </a:lnTo>
                    <a:cubicBezTo>
                      <a:pt x="41794" y="2238"/>
                      <a:pt x="41246" y="1554"/>
                      <a:pt x="40492" y="1508"/>
                    </a:cubicBezTo>
                    <a:lnTo>
                      <a:pt x="9564" y="1"/>
                    </a:lnTo>
                    <a:cubicBezTo>
                      <a:pt x="9548" y="1"/>
                      <a:pt x="9532" y="0"/>
                      <a:pt x="95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 flipH="1">
                <a:off x="561084" y="2705676"/>
                <a:ext cx="1169067" cy="458964"/>
              </a:xfrm>
              <a:custGeom>
                <a:avLst/>
                <a:gdLst/>
                <a:ahLst/>
                <a:cxnLst/>
                <a:rect l="l" t="t" r="r" b="b"/>
                <a:pathLst>
                  <a:path w="33577" h="13182" extrusionOk="0">
                    <a:moveTo>
                      <a:pt x="16776" y="1"/>
                    </a:moveTo>
                    <a:cubicBezTo>
                      <a:pt x="9172" y="1"/>
                      <a:pt x="1" y="6607"/>
                      <a:pt x="1" y="6607"/>
                    </a:cubicBezTo>
                    <a:lnTo>
                      <a:pt x="33234" y="13181"/>
                    </a:lnTo>
                    <a:lnTo>
                      <a:pt x="33577" y="11036"/>
                    </a:lnTo>
                    <a:cubicBezTo>
                      <a:pt x="33577" y="11036"/>
                      <a:pt x="26547" y="1449"/>
                      <a:pt x="18649" y="148"/>
                    </a:cubicBezTo>
                    <a:cubicBezTo>
                      <a:pt x="18040" y="47"/>
                      <a:pt x="17414" y="1"/>
                      <a:pt x="16776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17"/>
              <p:cNvSpPr/>
              <p:nvPr/>
            </p:nvSpPr>
            <p:spPr>
              <a:xfrm flipH="1">
                <a:off x="324255" y="1504055"/>
                <a:ext cx="1405896" cy="1585867"/>
              </a:xfrm>
              <a:custGeom>
                <a:avLst/>
                <a:gdLst/>
                <a:ahLst/>
                <a:cxnLst/>
                <a:rect l="l" t="t" r="r" b="b"/>
                <a:pathLst>
                  <a:path w="40379" h="45548" extrusionOk="0">
                    <a:moveTo>
                      <a:pt x="19480" y="0"/>
                    </a:moveTo>
                    <a:cubicBezTo>
                      <a:pt x="12958" y="0"/>
                      <a:pt x="8629" y="3138"/>
                      <a:pt x="8629" y="3138"/>
                    </a:cubicBezTo>
                    <a:lnTo>
                      <a:pt x="1233" y="35687"/>
                    </a:lnTo>
                    <a:lnTo>
                      <a:pt x="1" y="41119"/>
                    </a:lnTo>
                    <a:cubicBezTo>
                      <a:pt x="5884" y="38633"/>
                      <a:pt x="10954" y="37708"/>
                      <a:pt x="15241" y="37708"/>
                    </a:cubicBezTo>
                    <a:cubicBezTo>
                      <a:pt x="27722" y="37708"/>
                      <a:pt x="33577" y="45548"/>
                      <a:pt x="33577" y="45548"/>
                    </a:cubicBezTo>
                    <a:lnTo>
                      <a:pt x="40379" y="7338"/>
                    </a:lnTo>
                    <a:cubicBezTo>
                      <a:pt x="40379" y="7338"/>
                      <a:pt x="39785" y="7019"/>
                      <a:pt x="36339" y="5466"/>
                    </a:cubicBezTo>
                    <a:cubicBezTo>
                      <a:pt x="34490" y="4645"/>
                      <a:pt x="31842" y="3458"/>
                      <a:pt x="28007" y="1814"/>
                    </a:cubicBezTo>
                    <a:cubicBezTo>
                      <a:pt x="24915" y="480"/>
                      <a:pt x="22030" y="0"/>
                      <a:pt x="1948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17"/>
              <p:cNvSpPr/>
              <p:nvPr/>
            </p:nvSpPr>
            <p:spPr>
              <a:xfrm flipH="1">
                <a:off x="1429711" y="1204346"/>
                <a:ext cx="1456764" cy="1778687"/>
              </a:xfrm>
              <a:custGeom>
                <a:avLst/>
                <a:gdLst/>
                <a:ahLst/>
                <a:cxnLst/>
                <a:rect l="l" t="t" r="r" b="b"/>
                <a:pathLst>
                  <a:path w="41840" h="51086" extrusionOk="0">
                    <a:moveTo>
                      <a:pt x="11915" y="0"/>
                    </a:moveTo>
                    <a:cubicBezTo>
                      <a:pt x="11412" y="0"/>
                      <a:pt x="10939" y="321"/>
                      <a:pt x="10797" y="836"/>
                    </a:cubicBezTo>
                    <a:lnTo>
                      <a:pt x="161" y="39479"/>
                    </a:lnTo>
                    <a:cubicBezTo>
                      <a:pt x="1" y="40072"/>
                      <a:pt x="320" y="40666"/>
                      <a:pt x="914" y="40871"/>
                    </a:cubicBezTo>
                    <a:lnTo>
                      <a:pt x="31637" y="51028"/>
                    </a:lnTo>
                    <a:cubicBezTo>
                      <a:pt x="31757" y="51067"/>
                      <a:pt x="31879" y="51086"/>
                      <a:pt x="31999" y="51086"/>
                    </a:cubicBezTo>
                    <a:cubicBezTo>
                      <a:pt x="32515" y="51086"/>
                      <a:pt x="32991" y="50744"/>
                      <a:pt x="33120" y="50207"/>
                    </a:cubicBezTo>
                    <a:lnTo>
                      <a:pt x="41703" y="13572"/>
                    </a:lnTo>
                    <a:cubicBezTo>
                      <a:pt x="41840" y="13024"/>
                      <a:pt x="41566" y="12477"/>
                      <a:pt x="41041" y="12248"/>
                    </a:cubicBezTo>
                    <a:lnTo>
                      <a:pt x="12349" y="83"/>
                    </a:lnTo>
                    <a:cubicBezTo>
                      <a:pt x="12207" y="27"/>
                      <a:pt x="12060" y="0"/>
                      <a:pt x="119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17"/>
              <p:cNvSpPr/>
              <p:nvPr/>
            </p:nvSpPr>
            <p:spPr>
              <a:xfrm flipH="1">
                <a:off x="1722178" y="2433787"/>
                <a:ext cx="1141248" cy="503566"/>
              </a:xfrm>
              <a:custGeom>
                <a:avLst/>
                <a:gdLst/>
                <a:ahLst/>
                <a:cxnLst/>
                <a:rect l="l" t="t" r="r" b="b"/>
                <a:pathLst>
                  <a:path w="32778" h="14463" extrusionOk="0">
                    <a:moveTo>
                      <a:pt x="14741" y="1"/>
                    </a:moveTo>
                    <a:cubicBezTo>
                      <a:pt x="7877" y="1"/>
                      <a:pt x="594" y="3871"/>
                      <a:pt x="594" y="3871"/>
                    </a:cubicBezTo>
                    <a:lnTo>
                      <a:pt x="1" y="5948"/>
                    </a:lnTo>
                    <a:lnTo>
                      <a:pt x="32778" y="14462"/>
                    </a:lnTo>
                    <a:cubicBezTo>
                      <a:pt x="32778" y="14462"/>
                      <a:pt x="26455" y="2798"/>
                      <a:pt x="18786" y="539"/>
                    </a:cubicBezTo>
                    <a:cubicBezTo>
                      <a:pt x="17497" y="159"/>
                      <a:pt x="16127" y="1"/>
                      <a:pt x="14741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17"/>
              <p:cNvSpPr/>
              <p:nvPr/>
            </p:nvSpPr>
            <p:spPr>
              <a:xfrm flipH="1">
                <a:off x="1418569" y="1267226"/>
                <a:ext cx="1424175" cy="1670126"/>
              </a:xfrm>
              <a:custGeom>
                <a:avLst/>
                <a:gdLst/>
                <a:ahLst/>
                <a:cxnLst/>
                <a:rect l="l" t="t" r="r" b="b"/>
                <a:pathLst>
                  <a:path w="40904" h="47968" extrusionOk="0">
                    <a:moveTo>
                      <a:pt x="11226" y="0"/>
                    </a:moveTo>
                    <a:cubicBezTo>
                      <a:pt x="10652" y="0"/>
                      <a:pt x="10500" y="11"/>
                      <a:pt x="10500" y="11"/>
                    </a:cubicBezTo>
                    <a:lnTo>
                      <a:pt x="1210" y="33085"/>
                    </a:lnTo>
                    <a:lnTo>
                      <a:pt x="0" y="37376"/>
                    </a:lnTo>
                    <a:cubicBezTo>
                      <a:pt x="0" y="37376"/>
                      <a:pt x="3398" y="35613"/>
                      <a:pt x="8691" y="35613"/>
                    </a:cubicBezTo>
                    <a:cubicBezTo>
                      <a:pt x="14777" y="35613"/>
                      <a:pt x="23370" y="37944"/>
                      <a:pt x="32184" y="47967"/>
                    </a:cubicBezTo>
                    <a:lnTo>
                      <a:pt x="40903" y="10009"/>
                    </a:lnTo>
                    <a:cubicBezTo>
                      <a:pt x="40903" y="10009"/>
                      <a:pt x="39191" y="6813"/>
                      <a:pt x="35288" y="4097"/>
                    </a:cubicBezTo>
                    <a:cubicBezTo>
                      <a:pt x="32595" y="2248"/>
                      <a:pt x="28897" y="605"/>
                      <a:pt x="24035" y="399"/>
                    </a:cubicBezTo>
                    <a:cubicBezTo>
                      <a:pt x="15797" y="54"/>
                      <a:pt x="12489" y="0"/>
                      <a:pt x="11226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17"/>
              <p:cNvSpPr/>
              <p:nvPr/>
            </p:nvSpPr>
            <p:spPr>
              <a:xfrm flipH="1">
                <a:off x="1722178" y="2573718"/>
                <a:ext cx="1133275" cy="363634"/>
              </a:xfrm>
              <a:custGeom>
                <a:avLst/>
                <a:gdLst/>
                <a:ahLst/>
                <a:cxnLst/>
                <a:rect l="l" t="t" r="r" b="b"/>
                <a:pathLst>
                  <a:path w="32549" h="10444" extrusionOk="0">
                    <a:moveTo>
                      <a:pt x="7968" y="0"/>
                    </a:moveTo>
                    <a:cubicBezTo>
                      <a:pt x="6749" y="0"/>
                      <a:pt x="5539" y="85"/>
                      <a:pt x="4314" y="217"/>
                    </a:cubicBezTo>
                    <a:cubicBezTo>
                      <a:pt x="2853" y="423"/>
                      <a:pt x="1392" y="651"/>
                      <a:pt x="0" y="1130"/>
                    </a:cubicBezTo>
                    <a:cubicBezTo>
                      <a:pt x="2202" y="624"/>
                      <a:pt x="4444" y="411"/>
                      <a:pt x="6676" y="411"/>
                    </a:cubicBezTo>
                    <a:cubicBezTo>
                      <a:pt x="7358" y="411"/>
                      <a:pt x="8040" y="431"/>
                      <a:pt x="8719" y="468"/>
                    </a:cubicBezTo>
                    <a:cubicBezTo>
                      <a:pt x="11641" y="651"/>
                      <a:pt x="14540" y="1108"/>
                      <a:pt x="17325" y="1998"/>
                    </a:cubicBezTo>
                    <a:cubicBezTo>
                      <a:pt x="18032" y="2180"/>
                      <a:pt x="18694" y="2454"/>
                      <a:pt x="19379" y="2705"/>
                    </a:cubicBezTo>
                    <a:lnTo>
                      <a:pt x="20406" y="3071"/>
                    </a:lnTo>
                    <a:cubicBezTo>
                      <a:pt x="20748" y="3185"/>
                      <a:pt x="21091" y="3344"/>
                      <a:pt x="21410" y="3504"/>
                    </a:cubicBezTo>
                    <a:lnTo>
                      <a:pt x="23419" y="4394"/>
                    </a:lnTo>
                    <a:cubicBezTo>
                      <a:pt x="24035" y="4760"/>
                      <a:pt x="24697" y="5102"/>
                      <a:pt x="25336" y="5467"/>
                    </a:cubicBezTo>
                    <a:lnTo>
                      <a:pt x="26295" y="5992"/>
                    </a:lnTo>
                    <a:cubicBezTo>
                      <a:pt x="26614" y="6175"/>
                      <a:pt x="26911" y="6380"/>
                      <a:pt x="27208" y="6586"/>
                    </a:cubicBezTo>
                    <a:lnTo>
                      <a:pt x="29034" y="7795"/>
                    </a:lnTo>
                    <a:cubicBezTo>
                      <a:pt x="30244" y="8617"/>
                      <a:pt x="31362" y="9576"/>
                      <a:pt x="32549" y="10443"/>
                    </a:cubicBezTo>
                    <a:lnTo>
                      <a:pt x="30906" y="8982"/>
                    </a:lnTo>
                    <a:lnTo>
                      <a:pt x="30061" y="8252"/>
                    </a:lnTo>
                    <a:cubicBezTo>
                      <a:pt x="29787" y="8001"/>
                      <a:pt x="29513" y="7773"/>
                      <a:pt x="29217" y="7567"/>
                    </a:cubicBezTo>
                    <a:lnTo>
                      <a:pt x="27413" y="6266"/>
                    </a:lnTo>
                    <a:cubicBezTo>
                      <a:pt x="27117" y="6061"/>
                      <a:pt x="26820" y="5832"/>
                      <a:pt x="26523" y="5627"/>
                    </a:cubicBezTo>
                    <a:lnTo>
                      <a:pt x="25564" y="5056"/>
                    </a:lnTo>
                    <a:cubicBezTo>
                      <a:pt x="24925" y="4691"/>
                      <a:pt x="24286" y="4303"/>
                      <a:pt x="23647" y="3938"/>
                    </a:cubicBezTo>
                    <a:lnTo>
                      <a:pt x="21639" y="3002"/>
                    </a:lnTo>
                    <a:cubicBezTo>
                      <a:pt x="21296" y="2865"/>
                      <a:pt x="20977" y="2683"/>
                      <a:pt x="20634" y="2546"/>
                    </a:cubicBezTo>
                    <a:lnTo>
                      <a:pt x="19584" y="2158"/>
                    </a:lnTo>
                    <a:cubicBezTo>
                      <a:pt x="18877" y="1929"/>
                      <a:pt x="18215" y="1610"/>
                      <a:pt x="17484" y="1427"/>
                    </a:cubicBezTo>
                    <a:lnTo>
                      <a:pt x="15339" y="856"/>
                    </a:lnTo>
                    <a:cubicBezTo>
                      <a:pt x="14608" y="697"/>
                      <a:pt x="13878" y="583"/>
                      <a:pt x="13170" y="446"/>
                    </a:cubicBezTo>
                    <a:lnTo>
                      <a:pt x="12623" y="332"/>
                    </a:lnTo>
                    <a:lnTo>
                      <a:pt x="12052" y="286"/>
                    </a:lnTo>
                    <a:lnTo>
                      <a:pt x="10956" y="149"/>
                    </a:lnTo>
                    <a:cubicBezTo>
                      <a:pt x="10226" y="58"/>
                      <a:pt x="9473" y="58"/>
                      <a:pt x="8742" y="12"/>
                    </a:cubicBezTo>
                    <a:cubicBezTo>
                      <a:pt x="8484" y="4"/>
                      <a:pt x="8226" y="0"/>
                      <a:pt x="79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17"/>
              <p:cNvSpPr/>
              <p:nvPr/>
            </p:nvSpPr>
            <p:spPr>
              <a:xfrm flipH="1">
                <a:off x="1921647" y="2639140"/>
                <a:ext cx="727999" cy="21872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282" extrusionOk="0">
                    <a:moveTo>
                      <a:pt x="1651" y="1"/>
                    </a:moveTo>
                    <a:cubicBezTo>
                      <a:pt x="1101" y="1"/>
                      <a:pt x="551" y="16"/>
                      <a:pt x="1" y="50"/>
                    </a:cubicBezTo>
                    <a:cubicBezTo>
                      <a:pt x="914" y="119"/>
                      <a:pt x="1850" y="187"/>
                      <a:pt x="2763" y="301"/>
                    </a:cubicBezTo>
                    <a:cubicBezTo>
                      <a:pt x="3676" y="415"/>
                      <a:pt x="4589" y="552"/>
                      <a:pt x="5479" y="689"/>
                    </a:cubicBezTo>
                    <a:cubicBezTo>
                      <a:pt x="7305" y="1009"/>
                      <a:pt x="9085" y="1397"/>
                      <a:pt x="10843" y="1899"/>
                    </a:cubicBezTo>
                    <a:cubicBezTo>
                      <a:pt x="12623" y="2378"/>
                      <a:pt x="14335" y="3018"/>
                      <a:pt x="16024" y="3748"/>
                    </a:cubicBezTo>
                    <a:lnTo>
                      <a:pt x="17280" y="4296"/>
                    </a:lnTo>
                    <a:lnTo>
                      <a:pt x="18512" y="4935"/>
                    </a:lnTo>
                    <a:lnTo>
                      <a:pt x="19128" y="5232"/>
                    </a:lnTo>
                    <a:lnTo>
                      <a:pt x="19722" y="5597"/>
                    </a:lnTo>
                    <a:cubicBezTo>
                      <a:pt x="20110" y="5825"/>
                      <a:pt x="20521" y="6053"/>
                      <a:pt x="20909" y="6282"/>
                    </a:cubicBezTo>
                    <a:cubicBezTo>
                      <a:pt x="19448" y="5163"/>
                      <a:pt x="17896" y="4113"/>
                      <a:pt x="16207" y="3314"/>
                    </a:cubicBezTo>
                    <a:cubicBezTo>
                      <a:pt x="14541" y="2493"/>
                      <a:pt x="12806" y="1831"/>
                      <a:pt x="11003" y="1328"/>
                    </a:cubicBezTo>
                    <a:cubicBezTo>
                      <a:pt x="9222" y="849"/>
                      <a:pt x="7396" y="461"/>
                      <a:pt x="5547" y="233"/>
                    </a:cubicBezTo>
                    <a:cubicBezTo>
                      <a:pt x="4248" y="89"/>
                      <a:pt x="2950" y="1"/>
                      <a:pt x="16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17"/>
              <p:cNvSpPr/>
              <p:nvPr/>
            </p:nvSpPr>
            <p:spPr>
              <a:xfrm flipH="1">
                <a:off x="568221" y="2866568"/>
                <a:ext cx="1161930" cy="269453"/>
              </a:xfrm>
              <a:custGeom>
                <a:avLst/>
                <a:gdLst/>
                <a:ahLst/>
                <a:cxnLst/>
                <a:rect l="l" t="t" r="r" b="b"/>
                <a:pathLst>
                  <a:path w="33372" h="7739" extrusionOk="0">
                    <a:moveTo>
                      <a:pt x="10843" y="1"/>
                    </a:moveTo>
                    <a:cubicBezTo>
                      <a:pt x="10112" y="46"/>
                      <a:pt x="9382" y="115"/>
                      <a:pt x="8629" y="183"/>
                    </a:cubicBezTo>
                    <a:lnTo>
                      <a:pt x="7533" y="275"/>
                    </a:lnTo>
                    <a:cubicBezTo>
                      <a:pt x="7168" y="320"/>
                      <a:pt x="6803" y="389"/>
                      <a:pt x="6437" y="457"/>
                    </a:cubicBezTo>
                    <a:lnTo>
                      <a:pt x="4269" y="822"/>
                    </a:lnTo>
                    <a:cubicBezTo>
                      <a:pt x="3904" y="891"/>
                      <a:pt x="3539" y="982"/>
                      <a:pt x="3196" y="1096"/>
                    </a:cubicBezTo>
                    <a:lnTo>
                      <a:pt x="2123" y="1393"/>
                    </a:lnTo>
                    <a:lnTo>
                      <a:pt x="1" y="1986"/>
                    </a:lnTo>
                    <a:cubicBezTo>
                      <a:pt x="1439" y="1713"/>
                      <a:pt x="2877" y="1347"/>
                      <a:pt x="4315" y="1119"/>
                    </a:cubicBezTo>
                    <a:lnTo>
                      <a:pt x="6483" y="822"/>
                    </a:lnTo>
                    <a:cubicBezTo>
                      <a:pt x="6848" y="777"/>
                      <a:pt x="7214" y="708"/>
                      <a:pt x="7579" y="685"/>
                    </a:cubicBezTo>
                    <a:lnTo>
                      <a:pt x="8674" y="640"/>
                    </a:lnTo>
                    <a:cubicBezTo>
                      <a:pt x="9405" y="594"/>
                      <a:pt x="10135" y="548"/>
                      <a:pt x="10866" y="503"/>
                    </a:cubicBezTo>
                    <a:lnTo>
                      <a:pt x="13057" y="571"/>
                    </a:lnTo>
                    <a:cubicBezTo>
                      <a:pt x="13422" y="571"/>
                      <a:pt x="13787" y="571"/>
                      <a:pt x="14130" y="594"/>
                    </a:cubicBezTo>
                    <a:lnTo>
                      <a:pt x="15225" y="731"/>
                    </a:lnTo>
                    <a:cubicBezTo>
                      <a:pt x="15956" y="822"/>
                      <a:pt x="16686" y="845"/>
                      <a:pt x="17394" y="982"/>
                    </a:cubicBezTo>
                    <a:cubicBezTo>
                      <a:pt x="20292" y="1393"/>
                      <a:pt x="23100" y="2260"/>
                      <a:pt x="25793" y="3356"/>
                    </a:cubicBezTo>
                    <a:cubicBezTo>
                      <a:pt x="28487" y="4474"/>
                      <a:pt x="31066" y="5890"/>
                      <a:pt x="33371" y="7738"/>
                    </a:cubicBezTo>
                    <a:cubicBezTo>
                      <a:pt x="32321" y="6711"/>
                      <a:pt x="31112" y="5844"/>
                      <a:pt x="29879" y="5022"/>
                    </a:cubicBezTo>
                    <a:cubicBezTo>
                      <a:pt x="28624" y="4246"/>
                      <a:pt x="27323" y="3539"/>
                      <a:pt x="25976" y="2945"/>
                    </a:cubicBezTo>
                    <a:cubicBezTo>
                      <a:pt x="25291" y="2648"/>
                      <a:pt x="24629" y="2306"/>
                      <a:pt x="23922" y="2101"/>
                    </a:cubicBezTo>
                    <a:lnTo>
                      <a:pt x="22872" y="1735"/>
                    </a:lnTo>
                    <a:lnTo>
                      <a:pt x="22347" y="1553"/>
                    </a:lnTo>
                    <a:lnTo>
                      <a:pt x="21822" y="1393"/>
                    </a:lnTo>
                    <a:cubicBezTo>
                      <a:pt x="21091" y="1210"/>
                      <a:pt x="20384" y="1005"/>
                      <a:pt x="19676" y="822"/>
                    </a:cubicBezTo>
                    <a:lnTo>
                      <a:pt x="17485" y="412"/>
                    </a:lnTo>
                    <a:cubicBezTo>
                      <a:pt x="16755" y="275"/>
                      <a:pt x="16024" y="252"/>
                      <a:pt x="15271" y="160"/>
                    </a:cubicBezTo>
                    <a:lnTo>
                      <a:pt x="14175" y="46"/>
                    </a:lnTo>
                    <a:cubicBezTo>
                      <a:pt x="13810" y="23"/>
                      <a:pt x="13445" y="23"/>
                      <a:pt x="13057" y="23"/>
                    </a:cubicBezTo>
                    <a:lnTo>
                      <a:pt x="10843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17"/>
              <p:cNvSpPr/>
              <p:nvPr/>
            </p:nvSpPr>
            <p:spPr>
              <a:xfrm flipH="1">
                <a:off x="766124" y="2928508"/>
                <a:ext cx="750247" cy="143135"/>
              </a:xfrm>
              <a:custGeom>
                <a:avLst/>
                <a:gdLst/>
                <a:ahLst/>
                <a:cxnLst/>
                <a:rect l="l" t="t" r="r" b="b"/>
                <a:pathLst>
                  <a:path w="21548" h="4111" extrusionOk="0">
                    <a:moveTo>
                      <a:pt x="5308" y="1"/>
                    </a:moveTo>
                    <a:cubicBezTo>
                      <a:pt x="3530" y="1"/>
                      <a:pt x="1734" y="268"/>
                      <a:pt x="1" y="641"/>
                    </a:cubicBezTo>
                    <a:cubicBezTo>
                      <a:pt x="480" y="595"/>
                      <a:pt x="937" y="573"/>
                      <a:pt x="1393" y="527"/>
                    </a:cubicBezTo>
                    <a:lnTo>
                      <a:pt x="2078" y="459"/>
                    </a:lnTo>
                    <a:lnTo>
                      <a:pt x="2763" y="459"/>
                    </a:lnTo>
                    <a:lnTo>
                      <a:pt x="4155" y="413"/>
                    </a:lnTo>
                    <a:lnTo>
                      <a:pt x="5524" y="459"/>
                    </a:lnTo>
                    <a:cubicBezTo>
                      <a:pt x="7351" y="550"/>
                      <a:pt x="9177" y="732"/>
                      <a:pt x="10980" y="1075"/>
                    </a:cubicBezTo>
                    <a:cubicBezTo>
                      <a:pt x="12783" y="1372"/>
                      <a:pt x="14563" y="1805"/>
                      <a:pt x="16344" y="2307"/>
                    </a:cubicBezTo>
                    <a:cubicBezTo>
                      <a:pt x="17211" y="2558"/>
                      <a:pt x="18101" y="2832"/>
                      <a:pt x="18969" y="3129"/>
                    </a:cubicBezTo>
                    <a:cubicBezTo>
                      <a:pt x="19836" y="3426"/>
                      <a:pt x="20703" y="3768"/>
                      <a:pt x="21548" y="4111"/>
                    </a:cubicBezTo>
                    <a:cubicBezTo>
                      <a:pt x="19950" y="3198"/>
                      <a:pt x="18215" y="2467"/>
                      <a:pt x="16481" y="1874"/>
                    </a:cubicBezTo>
                    <a:cubicBezTo>
                      <a:pt x="14723" y="1257"/>
                      <a:pt x="12920" y="801"/>
                      <a:pt x="11071" y="481"/>
                    </a:cubicBezTo>
                    <a:cubicBezTo>
                      <a:pt x="9245" y="162"/>
                      <a:pt x="7396" y="2"/>
                      <a:pt x="5524" y="2"/>
                    </a:cubicBezTo>
                    <a:cubicBezTo>
                      <a:pt x="5453" y="1"/>
                      <a:pt x="5380" y="1"/>
                      <a:pt x="5308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7"/>
              <p:cNvSpPr/>
              <p:nvPr/>
            </p:nvSpPr>
            <p:spPr>
              <a:xfrm flipH="1">
                <a:off x="1517903" y="1370808"/>
                <a:ext cx="881405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8" extrusionOk="0">
                    <a:moveTo>
                      <a:pt x="6318" y="0"/>
                    </a:moveTo>
                    <a:cubicBezTo>
                      <a:pt x="4209" y="0"/>
                      <a:pt x="2086" y="102"/>
                      <a:pt x="1" y="392"/>
                    </a:cubicBezTo>
                    <a:cubicBezTo>
                      <a:pt x="804" y="376"/>
                      <a:pt x="1607" y="349"/>
                      <a:pt x="2410" y="349"/>
                    </a:cubicBezTo>
                    <a:cubicBezTo>
                      <a:pt x="2771" y="349"/>
                      <a:pt x="3132" y="355"/>
                      <a:pt x="3493" y="369"/>
                    </a:cubicBezTo>
                    <a:cubicBezTo>
                      <a:pt x="4657" y="369"/>
                      <a:pt x="5798" y="392"/>
                      <a:pt x="6963" y="460"/>
                    </a:cubicBezTo>
                    <a:cubicBezTo>
                      <a:pt x="9268" y="620"/>
                      <a:pt x="11573" y="825"/>
                      <a:pt x="13810" y="1305"/>
                    </a:cubicBezTo>
                    <a:cubicBezTo>
                      <a:pt x="16070" y="1715"/>
                      <a:pt x="18307" y="2400"/>
                      <a:pt x="20338" y="3427"/>
                    </a:cubicBezTo>
                    <a:cubicBezTo>
                      <a:pt x="22370" y="4454"/>
                      <a:pt x="24196" y="5984"/>
                      <a:pt x="25314" y="8038"/>
                    </a:cubicBezTo>
                    <a:cubicBezTo>
                      <a:pt x="24880" y="6965"/>
                      <a:pt x="24196" y="5984"/>
                      <a:pt x="23374" y="5139"/>
                    </a:cubicBezTo>
                    <a:cubicBezTo>
                      <a:pt x="22552" y="4295"/>
                      <a:pt x="21594" y="3610"/>
                      <a:pt x="20566" y="3016"/>
                    </a:cubicBezTo>
                    <a:cubicBezTo>
                      <a:pt x="18489" y="1875"/>
                      <a:pt x="16230" y="1190"/>
                      <a:pt x="13947" y="711"/>
                    </a:cubicBezTo>
                    <a:cubicBezTo>
                      <a:pt x="11642" y="300"/>
                      <a:pt x="9314" y="49"/>
                      <a:pt x="6985" y="4"/>
                    </a:cubicBezTo>
                    <a:cubicBezTo>
                      <a:pt x="6763" y="1"/>
                      <a:pt x="6541" y="0"/>
                      <a:pt x="631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17"/>
              <p:cNvSpPr/>
              <p:nvPr/>
            </p:nvSpPr>
            <p:spPr>
              <a:xfrm flipH="1">
                <a:off x="1548926" y="149078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942" y="374"/>
                      <a:pt x="1869" y="340"/>
                      <a:pt x="2805" y="340"/>
                    </a:cubicBezTo>
                    <a:cubicBezTo>
                      <a:pt x="3026" y="340"/>
                      <a:pt x="3248" y="342"/>
                      <a:pt x="3470" y="347"/>
                    </a:cubicBezTo>
                    <a:cubicBezTo>
                      <a:pt x="4634" y="369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305"/>
                    </a:cubicBezTo>
                    <a:cubicBezTo>
                      <a:pt x="16069" y="1716"/>
                      <a:pt x="18284" y="2401"/>
                      <a:pt x="20315" y="3428"/>
                    </a:cubicBezTo>
                    <a:cubicBezTo>
                      <a:pt x="22346" y="4455"/>
                      <a:pt x="24195" y="5984"/>
                      <a:pt x="25291" y="8039"/>
                    </a:cubicBezTo>
                    <a:cubicBezTo>
                      <a:pt x="24857" y="6966"/>
                      <a:pt x="24172" y="5984"/>
                      <a:pt x="23351" y="5140"/>
                    </a:cubicBezTo>
                    <a:cubicBezTo>
                      <a:pt x="22529" y="4295"/>
                      <a:pt x="21570" y="3611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9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17"/>
              <p:cNvSpPr/>
              <p:nvPr/>
            </p:nvSpPr>
            <p:spPr>
              <a:xfrm flipH="1">
                <a:off x="1579913" y="1610805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0"/>
                    </a:moveTo>
                    <a:cubicBezTo>
                      <a:pt x="4190" y="0"/>
                      <a:pt x="2086" y="103"/>
                      <a:pt x="0" y="392"/>
                    </a:cubicBezTo>
                    <a:cubicBezTo>
                      <a:pt x="852" y="358"/>
                      <a:pt x="1705" y="337"/>
                      <a:pt x="2548" y="337"/>
                    </a:cubicBezTo>
                    <a:cubicBezTo>
                      <a:pt x="2856" y="337"/>
                      <a:pt x="3164" y="340"/>
                      <a:pt x="3470" y="346"/>
                    </a:cubicBezTo>
                    <a:cubicBezTo>
                      <a:pt x="4634" y="369"/>
                      <a:pt x="5798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69" y="1716"/>
                      <a:pt x="18283" y="2400"/>
                      <a:pt x="20338" y="3428"/>
                    </a:cubicBezTo>
                    <a:cubicBezTo>
                      <a:pt x="22369" y="4455"/>
                      <a:pt x="24195" y="5984"/>
                      <a:pt x="25291" y="8038"/>
                    </a:cubicBezTo>
                    <a:cubicBezTo>
                      <a:pt x="24857" y="6965"/>
                      <a:pt x="24172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6" y="1191"/>
                      <a:pt x="13924" y="711"/>
                    </a:cubicBezTo>
                    <a:cubicBezTo>
                      <a:pt x="11618" y="278"/>
                      <a:pt x="9290" y="49"/>
                      <a:pt x="6962" y="4"/>
                    </a:cubicBezTo>
                    <a:cubicBezTo>
                      <a:pt x="6740" y="2"/>
                      <a:pt x="6518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17"/>
              <p:cNvSpPr/>
              <p:nvPr/>
            </p:nvSpPr>
            <p:spPr>
              <a:xfrm flipH="1">
                <a:off x="1610100" y="1730821"/>
                <a:ext cx="881370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38" extrusionOk="0">
                    <a:moveTo>
                      <a:pt x="6295" y="0"/>
                    </a:moveTo>
                    <a:cubicBezTo>
                      <a:pt x="4189" y="0"/>
                      <a:pt x="2085" y="102"/>
                      <a:pt x="0" y="391"/>
                    </a:cubicBezTo>
                    <a:cubicBezTo>
                      <a:pt x="852" y="358"/>
                      <a:pt x="1704" y="337"/>
                      <a:pt x="2557" y="337"/>
                    </a:cubicBezTo>
                    <a:cubicBezTo>
                      <a:pt x="2869" y="337"/>
                      <a:pt x="3180" y="340"/>
                      <a:pt x="3492" y="346"/>
                    </a:cubicBezTo>
                    <a:cubicBezTo>
                      <a:pt x="4634" y="369"/>
                      <a:pt x="5798" y="391"/>
                      <a:pt x="6962" y="460"/>
                    </a:cubicBezTo>
                    <a:cubicBezTo>
                      <a:pt x="9267" y="597"/>
                      <a:pt x="11550" y="825"/>
                      <a:pt x="13809" y="1304"/>
                    </a:cubicBezTo>
                    <a:cubicBezTo>
                      <a:pt x="16069" y="1715"/>
                      <a:pt x="18283" y="2400"/>
                      <a:pt x="20337" y="3427"/>
                    </a:cubicBezTo>
                    <a:cubicBezTo>
                      <a:pt x="22369" y="4454"/>
                      <a:pt x="24195" y="5984"/>
                      <a:pt x="25313" y="8038"/>
                    </a:cubicBezTo>
                    <a:cubicBezTo>
                      <a:pt x="24857" y="6942"/>
                      <a:pt x="24172" y="5984"/>
                      <a:pt x="23373" y="5139"/>
                    </a:cubicBezTo>
                    <a:cubicBezTo>
                      <a:pt x="22529" y="4294"/>
                      <a:pt x="21570" y="3587"/>
                      <a:pt x="20543" y="3016"/>
                    </a:cubicBezTo>
                    <a:cubicBezTo>
                      <a:pt x="18489" y="1875"/>
                      <a:pt x="16206" y="1190"/>
                      <a:pt x="13924" y="711"/>
                    </a:cubicBezTo>
                    <a:cubicBezTo>
                      <a:pt x="11618" y="277"/>
                      <a:pt x="9290" y="49"/>
                      <a:pt x="6962" y="3"/>
                    </a:cubicBezTo>
                    <a:cubicBezTo>
                      <a:pt x="6740" y="1"/>
                      <a:pt x="6517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17"/>
              <p:cNvSpPr/>
              <p:nvPr/>
            </p:nvSpPr>
            <p:spPr>
              <a:xfrm flipH="1">
                <a:off x="1641088" y="1850802"/>
                <a:ext cx="881405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9" extrusionOk="0">
                    <a:moveTo>
                      <a:pt x="6313" y="1"/>
                    </a:moveTo>
                    <a:cubicBezTo>
                      <a:pt x="4190" y="1"/>
                      <a:pt x="2086" y="103"/>
                      <a:pt x="1" y="392"/>
                    </a:cubicBezTo>
                    <a:cubicBezTo>
                      <a:pt x="853" y="359"/>
                      <a:pt x="1705" y="337"/>
                      <a:pt x="2557" y="337"/>
                    </a:cubicBezTo>
                    <a:cubicBezTo>
                      <a:pt x="2869" y="337"/>
                      <a:pt x="3181" y="340"/>
                      <a:pt x="3493" y="346"/>
                    </a:cubicBezTo>
                    <a:cubicBezTo>
                      <a:pt x="4657" y="369"/>
                      <a:pt x="5799" y="392"/>
                      <a:pt x="6963" y="460"/>
                    </a:cubicBezTo>
                    <a:cubicBezTo>
                      <a:pt x="9268" y="597"/>
                      <a:pt x="11573" y="826"/>
                      <a:pt x="13810" y="1305"/>
                    </a:cubicBezTo>
                    <a:cubicBezTo>
                      <a:pt x="16070" y="1716"/>
                      <a:pt x="18307" y="2401"/>
                      <a:pt x="20338" y="3428"/>
                    </a:cubicBezTo>
                    <a:cubicBezTo>
                      <a:pt x="22370" y="4455"/>
                      <a:pt x="24196" y="5984"/>
                      <a:pt x="25314" y="8038"/>
                    </a:cubicBezTo>
                    <a:cubicBezTo>
                      <a:pt x="24880" y="6943"/>
                      <a:pt x="24196" y="5984"/>
                      <a:pt x="23374" y="5140"/>
                    </a:cubicBezTo>
                    <a:cubicBezTo>
                      <a:pt x="22552" y="4295"/>
                      <a:pt x="21594" y="3588"/>
                      <a:pt x="20567" y="3017"/>
                    </a:cubicBezTo>
                    <a:cubicBezTo>
                      <a:pt x="18489" y="1876"/>
                      <a:pt x="16230" y="1191"/>
                      <a:pt x="13924" y="712"/>
                    </a:cubicBezTo>
                    <a:cubicBezTo>
                      <a:pt x="11642" y="278"/>
                      <a:pt x="9314" y="50"/>
                      <a:pt x="6985" y="4"/>
                    </a:cubicBezTo>
                    <a:cubicBezTo>
                      <a:pt x="6761" y="2"/>
                      <a:pt x="6537" y="1"/>
                      <a:pt x="631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17"/>
              <p:cNvSpPr/>
              <p:nvPr/>
            </p:nvSpPr>
            <p:spPr>
              <a:xfrm flipH="1">
                <a:off x="1672110" y="1970818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0"/>
                    </a:moveTo>
                    <a:cubicBezTo>
                      <a:pt x="4190" y="0"/>
                      <a:pt x="2086" y="103"/>
                      <a:pt x="1" y="392"/>
                    </a:cubicBezTo>
                    <a:cubicBezTo>
                      <a:pt x="853" y="358"/>
                      <a:pt x="1693" y="337"/>
                      <a:pt x="2538" y="337"/>
                    </a:cubicBezTo>
                    <a:cubicBezTo>
                      <a:pt x="2848" y="337"/>
                      <a:pt x="3158" y="340"/>
                      <a:pt x="3470" y="346"/>
                    </a:cubicBezTo>
                    <a:cubicBezTo>
                      <a:pt x="4634" y="346"/>
                      <a:pt x="5775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70" y="1715"/>
                      <a:pt x="18284" y="2377"/>
                      <a:pt x="20315" y="3427"/>
                    </a:cubicBezTo>
                    <a:cubicBezTo>
                      <a:pt x="22347" y="4455"/>
                      <a:pt x="24195" y="5984"/>
                      <a:pt x="25291" y="8038"/>
                    </a:cubicBezTo>
                    <a:cubicBezTo>
                      <a:pt x="24857" y="6942"/>
                      <a:pt x="24173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7" y="1190"/>
                      <a:pt x="13924" y="711"/>
                    </a:cubicBezTo>
                    <a:cubicBezTo>
                      <a:pt x="11619" y="277"/>
                      <a:pt x="9290" y="49"/>
                      <a:pt x="6962" y="4"/>
                    </a:cubicBezTo>
                    <a:cubicBezTo>
                      <a:pt x="6740" y="1"/>
                      <a:pt x="6518" y="0"/>
                      <a:pt x="62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17"/>
              <p:cNvSpPr/>
              <p:nvPr/>
            </p:nvSpPr>
            <p:spPr>
              <a:xfrm flipH="1">
                <a:off x="1703098" y="209079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853" y="359"/>
                      <a:pt x="1705" y="338"/>
                      <a:pt x="2548" y="338"/>
                    </a:cubicBezTo>
                    <a:cubicBezTo>
                      <a:pt x="2857" y="338"/>
                      <a:pt x="3164" y="340"/>
                      <a:pt x="3470" y="347"/>
                    </a:cubicBezTo>
                    <a:cubicBezTo>
                      <a:pt x="4634" y="347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282"/>
                    </a:cubicBezTo>
                    <a:cubicBezTo>
                      <a:pt x="16069" y="1716"/>
                      <a:pt x="18283" y="2378"/>
                      <a:pt x="20338" y="3405"/>
                    </a:cubicBezTo>
                    <a:cubicBezTo>
                      <a:pt x="22369" y="4455"/>
                      <a:pt x="24195" y="5984"/>
                      <a:pt x="25291" y="8039"/>
                    </a:cubicBezTo>
                    <a:cubicBezTo>
                      <a:pt x="24857" y="6943"/>
                      <a:pt x="24172" y="5984"/>
                      <a:pt x="23351" y="5140"/>
                    </a:cubicBezTo>
                    <a:cubicBezTo>
                      <a:pt x="22529" y="4295"/>
                      <a:pt x="21570" y="3588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8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17"/>
              <p:cNvSpPr/>
              <p:nvPr/>
            </p:nvSpPr>
            <p:spPr>
              <a:xfrm flipH="1">
                <a:off x="1733285" y="2210606"/>
                <a:ext cx="881370" cy="280107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45" extrusionOk="0">
                    <a:moveTo>
                      <a:pt x="5984" y="0"/>
                    </a:moveTo>
                    <a:cubicBezTo>
                      <a:pt x="3982" y="0"/>
                      <a:pt x="1983" y="123"/>
                      <a:pt x="0" y="398"/>
                    </a:cubicBezTo>
                    <a:cubicBezTo>
                      <a:pt x="852" y="364"/>
                      <a:pt x="1705" y="343"/>
                      <a:pt x="2557" y="343"/>
                    </a:cubicBezTo>
                    <a:cubicBezTo>
                      <a:pt x="2869" y="343"/>
                      <a:pt x="3181" y="346"/>
                      <a:pt x="3492" y="352"/>
                    </a:cubicBezTo>
                    <a:cubicBezTo>
                      <a:pt x="4634" y="352"/>
                      <a:pt x="5798" y="398"/>
                      <a:pt x="6962" y="466"/>
                    </a:cubicBezTo>
                    <a:cubicBezTo>
                      <a:pt x="9267" y="603"/>
                      <a:pt x="11550" y="832"/>
                      <a:pt x="13809" y="1288"/>
                    </a:cubicBezTo>
                    <a:cubicBezTo>
                      <a:pt x="16069" y="1722"/>
                      <a:pt x="18283" y="2384"/>
                      <a:pt x="20338" y="3411"/>
                    </a:cubicBezTo>
                    <a:cubicBezTo>
                      <a:pt x="22369" y="4461"/>
                      <a:pt x="24195" y="5967"/>
                      <a:pt x="25313" y="8044"/>
                    </a:cubicBezTo>
                    <a:cubicBezTo>
                      <a:pt x="24857" y="6949"/>
                      <a:pt x="24172" y="5990"/>
                      <a:pt x="23373" y="5145"/>
                    </a:cubicBezTo>
                    <a:cubicBezTo>
                      <a:pt x="22529" y="4301"/>
                      <a:pt x="21570" y="3593"/>
                      <a:pt x="20543" y="3023"/>
                    </a:cubicBezTo>
                    <a:cubicBezTo>
                      <a:pt x="18489" y="1881"/>
                      <a:pt x="16206" y="1197"/>
                      <a:pt x="13924" y="717"/>
                    </a:cubicBezTo>
                    <a:cubicBezTo>
                      <a:pt x="11618" y="284"/>
                      <a:pt x="9290" y="55"/>
                      <a:pt x="6962" y="10"/>
                    </a:cubicBezTo>
                    <a:cubicBezTo>
                      <a:pt x="6636" y="3"/>
                      <a:pt x="6310" y="0"/>
                      <a:pt x="598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17"/>
              <p:cNvSpPr/>
              <p:nvPr/>
            </p:nvSpPr>
            <p:spPr>
              <a:xfrm flipH="1">
                <a:off x="1764272" y="2330588"/>
                <a:ext cx="881405" cy="279341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23" extrusionOk="0">
                    <a:moveTo>
                      <a:pt x="5999" y="1"/>
                    </a:moveTo>
                    <a:cubicBezTo>
                      <a:pt x="3983" y="1"/>
                      <a:pt x="1983" y="124"/>
                      <a:pt x="1" y="398"/>
                    </a:cubicBezTo>
                    <a:cubicBezTo>
                      <a:pt x="853" y="365"/>
                      <a:pt x="1705" y="344"/>
                      <a:pt x="2558" y="344"/>
                    </a:cubicBezTo>
                    <a:cubicBezTo>
                      <a:pt x="2869" y="344"/>
                      <a:pt x="3181" y="347"/>
                      <a:pt x="3493" y="353"/>
                    </a:cubicBezTo>
                    <a:cubicBezTo>
                      <a:pt x="4657" y="353"/>
                      <a:pt x="5799" y="398"/>
                      <a:pt x="6963" y="467"/>
                    </a:cubicBezTo>
                    <a:cubicBezTo>
                      <a:pt x="9268" y="604"/>
                      <a:pt x="11573" y="832"/>
                      <a:pt x="13810" y="1289"/>
                    </a:cubicBezTo>
                    <a:cubicBezTo>
                      <a:pt x="16070" y="1722"/>
                      <a:pt x="18307" y="2384"/>
                      <a:pt x="20338" y="3411"/>
                    </a:cubicBezTo>
                    <a:cubicBezTo>
                      <a:pt x="22370" y="4461"/>
                      <a:pt x="24196" y="5968"/>
                      <a:pt x="25314" y="8022"/>
                    </a:cubicBezTo>
                    <a:cubicBezTo>
                      <a:pt x="24881" y="6949"/>
                      <a:pt x="24196" y="5991"/>
                      <a:pt x="23374" y="5123"/>
                    </a:cubicBezTo>
                    <a:cubicBezTo>
                      <a:pt x="22552" y="4302"/>
                      <a:pt x="21594" y="3594"/>
                      <a:pt x="20567" y="3023"/>
                    </a:cubicBezTo>
                    <a:cubicBezTo>
                      <a:pt x="18489" y="1882"/>
                      <a:pt x="16230" y="1197"/>
                      <a:pt x="13924" y="718"/>
                    </a:cubicBezTo>
                    <a:cubicBezTo>
                      <a:pt x="11642" y="284"/>
                      <a:pt x="9314" y="56"/>
                      <a:pt x="6986" y="10"/>
                    </a:cubicBezTo>
                    <a:cubicBezTo>
                      <a:pt x="6656" y="4"/>
                      <a:pt x="6327" y="1"/>
                      <a:pt x="599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17"/>
              <p:cNvSpPr/>
              <p:nvPr/>
            </p:nvSpPr>
            <p:spPr>
              <a:xfrm flipH="1">
                <a:off x="445838" y="1601231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0"/>
                    </a:moveTo>
                    <a:cubicBezTo>
                      <a:pt x="7102" y="0"/>
                      <a:pt x="6781" y="9"/>
                      <a:pt x="6460" y="28"/>
                    </a:cubicBezTo>
                    <a:cubicBezTo>
                      <a:pt x="5296" y="119"/>
                      <a:pt x="4132" y="324"/>
                      <a:pt x="3013" y="712"/>
                    </a:cubicBezTo>
                    <a:cubicBezTo>
                      <a:pt x="1918" y="1123"/>
                      <a:pt x="868" y="1717"/>
                      <a:pt x="0" y="2493"/>
                    </a:cubicBezTo>
                    <a:cubicBezTo>
                      <a:pt x="1895" y="1123"/>
                      <a:pt x="4200" y="553"/>
                      <a:pt x="6483" y="484"/>
                    </a:cubicBezTo>
                    <a:cubicBezTo>
                      <a:pt x="6554" y="483"/>
                      <a:pt x="6626" y="483"/>
                      <a:pt x="6698" y="483"/>
                    </a:cubicBezTo>
                    <a:cubicBezTo>
                      <a:pt x="8910" y="483"/>
                      <a:pt x="11140" y="823"/>
                      <a:pt x="13285" y="1420"/>
                    </a:cubicBezTo>
                    <a:cubicBezTo>
                      <a:pt x="15521" y="1968"/>
                      <a:pt x="17690" y="2767"/>
                      <a:pt x="19835" y="3657"/>
                    </a:cubicBezTo>
                    <a:cubicBezTo>
                      <a:pt x="20885" y="4091"/>
                      <a:pt x="21958" y="4547"/>
                      <a:pt x="22985" y="5049"/>
                    </a:cubicBezTo>
                    <a:cubicBezTo>
                      <a:pt x="24058" y="5529"/>
                      <a:pt x="25085" y="6054"/>
                      <a:pt x="26112" y="6601"/>
                    </a:cubicBezTo>
                    <a:cubicBezTo>
                      <a:pt x="24172" y="5300"/>
                      <a:pt x="22118" y="4205"/>
                      <a:pt x="19995" y="3223"/>
                    </a:cubicBezTo>
                    <a:cubicBezTo>
                      <a:pt x="17895" y="2265"/>
                      <a:pt x="15681" y="1443"/>
                      <a:pt x="13422" y="849"/>
                    </a:cubicBezTo>
                    <a:cubicBezTo>
                      <a:pt x="11470" y="357"/>
                      <a:pt x="9451" y="0"/>
                      <a:pt x="742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17"/>
              <p:cNvSpPr/>
              <p:nvPr/>
            </p:nvSpPr>
            <p:spPr>
              <a:xfrm flipH="1">
                <a:off x="470489" y="1722813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48" y="0"/>
                    </a:moveTo>
                    <a:cubicBezTo>
                      <a:pt x="7127" y="0"/>
                      <a:pt x="6805" y="9"/>
                      <a:pt x="6483" y="28"/>
                    </a:cubicBezTo>
                    <a:cubicBezTo>
                      <a:pt x="5296" y="119"/>
                      <a:pt x="4132" y="325"/>
                      <a:pt x="3014" y="713"/>
                    </a:cubicBezTo>
                    <a:cubicBezTo>
                      <a:pt x="1918" y="1124"/>
                      <a:pt x="868" y="1694"/>
                      <a:pt x="1" y="2493"/>
                    </a:cubicBezTo>
                    <a:cubicBezTo>
                      <a:pt x="1895" y="1124"/>
                      <a:pt x="4223" y="530"/>
                      <a:pt x="6483" y="484"/>
                    </a:cubicBezTo>
                    <a:cubicBezTo>
                      <a:pt x="6555" y="484"/>
                      <a:pt x="6628" y="483"/>
                      <a:pt x="6700" y="483"/>
                    </a:cubicBezTo>
                    <a:cubicBezTo>
                      <a:pt x="8932" y="483"/>
                      <a:pt x="11140" y="823"/>
                      <a:pt x="13285" y="1420"/>
                    </a:cubicBezTo>
                    <a:cubicBezTo>
                      <a:pt x="15522" y="1968"/>
                      <a:pt x="17690" y="2767"/>
                      <a:pt x="19836" y="3634"/>
                    </a:cubicBezTo>
                    <a:cubicBezTo>
                      <a:pt x="20909" y="4091"/>
                      <a:pt x="21959" y="4547"/>
                      <a:pt x="23009" y="5049"/>
                    </a:cubicBezTo>
                    <a:cubicBezTo>
                      <a:pt x="24059" y="5529"/>
                      <a:pt x="25086" y="6054"/>
                      <a:pt x="26113" y="6602"/>
                    </a:cubicBezTo>
                    <a:cubicBezTo>
                      <a:pt x="24196" y="5301"/>
                      <a:pt x="22118" y="4205"/>
                      <a:pt x="20018" y="3223"/>
                    </a:cubicBezTo>
                    <a:cubicBezTo>
                      <a:pt x="17896" y="2265"/>
                      <a:pt x="15705" y="1443"/>
                      <a:pt x="13445" y="827"/>
                    </a:cubicBezTo>
                    <a:cubicBezTo>
                      <a:pt x="11475" y="354"/>
                      <a:pt x="9471" y="0"/>
                      <a:pt x="744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17"/>
              <p:cNvSpPr/>
              <p:nvPr/>
            </p:nvSpPr>
            <p:spPr>
              <a:xfrm flipH="1">
                <a:off x="494304" y="1844361"/>
                <a:ext cx="909224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4" h="6603" extrusionOk="0">
                    <a:moveTo>
                      <a:pt x="7464" y="0"/>
                    </a:moveTo>
                    <a:cubicBezTo>
                      <a:pt x="7130" y="0"/>
                      <a:pt x="6795" y="10"/>
                      <a:pt x="6461" y="29"/>
                    </a:cubicBezTo>
                    <a:cubicBezTo>
                      <a:pt x="5274" y="98"/>
                      <a:pt x="4110" y="326"/>
                      <a:pt x="3014" y="714"/>
                    </a:cubicBezTo>
                    <a:cubicBezTo>
                      <a:pt x="1895" y="1125"/>
                      <a:pt x="868" y="1695"/>
                      <a:pt x="1" y="2471"/>
                    </a:cubicBezTo>
                    <a:cubicBezTo>
                      <a:pt x="1895" y="1102"/>
                      <a:pt x="4201" y="531"/>
                      <a:pt x="6483" y="486"/>
                    </a:cubicBezTo>
                    <a:cubicBezTo>
                      <a:pt x="6612" y="483"/>
                      <a:pt x="6740" y="482"/>
                      <a:pt x="6869" y="482"/>
                    </a:cubicBezTo>
                    <a:cubicBezTo>
                      <a:pt x="9023" y="482"/>
                      <a:pt x="11174" y="839"/>
                      <a:pt x="13285" y="1399"/>
                    </a:cubicBezTo>
                    <a:cubicBezTo>
                      <a:pt x="15499" y="1969"/>
                      <a:pt x="17691" y="2768"/>
                      <a:pt x="19813" y="3636"/>
                    </a:cubicBezTo>
                    <a:cubicBezTo>
                      <a:pt x="20886" y="4069"/>
                      <a:pt x="21936" y="4549"/>
                      <a:pt x="22986" y="5051"/>
                    </a:cubicBezTo>
                    <a:cubicBezTo>
                      <a:pt x="24036" y="5530"/>
                      <a:pt x="25086" y="6055"/>
                      <a:pt x="26113" y="6603"/>
                    </a:cubicBezTo>
                    <a:cubicBezTo>
                      <a:pt x="24173" y="5302"/>
                      <a:pt x="22119" y="4206"/>
                      <a:pt x="19996" y="3225"/>
                    </a:cubicBezTo>
                    <a:cubicBezTo>
                      <a:pt x="17873" y="2243"/>
                      <a:pt x="15682" y="1444"/>
                      <a:pt x="13422" y="828"/>
                    </a:cubicBezTo>
                    <a:cubicBezTo>
                      <a:pt x="11484" y="339"/>
                      <a:pt x="9479" y="0"/>
                      <a:pt x="74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17"/>
              <p:cNvSpPr/>
              <p:nvPr/>
            </p:nvSpPr>
            <p:spPr>
              <a:xfrm flipH="1">
                <a:off x="518955" y="1965944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64" y="1"/>
                    </a:moveTo>
                    <a:cubicBezTo>
                      <a:pt x="7129" y="1"/>
                      <a:pt x="6795" y="10"/>
                      <a:pt x="6460" y="29"/>
                    </a:cubicBezTo>
                    <a:cubicBezTo>
                      <a:pt x="5296" y="98"/>
                      <a:pt x="4132" y="326"/>
                      <a:pt x="3013" y="714"/>
                    </a:cubicBezTo>
                    <a:cubicBezTo>
                      <a:pt x="1918" y="1125"/>
                      <a:pt x="868" y="1696"/>
                      <a:pt x="0" y="2472"/>
                    </a:cubicBezTo>
                    <a:cubicBezTo>
                      <a:pt x="1895" y="1102"/>
                      <a:pt x="4200" y="532"/>
                      <a:pt x="6483" y="486"/>
                    </a:cubicBezTo>
                    <a:cubicBezTo>
                      <a:pt x="6611" y="483"/>
                      <a:pt x="6740" y="482"/>
                      <a:pt x="6868" y="482"/>
                    </a:cubicBezTo>
                    <a:cubicBezTo>
                      <a:pt x="9024" y="482"/>
                      <a:pt x="11195" y="839"/>
                      <a:pt x="13285" y="1399"/>
                    </a:cubicBezTo>
                    <a:cubicBezTo>
                      <a:pt x="15522" y="1947"/>
                      <a:pt x="17690" y="2768"/>
                      <a:pt x="19836" y="3636"/>
                    </a:cubicBezTo>
                    <a:cubicBezTo>
                      <a:pt x="20886" y="4070"/>
                      <a:pt x="21958" y="4549"/>
                      <a:pt x="22985" y="5051"/>
                    </a:cubicBezTo>
                    <a:cubicBezTo>
                      <a:pt x="24058" y="5530"/>
                      <a:pt x="25085" y="6055"/>
                      <a:pt x="26113" y="6580"/>
                    </a:cubicBezTo>
                    <a:cubicBezTo>
                      <a:pt x="24172" y="5302"/>
                      <a:pt x="22118" y="4206"/>
                      <a:pt x="19995" y="3225"/>
                    </a:cubicBezTo>
                    <a:cubicBezTo>
                      <a:pt x="17895" y="2244"/>
                      <a:pt x="15681" y="1445"/>
                      <a:pt x="13422" y="828"/>
                    </a:cubicBezTo>
                    <a:cubicBezTo>
                      <a:pt x="11484" y="339"/>
                      <a:pt x="9478" y="1"/>
                      <a:pt x="746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7"/>
              <p:cNvSpPr/>
              <p:nvPr/>
            </p:nvSpPr>
            <p:spPr>
              <a:xfrm flipH="1">
                <a:off x="543605" y="2087527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86" y="1"/>
                    </a:moveTo>
                    <a:cubicBezTo>
                      <a:pt x="7152" y="1"/>
                      <a:pt x="6818" y="10"/>
                      <a:pt x="6483" y="30"/>
                    </a:cubicBezTo>
                    <a:cubicBezTo>
                      <a:pt x="5296" y="98"/>
                      <a:pt x="4132" y="304"/>
                      <a:pt x="3014" y="714"/>
                    </a:cubicBezTo>
                    <a:cubicBezTo>
                      <a:pt x="1918" y="1103"/>
                      <a:pt x="868" y="1696"/>
                      <a:pt x="1" y="2472"/>
                    </a:cubicBezTo>
                    <a:cubicBezTo>
                      <a:pt x="1895" y="1103"/>
                      <a:pt x="4223" y="532"/>
                      <a:pt x="6483" y="486"/>
                    </a:cubicBezTo>
                    <a:cubicBezTo>
                      <a:pt x="6613" y="484"/>
                      <a:pt x="6742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47"/>
                      <a:pt x="17690" y="2746"/>
                      <a:pt x="19836" y="3636"/>
                    </a:cubicBezTo>
                    <a:cubicBezTo>
                      <a:pt x="20909" y="4070"/>
                      <a:pt x="21959" y="4549"/>
                      <a:pt x="23009" y="5028"/>
                    </a:cubicBezTo>
                    <a:cubicBezTo>
                      <a:pt x="24059" y="5508"/>
                      <a:pt x="25086" y="6056"/>
                      <a:pt x="26113" y="6581"/>
                    </a:cubicBezTo>
                    <a:cubicBezTo>
                      <a:pt x="24196" y="5302"/>
                      <a:pt x="22118" y="4184"/>
                      <a:pt x="20019" y="3202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8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7"/>
              <p:cNvSpPr/>
              <p:nvPr/>
            </p:nvSpPr>
            <p:spPr>
              <a:xfrm flipH="1">
                <a:off x="567421" y="2208378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1"/>
                    </a:moveTo>
                    <a:cubicBezTo>
                      <a:pt x="7101" y="1"/>
                      <a:pt x="6781" y="9"/>
                      <a:pt x="6460" y="28"/>
                    </a:cubicBezTo>
                    <a:cubicBezTo>
                      <a:pt x="5273" y="119"/>
                      <a:pt x="4109" y="325"/>
                      <a:pt x="3013" y="713"/>
                    </a:cubicBezTo>
                    <a:cubicBezTo>
                      <a:pt x="1895" y="1124"/>
                      <a:pt x="867" y="1717"/>
                      <a:pt x="0" y="2493"/>
                    </a:cubicBezTo>
                    <a:cubicBezTo>
                      <a:pt x="1895" y="1124"/>
                      <a:pt x="4200" y="553"/>
                      <a:pt x="6482" y="485"/>
                    </a:cubicBezTo>
                    <a:cubicBezTo>
                      <a:pt x="6554" y="484"/>
                      <a:pt x="6626" y="484"/>
                      <a:pt x="6697" y="484"/>
                    </a:cubicBezTo>
                    <a:cubicBezTo>
                      <a:pt x="8908" y="484"/>
                      <a:pt x="11118" y="824"/>
                      <a:pt x="13284" y="1420"/>
                    </a:cubicBezTo>
                    <a:cubicBezTo>
                      <a:pt x="15498" y="1968"/>
                      <a:pt x="17690" y="2767"/>
                      <a:pt x="19812" y="3657"/>
                    </a:cubicBezTo>
                    <a:cubicBezTo>
                      <a:pt x="20885" y="4091"/>
                      <a:pt x="21935" y="4548"/>
                      <a:pt x="22985" y="5050"/>
                    </a:cubicBezTo>
                    <a:cubicBezTo>
                      <a:pt x="24035" y="5529"/>
                      <a:pt x="25085" y="6054"/>
                      <a:pt x="26112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72" y="2265"/>
                      <a:pt x="15681" y="1443"/>
                      <a:pt x="13421" y="850"/>
                    </a:cubicBezTo>
                    <a:cubicBezTo>
                      <a:pt x="11470" y="357"/>
                      <a:pt x="9451" y="1"/>
                      <a:pt x="742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7"/>
              <p:cNvSpPr/>
              <p:nvPr/>
            </p:nvSpPr>
            <p:spPr>
              <a:xfrm flipH="1">
                <a:off x="592071" y="2329961"/>
                <a:ext cx="909189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3" extrusionOk="0">
                    <a:moveTo>
                      <a:pt x="7426" y="1"/>
                    </a:moveTo>
                    <a:cubicBezTo>
                      <a:pt x="7104" y="1"/>
                      <a:pt x="6782" y="10"/>
                      <a:pt x="6460" y="28"/>
                    </a:cubicBezTo>
                    <a:cubicBezTo>
                      <a:pt x="5296" y="97"/>
                      <a:pt x="4109" y="325"/>
                      <a:pt x="3013" y="713"/>
                    </a:cubicBezTo>
                    <a:cubicBezTo>
                      <a:pt x="1918" y="1124"/>
                      <a:pt x="868" y="1695"/>
                      <a:pt x="0" y="2494"/>
                    </a:cubicBezTo>
                    <a:cubicBezTo>
                      <a:pt x="1895" y="1124"/>
                      <a:pt x="4200" y="531"/>
                      <a:pt x="6483" y="485"/>
                    </a:cubicBezTo>
                    <a:cubicBezTo>
                      <a:pt x="6611" y="482"/>
                      <a:pt x="6739" y="481"/>
                      <a:pt x="6868" y="481"/>
                    </a:cubicBezTo>
                    <a:cubicBezTo>
                      <a:pt x="9024" y="481"/>
                      <a:pt x="11195" y="839"/>
                      <a:pt x="13285" y="1421"/>
                    </a:cubicBezTo>
                    <a:cubicBezTo>
                      <a:pt x="15522" y="1969"/>
                      <a:pt x="17690" y="2767"/>
                      <a:pt x="19836" y="3635"/>
                    </a:cubicBezTo>
                    <a:cubicBezTo>
                      <a:pt x="20886" y="4068"/>
                      <a:pt x="21958" y="4548"/>
                      <a:pt x="22986" y="5050"/>
                    </a:cubicBezTo>
                    <a:cubicBezTo>
                      <a:pt x="24058" y="5529"/>
                      <a:pt x="25085" y="6054"/>
                      <a:pt x="26113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95" y="2242"/>
                      <a:pt x="15681" y="1444"/>
                      <a:pt x="13422" y="827"/>
                    </a:cubicBezTo>
                    <a:cubicBezTo>
                      <a:pt x="11471" y="355"/>
                      <a:pt x="9453" y="1"/>
                      <a:pt x="742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7"/>
              <p:cNvSpPr/>
              <p:nvPr/>
            </p:nvSpPr>
            <p:spPr>
              <a:xfrm flipH="1">
                <a:off x="616722" y="2451509"/>
                <a:ext cx="909189" cy="22993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4" extrusionOk="0">
                    <a:moveTo>
                      <a:pt x="7471" y="1"/>
                    </a:moveTo>
                    <a:cubicBezTo>
                      <a:pt x="7135" y="1"/>
                      <a:pt x="6798" y="10"/>
                      <a:pt x="6460" y="30"/>
                    </a:cubicBezTo>
                    <a:cubicBezTo>
                      <a:pt x="5296" y="98"/>
                      <a:pt x="4132" y="326"/>
                      <a:pt x="3014" y="714"/>
                    </a:cubicBezTo>
                    <a:cubicBezTo>
                      <a:pt x="1918" y="1125"/>
                      <a:pt x="868" y="1696"/>
                      <a:pt x="1" y="2472"/>
                    </a:cubicBezTo>
                    <a:cubicBezTo>
                      <a:pt x="1895" y="1102"/>
                      <a:pt x="4224" y="532"/>
                      <a:pt x="6483" y="486"/>
                    </a:cubicBezTo>
                    <a:cubicBezTo>
                      <a:pt x="6613" y="484"/>
                      <a:pt x="6743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70"/>
                      <a:pt x="17690" y="2769"/>
                      <a:pt x="19836" y="3636"/>
                    </a:cubicBezTo>
                    <a:cubicBezTo>
                      <a:pt x="20909" y="4070"/>
                      <a:pt x="21959" y="4549"/>
                      <a:pt x="23009" y="5051"/>
                    </a:cubicBezTo>
                    <a:cubicBezTo>
                      <a:pt x="24059" y="5531"/>
                      <a:pt x="25086" y="6056"/>
                      <a:pt x="26113" y="6603"/>
                    </a:cubicBezTo>
                    <a:cubicBezTo>
                      <a:pt x="24196" y="5302"/>
                      <a:pt x="22119" y="4207"/>
                      <a:pt x="20019" y="3225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7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7"/>
              <p:cNvSpPr/>
              <p:nvPr/>
            </p:nvSpPr>
            <p:spPr>
              <a:xfrm flipH="1">
                <a:off x="640537" y="2573126"/>
                <a:ext cx="909189" cy="229099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0" extrusionOk="0">
                    <a:moveTo>
                      <a:pt x="7463" y="0"/>
                    </a:moveTo>
                    <a:cubicBezTo>
                      <a:pt x="7129" y="0"/>
                      <a:pt x="6794" y="9"/>
                      <a:pt x="6460" y="29"/>
                    </a:cubicBezTo>
                    <a:cubicBezTo>
                      <a:pt x="5273" y="97"/>
                      <a:pt x="4109" y="326"/>
                      <a:pt x="3013" y="714"/>
                    </a:cubicBezTo>
                    <a:cubicBezTo>
                      <a:pt x="1895" y="1125"/>
                      <a:pt x="867" y="1695"/>
                      <a:pt x="0" y="2471"/>
                    </a:cubicBezTo>
                    <a:cubicBezTo>
                      <a:pt x="1895" y="1102"/>
                      <a:pt x="4200" y="531"/>
                      <a:pt x="6482" y="485"/>
                    </a:cubicBezTo>
                    <a:cubicBezTo>
                      <a:pt x="6611" y="483"/>
                      <a:pt x="6739" y="482"/>
                      <a:pt x="6868" y="482"/>
                    </a:cubicBezTo>
                    <a:cubicBezTo>
                      <a:pt x="9022" y="482"/>
                      <a:pt x="11172" y="838"/>
                      <a:pt x="13262" y="1398"/>
                    </a:cubicBezTo>
                    <a:cubicBezTo>
                      <a:pt x="15498" y="1946"/>
                      <a:pt x="17667" y="2768"/>
                      <a:pt x="19812" y="3635"/>
                    </a:cubicBezTo>
                    <a:cubicBezTo>
                      <a:pt x="20885" y="4069"/>
                      <a:pt x="21935" y="4548"/>
                      <a:pt x="22985" y="5051"/>
                    </a:cubicBezTo>
                    <a:cubicBezTo>
                      <a:pt x="24035" y="5530"/>
                      <a:pt x="25085" y="6055"/>
                      <a:pt x="26112" y="6580"/>
                    </a:cubicBezTo>
                    <a:cubicBezTo>
                      <a:pt x="24172" y="5302"/>
                      <a:pt x="22118" y="4206"/>
                      <a:pt x="19995" y="3224"/>
                    </a:cubicBezTo>
                    <a:cubicBezTo>
                      <a:pt x="17872" y="2243"/>
                      <a:pt x="15681" y="1444"/>
                      <a:pt x="13421" y="828"/>
                    </a:cubicBezTo>
                    <a:cubicBezTo>
                      <a:pt x="11483" y="338"/>
                      <a:pt x="9478" y="0"/>
                      <a:pt x="74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7"/>
              <p:cNvSpPr/>
              <p:nvPr/>
            </p:nvSpPr>
            <p:spPr>
              <a:xfrm flipH="1">
                <a:off x="1422538" y="1583891"/>
                <a:ext cx="340968" cy="132404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38028" extrusionOk="0">
                    <a:moveTo>
                      <a:pt x="9336" y="1"/>
                    </a:moveTo>
                    <a:lnTo>
                      <a:pt x="0" y="37845"/>
                    </a:lnTo>
                    <a:lnTo>
                      <a:pt x="2853" y="38028"/>
                    </a:lnTo>
                    <a:lnTo>
                      <a:pt x="9792" y="708"/>
                    </a:lnTo>
                    <a:lnTo>
                      <a:pt x="93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7"/>
              <p:cNvSpPr/>
              <p:nvPr/>
            </p:nvSpPr>
            <p:spPr>
              <a:xfrm flipH="1">
                <a:off x="1626012" y="2901525"/>
                <a:ext cx="137494" cy="28536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8196" extrusionOk="0">
                    <a:moveTo>
                      <a:pt x="0" y="1"/>
                    </a:moveTo>
                    <a:lnTo>
                      <a:pt x="662" y="8195"/>
                    </a:lnTo>
                    <a:lnTo>
                      <a:pt x="1963" y="5776"/>
                    </a:lnTo>
                    <a:lnTo>
                      <a:pt x="3949" y="7419"/>
                    </a:lnTo>
                    <a:lnTo>
                      <a:pt x="2853" y="1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7"/>
              <p:cNvSpPr/>
              <p:nvPr/>
            </p:nvSpPr>
            <p:spPr>
              <a:xfrm flipH="1">
                <a:off x="2694108" y="1730926"/>
                <a:ext cx="85860" cy="34333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9861" fill="none" extrusionOk="0">
                    <a:moveTo>
                      <a:pt x="1" y="9861"/>
                    </a:moveTo>
                    <a:lnTo>
                      <a:pt x="2466" y="0"/>
                    </a:lnTo>
                  </a:path>
                </a:pathLst>
              </a:custGeom>
              <a:noFill/>
              <a:ln w="19050" cap="rnd" cmpd="sng">
                <a:solidFill>
                  <a:srgbClr val="58C3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705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8"/>
          <p:cNvSpPr txBox="1">
            <a:spLocks noGrp="1"/>
          </p:cNvSpPr>
          <p:nvPr>
            <p:ph type="title"/>
          </p:nvPr>
        </p:nvSpPr>
        <p:spPr>
          <a:xfrm>
            <a:off x="7188967" y="485867"/>
            <a:ext cx="4043200" cy="10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8"/>
          <p:cNvSpPr/>
          <p:nvPr/>
        </p:nvSpPr>
        <p:spPr>
          <a:xfrm flipH="1">
            <a:off x="-1552664" y="-3556000"/>
            <a:ext cx="8604531" cy="10501675"/>
          </a:xfrm>
          <a:custGeom>
            <a:avLst/>
            <a:gdLst/>
            <a:ahLst/>
            <a:cxnLst/>
            <a:rect l="l" t="t" r="r" b="b"/>
            <a:pathLst>
              <a:path w="164617" h="155896" extrusionOk="0">
                <a:moveTo>
                  <a:pt x="69000" y="1"/>
                </a:moveTo>
                <a:cubicBezTo>
                  <a:pt x="65456" y="1"/>
                  <a:pt x="61916" y="124"/>
                  <a:pt x="58387" y="455"/>
                </a:cubicBezTo>
                <a:cubicBezTo>
                  <a:pt x="46381" y="1551"/>
                  <a:pt x="34603" y="5089"/>
                  <a:pt x="24058" y="10772"/>
                </a:cubicBezTo>
                <a:cubicBezTo>
                  <a:pt x="16252" y="14972"/>
                  <a:pt x="8925" y="20541"/>
                  <a:pt x="4748" y="28142"/>
                </a:cubicBezTo>
                <a:cubicBezTo>
                  <a:pt x="936" y="34990"/>
                  <a:pt x="0" y="43230"/>
                  <a:pt x="2146" y="50716"/>
                </a:cubicBezTo>
                <a:cubicBezTo>
                  <a:pt x="4291" y="58203"/>
                  <a:pt x="9496" y="64822"/>
                  <a:pt x="16412" y="68862"/>
                </a:cubicBezTo>
                <a:cubicBezTo>
                  <a:pt x="20474" y="71236"/>
                  <a:pt x="25040" y="72697"/>
                  <a:pt x="29262" y="74797"/>
                </a:cubicBezTo>
                <a:cubicBezTo>
                  <a:pt x="32412" y="76372"/>
                  <a:pt x="35471" y="78358"/>
                  <a:pt x="37411" y="81188"/>
                </a:cubicBezTo>
                <a:cubicBezTo>
                  <a:pt x="40857" y="86232"/>
                  <a:pt x="40150" y="92829"/>
                  <a:pt x="38780" y="98718"/>
                </a:cubicBezTo>
                <a:cubicBezTo>
                  <a:pt x="37411" y="104584"/>
                  <a:pt x="35494" y="110633"/>
                  <a:pt x="36909" y="116499"/>
                </a:cubicBezTo>
                <a:cubicBezTo>
                  <a:pt x="38278" y="122159"/>
                  <a:pt x="42935" y="126998"/>
                  <a:pt x="48709" y="128779"/>
                </a:cubicBezTo>
                <a:cubicBezTo>
                  <a:pt x="52886" y="130057"/>
                  <a:pt x="57474" y="129829"/>
                  <a:pt x="61560" y="131335"/>
                </a:cubicBezTo>
                <a:cubicBezTo>
                  <a:pt x="68316" y="133800"/>
                  <a:pt x="72585" y="141264"/>
                  <a:pt x="71147" y="148043"/>
                </a:cubicBezTo>
                <a:lnTo>
                  <a:pt x="99541" y="155895"/>
                </a:lnTo>
                <a:cubicBezTo>
                  <a:pt x="98674" y="144345"/>
                  <a:pt x="108147" y="132956"/>
                  <a:pt x="120084" y="131175"/>
                </a:cubicBezTo>
                <a:cubicBezTo>
                  <a:pt x="124467" y="130536"/>
                  <a:pt x="129146" y="130993"/>
                  <a:pt x="133117" y="129144"/>
                </a:cubicBezTo>
                <a:cubicBezTo>
                  <a:pt x="138618" y="126587"/>
                  <a:pt x="141129" y="120425"/>
                  <a:pt x="142270" y="114650"/>
                </a:cubicBezTo>
                <a:cubicBezTo>
                  <a:pt x="143434" y="108898"/>
                  <a:pt x="143800" y="102781"/>
                  <a:pt x="146995" y="97782"/>
                </a:cubicBezTo>
                <a:cubicBezTo>
                  <a:pt x="149209" y="94358"/>
                  <a:pt x="152587" y="91779"/>
                  <a:pt x="155212" y="88629"/>
                </a:cubicBezTo>
                <a:cubicBezTo>
                  <a:pt x="161535" y="81142"/>
                  <a:pt x="163338" y="71099"/>
                  <a:pt x="164046" y="61490"/>
                </a:cubicBezTo>
                <a:cubicBezTo>
                  <a:pt x="164616" y="53638"/>
                  <a:pt x="164502" y="45421"/>
                  <a:pt x="160850" y="38368"/>
                </a:cubicBezTo>
                <a:cubicBezTo>
                  <a:pt x="155509" y="28096"/>
                  <a:pt x="144051" y="22641"/>
                  <a:pt x="132592" y="18624"/>
                </a:cubicBezTo>
                <a:cubicBezTo>
                  <a:pt x="121865" y="3148"/>
                  <a:pt x="102006" y="1414"/>
                  <a:pt x="84020" y="501"/>
                </a:cubicBezTo>
                <a:cubicBezTo>
                  <a:pt x="79022" y="247"/>
                  <a:pt x="74007" y="1"/>
                  <a:pt x="690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18"/>
          <p:cNvSpPr/>
          <p:nvPr/>
        </p:nvSpPr>
        <p:spPr>
          <a:xfrm flipH="1">
            <a:off x="-1506184" y="-1289602"/>
            <a:ext cx="7595197" cy="6000961"/>
          </a:xfrm>
          <a:custGeom>
            <a:avLst/>
            <a:gdLst/>
            <a:ahLst/>
            <a:cxnLst/>
            <a:rect l="l" t="t" r="r" b="b"/>
            <a:pathLst>
              <a:path w="145307" h="114807" extrusionOk="0">
                <a:moveTo>
                  <a:pt x="29438" y="1"/>
                </a:moveTo>
                <a:cubicBezTo>
                  <a:pt x="29012" y="1"/>
                  <a:pt x="28572" y="26"/>
                  <a:pt x="28121" y="74"/>
                </a:cubicBezTo>
                <a:cubicBezTo>
                  <a:pt x="20155" y="942"/>
                  <a:pt x="8993" y="5507"/>
                  <a:pt x="4657" y="12605"/>
                </a:cubicBezTo>
                <a:cubicBezTo>
                  <a:pt x="0" y="20252"/>
                  <a:pt x="6642" y="27396"/>
                  <a:pt x="11162" y="33034"/>
                </a:cubicBezTo>
                <a:cubicBezTo>
                  <a:pt x="17827" y="41320"/>
                  <a:pt x="20726" y="52253"/>
                  <a:pt x="21958" y="62638"/>
                </a:cubicBezTo>
                <a:cubicBezTo>
                  <a:pt x="23556" y="76014"/>
                  <a:pt x="21136" y="92562"/>
                  <a:pt x="28714" y="104386"/>
                </a:cubicBezTo>
                <a:cubicBezTo>
                  <a:pt x="32175" y="109814"/>
                  <a:pt x="39445" y="111794"/>
                  <a:pt x="45925" y="111794"/>
                </a:cubicBezTo>
                <a:cubicBezTo>
                  <a:pt x="47266" y="111794"/>
                  <a:pt x="48573" y="111709"/>
                  <a:pt x="49805" y="111553"/>
                </a:cubicBezTo>
                <a:cubicBezTo>
                  <a:pt x="60830" y="110161"/>
                  <a:pt x="71010" y="104295"/>
                  <a:pt x="80437" y="98794"/>
                </a:cubicBezTo>
                <a:cubicBezTo>
                  <a:pt x="87113" y="94901"/>
                  <a:pt x="95864" y="87356"/>
                  <a:pt x="104411" y="87356"/>
                </a:cubicBezTo>
                <a:cubicBezTo>
                  <a:pt x="105887" y="87356"/>
                  <a:pt x="107357" y="87581"/>
                  <a:pt x="108808" y="88089"/>
                </a:cubicBezTo>
                <a:cubicBezTo>
                  <a:pt x="113510" y="89732"/>
                  <a:pt x="116364" y="94525"/>
                  <a:pt x="118053" y="99227"/>
                </a:cubicBezTo>
                <a:cubicBezTo>
                  <a:pt x="119262" y="102537"/>
                  <a:pt x="120084" y="105984"/>
                  <a:pt x="120518" y="109499"/>
                </a:cubicBezTo>
                <a:cubicBezTo>
                  <a:pt x="120632" y="110320"/>
                  <a:pt x="120723" y="111188"/>
                  <a:pt x="121111" y="111964"/>
                </a:cubicBezTo>
                <a:cubicBezTo>
                  <a:pt x="122171" y="114054"/>
                  <a:pt x="124792" y="114806"/>
                  <a:pt x="127310" y="114806"/>
                </a:cubicBezTo>
                <a:cubicBezTo>
                  <a:pt x="128752" y="114806"/>
                  <a:pt x="130160" y="114560"/>
                  <a:pt x="131223" y="114178"/>
                </a:cubicBezTo>
                <a:cubicBezTo>
                  <a:pt x="137431" y="111987"/>
                  <a:pt x="141996" y="105664"/>
                  <a:pt x="143640" y="98611"/>
                </a:cubicBezTo>
                <a:cubicBezTo>
                  <a:pt x="145306" y="91558"/>
                  <a:pt x="144325" y="83889"/>
                  <a:pt x="141974" y="76973"/>
                </a:cubicBezTo>
                <a:cubicBezTo>
                  <a:pt x="140421" y="72339"/>
                  <a:pt x="138207" y="67865"/>
                  <a:pt x="134898" y="64556"/>
                </a:cubicBezTo>
                <a:cubicBezTo>
                  <a:pt x="130004" y="59679"/>
                  <a:pt x="123901" y="57927"/>
                  <a:pt x="117401" y="57927"/>
                </a:cubicBezTo>
                <a:cubicBezTo>
                  <a:pt x="105952" y="57927"/>
                  <a:pt x="93270" y="63361"/>
                  <a:pt x="83792" y="66724"/>
                </a:cubicBezTo>
                <a:cubicBezTo>
                  <a:pt x="76428" y="69338"/>
                  <a:pt x="66010" y="72973"/>
                  <a:pt x="56581" y="72973"/>
                </a:cubicBezTo>
                <a:cubicBezTo>
                  <a:pt x="50695" y="72973"/>
                  <a:pt x="45195" y="71557"/>
                  <a:pt x="41063" y="67592"/>
                </a:cubicBezTo>
                <a:cubicBezTo>
                  <a:pt x="36863" y="63551"/>
                  <a:pt x="35060" y="57731"/>
                  <a:pt x="34192" y="51774"/>
                </a:cubicBezTo>
                <a:cubicBezTo>
                  <a:pt x="33645" y="47848"/>
                  <a:pt x="33508" y="43876"/>
                  <a:pt x="33371" y="40315"/>
                </a:cubicBezTo>
                <a:cubicBezTo>
                  <a:pt x="32960" y="29085"/>
                  <a:pt x="33987" y="17855"/>
                  <a:pt x="35311" y="6717"/>
                </a:cubicBezTo>
                <a:cubicBezTo>
                  <a:pt x="35885" y="1958"/>
                  <a:pt x="33215" y="1"/>
                  <a:pt x="294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18"/>
          <p:cNvSpPr txBox="1">
            <a:spLocks noGrp="1"/>
          </p:cNvSpPr>
          <p:nvPr>
            <p:ph type="subTitle" idx="1"/>
          </p:nvPr>
        </p:nvSpPr>
        <p:spPr>
          <a:xfrm>
            <a:off x="7502800" y="3097600"/>
            <a:ext cx="3729200" cy="105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8"/>
          <p:cNvSpPr txBox="1"/>
          <p:nvPr/>
        </p:nvSpPr>
        <p:spPr>
          <a:xfrm>
            <a:off x="7188867" y="4615533"/>
            <a:ext cx="40432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,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7" name="Google Shape;677;p18"/>
          <p:cNvSpPr txBox="1">
            <a:spLocks noGrp="1"/>
          </p:cNvSpPr>
          <p:nvPr>
            <p:ph type="subTitle" idx="2"/>
          </p:nvPr>
        </p:nvSpPr>
        <p:spPr>
          <a:xfrm>
            <a:off x="6370000" y="2709200"/>
            <a:ext cx="4862000" cy="3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693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615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 flipH="1">
            <a:off x="960000" y="593367"/>
            <a:ext cx="68588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title" idx="2"/>
          </p:nvPr>
        </p:nvSpPr>
        <p:spPr>
          <a:xfrm flipH="1">
            <a:off x="5092184" y="25330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1"/>
          </p:nvPr>
        </p:nvSpPr>
        <p:spPr>
          <a:xfrm flipH="1">
            <a:off x="5250785" y="300557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title" idx="3"/>
          </p:nvPr>
        </p:nvSpPr>
        <p:spPr>
          <a:xfrm flipH="1">
            <a:off x="960201" y="25330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ubTitle" idx="4"/>
          </p:nvPr>
        </p:nvSpPr>
        <p:spPr>
          <a:xfrm flipH="1">
            <a:off x="1118749" y="300556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 idx="5"/>
          </p:nvPr>
        </p:nvSpPr>
        <p:spPr>
          <a:xfrm flipH="1">
            <a:off x="5250799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6"/>
          </p:nvPr>
        </p:nvSpPr>
        <p:spPr>
          <a:xfrm flipH="1">
            <a:off x="5250799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title" idx="7"/>
          </p:nvPr>
        </p:nvSpPr>
        <p:spPr>
          <a:xfrm flipH="1">
            <a:off x="1118632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8"/>
          </p:nvPr>
        </p:nvSpPr>
        <p:spPr>
          <a:xfrm flipH="1">
            <a:off x="1118632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 flipH="1">
            <a:off x="8021996" y="-959894"/>
            <a:ext cx="8994969" cy="6551169"/>
          </a:xfrm>
          <a:custGeom>
            <a:avLst/>
            <a:gdLst/>
            <a:ahLst/>
            <a:cxnLst/>
            <a:rect l="l" t="t" r="r" b="b"/>
            <a:pathLst>
              <a:path w="203169" h="147971" extrusionOk="0">
                <a:moveTo>
                  <a:pt x="38668" y="0"/>
                </a:moveTo>
                <a:cubicBezTo>
                  <a:pt x="33478" y="0"/>
                  <a:pt x="28391" y="1792"/>
                  <a:pt x="23898" y="4413"/>
                </a:cubicBezTo>
                <a:cubicBezTo>
                  <a:pt x="8674" y="13246"/>
                  <a:pt x="0" y="32145"/>
                  <a:pt x="3218" y="49470"/>
                </a:cubicBezTo>
                <a:cubicBezTo>
                  <a:pt x="4771" y="57687"/>
                  <a:pt x="9381" y="65995"/>
                  <a:pt x="17188" y="68963"/>
                </a:cubicBezTo>
                <a:cubicBezTo>
                  <a:pt x="19289" y="69759"/>
                  <a:pt x="21402" y="70076"/>
                  <a:pt x="23523" y="70076"/>
                </a:cubicBezTo>
                <a:cubicBezTo>
                  <a:pt x="31783" y="70076"/>
                  <a:pt x="40156" y="65272"/>
                  <a:pt x="48366" y="65272"/>
                </a:cubicBezTo>
                <a:cubicBezTo>
                  <a:pt x="50919" y="65272"/>
                  <a:pt x="53455" y="65736"/>
                  <a:pt x="55968" y="66954"/>
                </a:cubicBezTo>
                <a:cubicBezTo>
                  <a:pt x="57406" y="67662"/>
                  <a:pt x="58821" y="68734"/>
                  <a:pt x="59277" y="70286"/>
                </a:cubicBezTo>
                <a:cubicBezTo>
                  <a:pt x="59802" y="72181"/>
                  <a:pt x="58775" y="74144"/>
                  <a:pt x="57634" y="75742"/>
                </a:cubicBezTo>
                <a:cubicBezTo>
                  <a:pt x="53982" y="80900"/>
                  <a:pt x="49006" y="85077"/>
                  <a:pt x="45788" y="90510"/>
                </a:cubicBezTo>
                <a:cubicBezTo>
                  <a:pt x="44418" y="92815"/>
                  <a:pt x="43368" y="95440"/>
                  <a:pt x="43642" y="98110"/>
                </a:cubicBezTo>
                <a:cubicBezTo>
                  <a:pt x="44053" y="102128"/>
                  <a:pt x="47545" y="105392"/>
                  <a:pt x="51471" y="106465"/>
                </a:cubicBezTo>
                <a:cubicBezTo>
                  <a:pt x="52769" y="106829"/>
                  <a:pt x="54099" y="106989"/>
                  <a:pt x="55437" y="106989"/>
                </a:cubicBezTo>
                <a:cubicBezTo>
                  <a:pt x="58124" y="106989"/>
                  <a:pt x="60841" y="106344"/>
                  <a:pt x="63386" y="105415"/>
                </a:cubicBezTo>
                <a:cubicBezTo>
                  <a:pt x="69423" y="103227"/>
                  <a:pt x="75209" y="98809"/>
                  <a:pt x="81814" y="98809"/>
                </a:cubicBezTo>
                <a:cubicBezTo>
                  <a:pt x="82376" y="98809"/>
                  <a:pt x="82944" y="98841"/>
                  <a:pt x="83518" y="98909"/>
                </a:cubicBezTo>
                <a:cubicBezTo>
                  <a:pt x="87421" y="99389"/>
                  <a:pt x="91370" y="102219"/>
                  <a:pt x="91712" y="106145"/>
                </a:cubicBezTo>
                <a:cubicBezTo>
                  <a:pt x="92032" y="109797"/>
                  <a:pt x="89361" y="112924"/>
                  <a:pt x="86987" y="115732"/>
                </a:cubicBezTo>
                <a:cubicBezTo>
                  <a:pt x="84636" y="118516"/>
                  <a:pt x="82308" y="122123"/>
                  <a:pt x="83427" y="125615"/>
                </a:cubicBezTo>
                <a:cubicBezTo>
                  <a:pt x="84841" y="129986"/>
                  <a:pt x="88967" y="130650"/>
                  <a:pt x="93317" y="130650"/>
                </a:cubicBezTo>
                <a:cubicBezTo>
                  <a:pt x="95215" y="130650"/>
                  <a:pt x="97155" y="130524"/>
                  <a:pt x="98931" y="130524"/>
                </a:cubicBezTo>
                <a:cubicBezTo>
                  <a:pt x="100376" y="130524"/>
                  <a:pt x="101711" y="130607"/>
                  <a:pt x="102828" y="130910"/>
                </a:cubicBezTo>
                <a:cubicBezTo>
                  <a:pt x="108968" y="132577"/>
                  <a:pt x="112597" y="140314"/>
                  <a:pt x="109972" y="146089"/>
                </a:cubicBezTo>
                <a:cubicBezTo>
                  <a:pt x="112530" y="147403"/>
                  <a:pt x="115350" y="147970"/>
                  <a:pt x="118203" y="147970"/>
                </a:cubicBezTo>
                <a:cubicBezTo>
                  <a:pt x="119118" y="147970"/>
                  <a:pt x="120037" y="147912"/>
                  <a:pt x="120951" y="147801"/>
                </a:cubicBezTo>
                <a:cubicBezTo>
                  <a:pt x="121590" y="147733"/>
                  <a:pt x="122252" y="147618"/>
                  <a:pt x="122823" y="147253"/>
                </a:cubicBezTo>
                <a:cubicBezTo>
                  <a:pt x="123896" y="146591"/>
                  <a:pt x="124581" y="145062"/>
                  <a:pt x="125790" y="144697"/>
                </a:cubicBezTo>
                <a:cubicBezTo>
                  <a:pt x="125699" y="140748"/>
                  <a:pt x="127502" y="136776"/>
                  <a:pt x="130561" y="134266"/>
                </a:cubicBezTo>
                <a:cubicBezTo>
                  <a:pt x="132877" y="132350"/>
                  <a:pt x="135896" y="131312"/>
                  <a:pt x="138910" y="131312"/>
                </a:cubicBezTo>
                <a:cubicBezTo>
                  <a:pt x="139848" y="131312"/>
                  <a:pt x="140785" y="131412"/>
                  <a:pt x="141700" y="131618"/>
                </a:cubicBezTo>
                <a:cubicBezTo>
                  <a:pt x="145032" y="132371"/>
                  <a:pt x="147931" y="134380"/>
                  <a:pt x="151081" y="135704"/>
                </a:cubicBezTo>
                <a:cubicBezTo>
                  <a:pt x="153825" y="136840"/>
                  <a:pt x="156782" y="137387"/>
                  <a:pt x="159747" y="137387"/>
                </a:cubicBezTo>
                <a:cubicBezTo>
                  <a:pt x="166130" y="137387"/>
                  <a:pt x="172547" y="134854"/>
                  <a:pt x="176942" y="130226"/>
                </a:cubicBezTo>
                <a:cubicBezTo>
                  <a:pt x="179864" y="127144"/>
                  <a:pt x="181986" y="122876"/>
                  <a:pt x="181142" y="118699"/>
                </a:cubicBezTo>
                <a:cubicBezTo>
                  <a:pt x="180434" y="115207"/>
                  <a:pt x="177786" y="112422"/>
                  <a:pt x="174910" y="110322"/>
                </a:cubicBezTo>
                <a:cubicBezTo>
                  <a:pt x="172034" y="108199"/>
                  <a:pt x="168839" y="106556"/>
                  <a:pt x="166168" y="104182"/>
                </a:cubicBezTo>
                <a:cubicBezTo>
                  <a:pt x="164822" y="102972"/>
                  <a:pt x="163612" y="101534"/>
                  <a:pt x="163247" y="99777"/>
                </a:cubicBezTo>
                <a:cubicBezTo>
                  <a:pt x="162676" y="97152"/>
                  <a:pt x="164228" y="94436"/>
                  <a:pt x="166419" y="92861"/>
                </a:cubicBezTo>
                <a:cubicBezTo>
                  <a:pt x="168588" y="91309"/>
                  <a:pt x="171281" y="90669"/>
                  <a:pt x="173929" y="90144"/>
                </a:cubicBezTo>
                <a:cubicBezTo>
                  <a:pt x="177330" y="89483"/>
                  <a:pt x="180799" y="88958"/>
                  <a:pt x="184269" y="88615"/>
                </a:cubicBezTo>
                <a:cubicBezTo>
                  <a:pt x="188172" y="88227"/>
                  <a:pt x="192828" y="87565"/>
                  <a:pt x="194586" y="84027"/>
                </a:cubicBezTo>
                <a:cubicBezTo>
                  <a:pt x="196001" y="81128"/>
                  <a:pt x="194609" y="77522"/>
                  <a:pt x="192395" y="75148"/>
                </a:cubicBezTo>
                <a:cubicBezTo>
                  <a:pt x="190181" y="72774"/>
                  <a:pt x="187259" y="71199"/>
                  <a:pt x="184794" y="69077"/>
                </a:cubicBezTo>
                <a:cubicBezTo>
                  <a:pt x="182306" y="66977"/>
                  <a:pt x="180183" y="63964"/>
                  <a:pt x="180571" y="60746"/>
                </a:cubicBezTo>
                <a:cubicBezTo>
                  <a:pt x="180868" y="58098"/>
                  <a:pt x="182785" y="55907"/>
                  <a:pt x="184976" y="54423"/>
                </a:cubicBezTo>
                <a:cubicBezTo>
                  <a:pt x="187190" y="52962"/>
                  <a:pt x="189701" y="52049"/>
                  <a:pt x="192052" y="50817"/>
                </a:cubicBezTo>
                <a:cubicBezTo>
                  <a:pt x="196343" y="48580"/>
                  <a:pt x="200269" y="44996"/>
                  <a:pt x="201433" y="40294"/>
                </a:cubicBezTo>
                <a:cubicBezTo>
                  <a:pt x="203168" y="33218"/>
                  <a:pt x="198284" y="26371"/>
                  <a:pt x="193718" y="20687"/>
                </a:cubicBezTo>
                <a:cubicBezTo>
                  <a:pt x="186734" y="20573"/>
                  <a:pt x="178631" y="17355"/>
                  <a:pt x="172217" y="14570"/>
                </a:cubicBezTo>
                <a:cubicBezTo>
                  <a:pt x="165712" y="11740"/>
                  <a:pt x="159686" y="7608"/>
                  <a:pt x="152724" y="6239"/>
                </a:cubicBezTo>
                <a:cubicBezTo>
                  <a:pt x="150946" y="5888"/>
                  <a:pt x="149153" y="5730"/>
                  <a:pt x="147358" y="5730"/>
                </a:cubicBezTo>
                <a:cubicBezTo>
                  <a:pt x="141205" y="5730"/>
                  <a:pt x="135020" y="7592"/>
                  <a:pt x="129260" y="9959"/>
                </a:cubicBezTo>
                <a:cubicBezTo>
                  <a:pt x="121819" y="12995"/>
                  <a:pt x="114697" y="16898"/>
                  <a:pt x="106937" y="18998"/>
                </a:cubicBezTo>
                <a:cubicBezTo>
                  <a:pt x="102739" y="20118"/>
                  <a:pt x="98396" y="20672"/>
                  <a:pt x="94051" y="20672"/>
                </a:cubicBezTo>
                <a:cubicBezTo>
                  <a:pt x="86089" y="20672"/>
                  <a:pt x="78121" y="18811"/>
                  <a:pt x="71032" y="15163"/>
                </a:cubicBezTo>
                <a:cubicBezTo>
                  <a:pt x="60464" y="9731"/>
                  <a:pt x="51129" y="327"/>
                  <a:pt x="39237" y="8"/>
                </a:cubicBezTo>
                <a:cubicBezTo>
                  <a:pt x="39047" y="3"/>
                  <a:pt x="38857" y="0"/>
                  <a:pt x="38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15"/>
          <p:cNvSpPr/>
          <p:nvPr/>
        </p:nvSpPr>
        <p:spPr>
          <a:xfrm flipH="1">
            <a:off x="13309204" y="3672114"/>
            <a:ext cx="173861" cy="156417"/>
          </a:xfrm>
          <a:custGeom>
            <a:avLst/>
            <a:gdLst/>
            <a:ahLst/>
            <a:cxnLst/>
            <a:rect l="l" t="t" r="r" b="b"/>
            <a:pathLst>
              <a:path w="3927" h="3533" extrusionOk="0">
                <a:moveTo>
                  <a:pt x="1945" y="0"/>
                </a:moveTo>
                <a:cubicBezTo>
                  <a:pt x="1792" y="0"/>
                  <a:pt x="1637" y="20"/>
                  <a:pt x="1484" y="61"/>
                </a:cubicBezTo>
                <a:cubicBezTo>
                  <a:pt x="548" y="335"/>
                  <a:pt x="0" y="1317"/>
                  <a:pt x="274" y="2252"/>
                </a:cubicBezTo>
                <a:cubicBezTo>
                  <a:pt x="481" y="3025"/>
                  <a:pt x="1186" y="3533"/>
                  <a:pt x="1952" y="3533"/>
                </a:cubicBezTo>
                <a:cubicBezTo>
                  <a:pt x="2114" y="3533"/>
                  <a:pt x="2279" y="3510"/>
                  <a:pt x="2442" y="3462"/>
                </a:cubicBezTo>
                <a:cubicBezTo>
                  <a:pt x="3378" y="3211"/>
                  <a:pt x="3926" y="2230"/>
                  <a:pt x="3675" y="1294"/>
                </a:cubicBezTo>
                <a:cubicBezTo>
                  <a:pt x="3446" y="511"/>
                  <a:pt x="2723" y="0"/>
                  <a:pt x="1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5"/>
          <p:cNvSpPr/>
          <p:nvPr/>
        </p:nvSpPr>
        <p:spPr>
          <a:xfrm flipH="1">
            <a:off x="8464639" y="1494354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45" y="1"/>
                </a:moveTo>
                <a:cubicBezTo>
                  <a:pt x="1793" y="1"/>
                  <a:pt x="1638" y="21"/>
                  <a:pt x="1484" y="62"/>
                </a:cubicBezTo>
                <a:cubicBezTo>
                  <a:pt x="549" y="336"/>
                  <a:pt x="1" y="1317"/>
                  <a:pt x="252" y="2253"/>
                </a:cubicBezTo>
                <a:cubicBezTo>
                  <a:pt x="478" y="3025"/>
                  <a:pt x="1170" y="3533"/>
                  <a:pt x="1944" y="3533"/>
                </a:cubicBezTo>
                <a:cubicBezTo>
                  <a:pt x="2108" y="3533"/>
                  <a:pt x="2276" y="3511"/>
                  <a:pt x="2443" y="3463"/>
                </a:cubicBezTo>
                <a:cubicBezTo>
                  <a:pt x="3379" y="3212"/>
                  <a:pt x="3927" y="2230"/>
                  <a:pt x="3653" y="1294"/>
                </a:cubicBezTo>
                <a:cubicBezTo>
                  <a:pt x="3443" y="512"/>
                  <a:pt x="2723" y="1"/>
                  <a:pt x="194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5"/>
          <p:cNvSpPr/>
          <p:nvPr/>
        </p:nvSpPr>
        <p:spPr>
          <a:xfrm flipH="1">
            <a:off x="14925092" y="2386239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83" y="1"/>
                </a:moveTo>
                <a:cubicBezTo>
                  <a:pt x="1819" y="1"/>
                  <a:pt x="1652" y="24"/>
                  <a:pt x="1484" y="71"/>
                </a:cubicBezTo>
                <a:cubicBezTo>
                  <a:pt x="548" y="323"/>
                  <a:pt x="1" y="1304"/>
                  <a:pt x="274" y="2240"/>
                </a:cubicBezTo>
                <a:cubicBezTo>
                  <a:pt x="484" y="3022"/>
                  <a:pt x="1205" y="3533"/>
                  <a:pt x="1982" y="3533"/>
                </a:cubicBezTo>
                <a:cubicBezTo>
                  <a:pt x="2135" y="3533"/>
                  <a:pt x="2289" y="3514"/>
                  <a:pt x="2443" y="3472"/>
                </a:cubicBezTo>
                <a:cubicBezTo>
                  <a:pt x="3379" y="3198"/>
                  <a:pt x="3926" y="2217"/>
                  <a:pt x="3675" y="1281"/>
                </a:cubicBezTo>
                <a:cubicBezTo>
                  <a:pt x="3449" y="509"/>
                  <a:pt x="2757" y="1"/>
                  <a:pt x="19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5"/>
          <p:cNvSpPr/>
          <p:nvPr/>
        </p:nvSpPr>
        <p:spPr>
          <a:xfrm flipH="1">
            <a:off x="16894681" y="1592374"/>
            <a:ext cx="174836" cy="156461"/>
          </a:xfrm>
          <a:custGeom>
            <a:avLst/>
            <a:gdLst/>
            <a:ahLst/>
            <a:cxnLst/>
            <a:rect l="l" t="t" r="r" b="b"/>
            <a:pathLst>
              <a:path w="3949" h="3534" extrusionOk="0">
                <a:moveTo>
                  <a:pt x="1966" y="1"/>
                </a:moveTo>
                <a:cubicBezTo>
                  <a:pt x="1814" y="1"/>
                  <a:pt x="1660" y="21"/>
                  <a:pt x="1507" y="62"/>
                </a:cubicBezTo>
                <a:cubicBezTo>
                  <a:pt x="548" y="336"/>
                  <a:pt x="0" y="1317"/>
                  <a:pt x="274" y="2253"/>
                </a:cubicBezTo>
                <a:cubicBezTo>
                  <a:pt x="500" y="3025"/>
                  <a:pt x="1193" y="3533"/>
                  <a:pt x="1966" y="3533"/>
                </a:cubicBezTo>
                <a:cubicBezTo>
                  <a:pt x="2130" y="3533"/>
                  <a:pt x="2298" y="3511"/>
                  <a:pt x="2465" y="3463"/>
                </a:cubicBezTo>
                <a:cubicBezTo>
                  <a:pt x="3401" y="3212"/>
                  <a:pt x="3949" y="2230"/>
                  <a:pt x="3675" y="1294"/>
                </a:cubicBezTo>
                <a:cubicBezTo>
                  <a:pt x="3446" y="512"/>
                  <a:pt x="2739" y="1"/>
                  <a:pt x="1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5"/>
          <p:cNvSpPr/>
          <p:nvPr/>
        </p:nvSpPr>
        <p:spPr>
          <a:xfrm flipH="1">
            <a:off x="13409264" y="4030242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43" y="0"/>
                </a:moveTo>
                <a:cubicBezTo>
                  <a:pt x="775" y="0"/>
                  <a:pt x="707" y="10"/>
                  <a:pt x="639" y="29"/>
                </a:cubicBezTo>
                <a:cubicBezTo>
                  <a:pt x="228" y="144"/>
                  <a:pt x="0" y="554"/>
                  <a:pt x="114" y="942"/>
                </a:cubicBezTo>
                <a:cubicBezTo>
                  <a:pt x="208" y="1263"/>
                  <a:pt x="505" y="1474"/>
                  <a:pt x="823" y="1474"/>
                </a:cubicBezTo>
                <a:cubicBezTo>
                  <a:pt x="891" y="1474"/>
                  <a:pt x="959" y="1465"/>
                  <a:pt x="1027" y="1445"/>
                </a:cubicBezTo>
                <a:cubicBezTo>
                  <a:pt x="1415" y="1331"/>
                  <a:pt x="1643" y="920"/>
                  <a:pt x="1529" y="532"/>
                </a:cubicBezTo>
                <a:cubicBezTo>
                  <a:pt x="1454" y="211"/>
                  <a:pt x="1161" y="0"/>
                  <a:pt x="8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5"/>
          <p:cNvSpPr/>
          <p:nvPr/>
        </p:nvSpPr>
        <p:spPr>
          <a:xfrm flipH="1">
            <a:off x="16462130" y="2101474"/>
            <a:ext cx="72829" cy="65524"/>
          </a:xfrm>
          <a:custGeom>
            <a:avLst/>
            <a:gdLst/>
            <a:ahLst/>
            <a:cxnLst/>
            <a:rect l="l" t="t" r="r" b="b"/>
            <a:pathLst>
              <a:path w="1645" h="1480" extrusionOk="0">
                <a:moveTo>
                  <a:pt x="790" y="1"/>
                </a:moveTo>
                <a:cubicBezTo>
                  <a:pt x="733" y="1"/>
                  <a:pt x="675" y="8"/>
                  <a:pt x="617" y="21"/>
                </a:cubicBezTo>
                <a:cubicBezTo>
                  <a:pt x="229" y="135"/>
                  <a:pt x="1" y="546"/>
                  <a:pt x="115" y="934"/>
                </a:cubicBezTo>
                <a:cubicBezTo>
                  <a:pt x="193" y="1265"/>
                  <a:pt x="502" y="1479"/>
                  <a:pt x="832" y="1479"/>
                </a:cubicBezTo>
                <a:cubicBezTo>
                  <a:pt x="889" y="1479"/>
                  <a:pt x="948" y="1473"/>
                  <a:pt x="1005" y="1459"/>
                </a:cubicBezTo>
                <a:cubicBezTo>
                  <a:pt x="1416" y="1345"/>
                  <a:pt x="1644" y="934"/>
                  <a:pt x="1530" y="546"/>
                </a:cubicBezTo>
                <a:cubicBezTo>
                  <a:pt x="1433" y="216"/>
                  <a:pt x="1120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5"/>
          <p:cNvSpPr/>
          <p:nvPr/>
        </p:nvSpPr>
        <p:spPr>
          <a:xfrm flipH="1">
            <a:off x="16971451" y="1247175"/>
            <a:ext cx="72829" cy="65303"/>
          </a:xfrm>
          <a:custGeom>
            <a:avLst/>
            <a:gdLst/>
            <a:ahLst/>
            <a:cxnLst/>
            <a:rect l="l" t="t" r="r" b="b"/>
            <a:pathLst>
              <a:path w="1645" h="1475" extrusionOk="0">
                <a:moveTo>
                  <a:pt x="842" y="0"/>
                </a:moveTo>
                <a:cubicBezTo>
                  <a:pt x="775" y="0"/>
                  <a:pt x="707" y="10"/>
                  <a:pt x="640" y="30"/>
                </a:cubicBezTo>
                <a:cubicBezTo>
                  <a:pt x="229" y="144"/>
                  <a:pt x="1" y="555"/>
                  <a:pt x="115" y="943"/>
                </a:cubicBezTo>
                <a:cubicBezTo>
                  <a:pt x="209" y="1263"/>
                  <a:pt x="505" y="1474"/>
                  <a:pt x="824" y="1474"/>
                </a:cubicBezTo>
                <a:cubicBezTo>
                  <a:pt x="892" y="1474"/>
                  <a:pt x="960" y="1465"/>
                  <a:pt x="1028" y="1445"/>
                </a:cubicBezTo>
                <a:cubicBezTo>
                  <a:pt x="1416" y="1354"/>
                  <a:pt x="1644" y="943"/>
                  <a:pt x="1530" y="555"/>
                </a:cubicBezTo>
                <a:cubicBezTo>
                  <a:pt x="1455" y="215"/>
                  <a:pt x="1161" y="0"/>
                  <a:pt x="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5"/>
          <p:cNvSpPr/>
          <p:nvPr/>
        </p:nvSpPr>
        <p:spPr>
          <a:xfrm flipH="1">
            <a:off x="15118125" y="2124319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1" y="1"/>
                </a:moveTo>
                <a:cubicBezTo>
                  <a:pt x="753" y="1"/>
                  <a:pt x="685" y="10"/>
                  <a:pt x="617" y="30"/>
                </a:cubicBezTo>
                <a:cubicBezTo>
                  <a:pt x="229" y="144"/>
                  <a:pt x="0" y="532"/>
                  <a:pt x="115" y="943"/>
                </a:cubicBezTo>
                <a:cubicBezTo>
                  <a:pt x="209" y="1263"/>
                  <a:pt x="489" y="1475"/>
                  <a:pt x="816" y="1475"/>
                </a:cubicBezTo>
                <a:cubicBezTo>
                  <a:pt x="885" y="1475"/>
                  <a:pt x="956" y="1465"/>
                  <a:pt x="1028" y="1445"/>
                </a:cubicBezTo>
                <a:cubicBezTo>
                  <a:pt x="1416" y="1331"/>
                  <a:pt x="1644" y="920"/>
                  <a:pt x="1530" y="532"/>
                </a:cubicBezTo>
                <a:cubicBezTo>
                  <a:pt x="1436" y="212"/>
                  <a:pt x="1139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5"/>
          <p:cNvSpPr/>
          <p:nvPr/>
        </p:nvSpPr>
        <p:spPr>
          <a:xfrm flipH="1">
            <a:off x="10891970" y="4955865"/>
            <a:ext cx="72829" cy="65348"/>
          </a:xfrm>
          <a:custGeom>
            <a:avLst/>
            <a:gdLst/>
            <a:ahLst/>
            <a:cxnLst/>
            <a:rect l="l" t="t" r="r" b="b"/>
            <a:pathLst>
              <a:path w="1645" h="1476" extrusionOk="0">
                <a:moveTo>
                  <a:pt x="844" y="1"/>
                </a:moveTo>
                <a:cubicBezTo>
                  <a:pt x="776" y="1"/>
                  <a:pt x="708" y="10"/>
                  <a:pt x="640" y="30"/>
                </a:cubicBezTo>
                <a:cubicBezTo>
                  <a:pt x="229" y="145"/>
                  <a:pt x="1" y="555"/>
                  <a:pt x="115" y="943"/>
                </a:cubicBezTo>
                <a:cubicBezTo>
                  <a:pt x="209" y="1264"/>
                  <a:pt x="505" y="1475"/>
                  <a:pt x="824" y="1475"/>
                </a:cubicBezTo>
                <a:cubicBezTo>
                  <a:pt x="892" y="1475"/>
                  <a:pt x="960" y="1466"/>
                  <a:pt x="1028" y="1446"/>
                </a:cubicBezTo>
                <a:cubicBezTo>
                  <a:pt x="1416" y="1331"/>
                  <a:pt x="1644" y="943"/>
                  <a:pt x="1530" y="533"/>
                </a:cubicBezTo>
                <a:cubicBezTo>
                  <a:pt x="1455" y="212"/>
                  <a:pt x="1162" y="1"/>
                  <a:pt x="8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5"/>
          <p:cNvSpPr/>
          <p:nvPr/>
        </p:nvSpPr>
        <p:spPr>
          <a:xfrm flipH="1">
            <a:off x="17279682" y="1118827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44"/>
                  <a:pt x="0" y="555"/>
                  <a:pt x="114" y="943"/>
                </a:cubicBezTo>
                <a:cubicBezTo>
                  <a:pt x="208" y="1263"/>
                  <a:pt x="489" y="1475"/>
                  <a:pt x="815" y="1475"/>
                </a:cubicBezTo>
                <a:cubicBezTo>
                  <a:pt x="884" y="1475"/>
                  <a:pt x="955" y="1465"/>
                  <a:pt x="1027" y="1445"/>
                </a:cubicBezTo>
                <a:cubicBezTo>
                  <a:pt x="1415" y="1331"/>
                  <a:pt x="1644" y="943"/>
                  <a:pt x="1529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5"/>
          <p:cNvSpPr/>
          <p:nvPr/>
        </p:nvSpPr>
        <p:spPr>
          <a:xfrm flipH="1">
            <a:off x="14516848" y="3930183"/>
            <a:ext cx="71767" cy="65303"/>
          </a:xfrm>
          <a:custGeom>
            <a:avLst/>
            <a:gdLst/>
            <a:ahLst/>
            <a:cxnLst/>
            <a:rect l="l" t="t" r="r" b="b"/>
            <a:pathLst>
              <a:path w="1621" h="1475" extrusionOk="0">
                <a:moveTo>
                  <a:pt x="820" y="0"/>
                </a:moveTo>
                <a:cubicBezTo>
                  <a:pt x="753" y="0"/>
                  <a:pt x="684" y="10"/>
                  <a:pt x="617" y="30"/>
                </a:cubicBezTo>
                <a:cubicBezTo>
                  <a:pt x="229" y="144"/>
                  <a:pt x="0" y="532"/>
                  <a:pt x="92" y="943"/>
                </a:cubicBezTo>
                <a:cubicBezTo>
                  <a:pt x="186" y="1263"/>
                  <a:pt x="482" y="1474"/>
                  <a:pt x="801" y="1474"/>
                </a:cubicBezTo>
                <a:cubicBezTo>
                  <a:pt x="868" y="1474"/>
                  <a:pt x="937" y="1465"/>
                  <a:pt x="1005" y="1445"/>
                </a:cubicBezTo>
                <a:cubicBezTo>
                  <a:pt x="1393" y="1331"/>
                  <a:pt x="1621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5"/>
          <p:cNvSpPr/>
          <p:nvPr/>
        </p:nvSpPr>
        <p:spPr>
          <a:xfrm flipH="1">
            <a:off x="8920390" y="3244433"/>
            <a:ext cx="72785" cy="65480"/>
          </a:xfrm>
          <a:custGeom>
            <a:avLst/>
            <a:gdLst/>
            <a:ahLst/>
            <a:cxnLst/>
            <a:rect l="l" t="t" r="r" b="b"/>
            <a:pathLst>
              <a:path w="1644" h="1479" extrusionOk="0">
                <a:moveTo>
                  <a:pt x="789" y="0"/>
                </a:moveTo>
                <a:cubicBezTo>
                  <a:pt x="732" y="0"/>
                  <a:pt x="674" y="7"/>
                  <a:pt x="616" y="20"/>
                </a:cubicBezTo>
                <a:cubicBezTo>
                  <a:pt x="228" y="135"/>
                  <a:pt x="0" y="545"/>
                  <a:pt x="114" y="933"/>
                </a:cubicBezTo>
                <a:cubicBezTo>
                  <a:pt x="211" y="1264"/>
                  <a:pt x="524" y="1478"/>
                  <a:pt x="854" y="1478"/>
                </a:cubicBezTo>
                <a:cubicBezTo>
                  <a:pt x="912" y="1478"/>
                  <a:pt x="970" y="1472"/>
                  <a:pt x="1027" y="1458"/>
                </a:cubicBezTo>
                <a:cubicBezTo>
                  <a:pt x="1415" y="1344"/>
                  <a:pt x="1643" y="933"/>
                  <a:pt x="1529" y="545"/>
                </a:cubicBezTo>
                <a:cubicBezTo>
                  <a:pt x="1432" y="215"/>
                  <a:pt x="1120" y="0"/>
                  <a:pt x="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15"/>
          <p:cNvSpPr/>
          <p:nvPr/>
        </p:nvSpPr>
        <p:spPr>
          <a:xfrm flipH="1">
            <a:off x="8776900" y="1760525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21"/>
                  <a:pt x="0" y="532"/>
                  <a:pt x="114" y="920"/>
                </a:cubicBezTo>
                <a:cubicBezTo>
                  <a:pt x="209" y="1260"/>
                  <a:pt x="490" y="1474"/>
                  <a:pt x="817" y="1474"/>
                </a:cubicBezTo>
                <a:cubicBezTo>
                  <a:pt x="885" y="1474"/>
                  <a:pt x="956" y="1465"/>
                  <a:pt x="1027" y="1445"/>
                </a:cubicBezTo>
                <a:cubicBezTo>
                  <a:pt x="1415" y="1331"/>
                  <a:pt x="1644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15"/>
          <p:cNvSpPr/>
          <p:nvPr/>
        </p:nvSpPr>
        <p:spPr>
          <a:xfrm flipH="1">
            <a:off x="13797319" y="3764733"/>
            <a:ext cx="118299" cy="118299"/>
          </a:xfrm>
          <a:custGeom>
            <a:avLst/>
            <a:gdLst/>
            <a:ahLst/>
            <a:cxnLst/>
            <a:rect l="l" t="t" r="r" b="b"/>
            <a:pathLst>
              <a:path w="2672" h="2672" extrusionOk="0">
                <a:moveTo>
                  <a:pt x="1348" y="1"/>
                </a:moveTo>
                <a:cubicBezTo>
                  <a:pt x="594" y="1"/>
                  <a:pt x="1" y="594"/>
                  <a:pt x="1" y="1324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2" y="2078"/>
                  <a:pt x="2672" y="1324"/>
                </a:cubicBezTo>
                <a:cubicBezTo>
                  <a:pt x="2672" y="594"/>
                  <a:pt x="2078" y="1"/>
                  <a:pt x="1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15"/>
          <p:cNvSpPr/>
          <p:nvPr/>
        </p:nvSpPr>
        <p:spPr>
          <a:xfrm flipH="1">
            <a:off x="9302379" y="3493914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8" y="0"/>
                </a:moveTo>
                <a:cubicBezTo>
                  <a:pt x="594" y="0"/>
                  <a:pt x="1" y="594"/>
                  <a:pt x="1" y="1347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1" y="2078"/>
                  <a:pt x="2671" y="1347"/>
                </a:cubicBezTo>
                <a:cubicBezTo>
                  <a:pt x="2671" y="594"/>
                  <a:pt x="2078" y="0"/>
                  <a:pt x="13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15"/>
          <p:cNvSpPr/>
          <p:nvPr/>
        </p:nvSpPr>
        <p:spPr>
          <a:xfrm flipH="1">
            <a:off x="12650329" y="4970342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7" y="0"/>
                </a:moveTo>
                <a:cubicBezTo>
                  <a:pt x="594" y="0"/>
                  <a:pt x="1" y="616"/>
                  <a:pt x="1" y="1347"/>
                </a:cubicBezTo>
                <a:cubicBezTo>
                  <a:pt x="1" y="2077"/>
                  <a:pt x="594" y="2671"/>
                  <a:pt x="1347" y="2671"/>
                </a:cubicBezTo>
                <a:cubicBezTo>
                  <a:pt x="2078" y="2671"/>
                  <a:pt x="2671" y="2077"/>
                  <a:pt x="2671" y="1347"/>
                </a:cubicBezTo>
                <a:cubicBezTo>
                  <a:pt x="2671" y="616"/>
                  <a:pt x="2078" y="0"/>
                  <a:pt x="13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15"/>
          <p:cNvSpPr/>
          <p:nvPr/>
        </p:nvSpPr>
        <p:spPr>
          <a:xfrm flipH="1">
            <a:off x="9429709" y="3246338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25" y="0"/>
                </a:moveTo>
                <a:cubicBezTo>
                  <a:pt x="594" y="0"/>
                  <a:pt x="1" y="594"/>
                  <a:pt x="1" y="1324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78" y="2671"/>
                  <a:pt x="2671" y="2055"/>
                  <a:pt x="2671" y="1324"/>
                </a:cubicBezTo>
                <a:cubicBezTo>
                  <a:pt x="2671" y="594"/>
                  <a:pt x="2078" y="0"/>
                  <a:pt x="1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15"/>
          <p:cNvSpPr/>
          <p:nvPr/>
        </p:nvSpPr>
        <p:spPr>
          <a:xfrm flipH="1">
            <a:off x="16298453" y="2379289"/>
            <a:ext cx="117236" cy="118255"/>
          </a:xfrm>
          <a:custGeom>
            <a:avLst/>
            <a:gdLst/>
            <a:ahLst/>
            <a:cxnLst/>
            <a:rect l="l" t="t" r="r" b="b"/>
            <a:pathLst>
              <a:path w="2648" h="2671" extrusionOk="0">
                <a:moveTo>
                  <a:pt x="1324" y="0"/>
                </a:moveTo>
                <a:cubicBezTo>
                  <a:pt x="594" y="0"/>
                  <a:pt x="0" y="594"/>
                  <a:pt x="0" y="1324"/>
                </a:cubicBezTo>
                <a:cubicBezTo>
                  <a:pt x="0" y="2077"/>
                  <a:pt x="594" y="2671"/>
                  <a:pt x="1324" y="2671"/>
                </a:cubicBezTo>
                <a:cubicBezTo>
                  <a:pt x="2054" y="2671"/>
                  <a:pt x="2648" y="2077"/>
                  <a:pt x="2648" y="1324"/>
                </a:cubicBezTo>
                <a:cubicBezTo>
                  <a:pt x="2648" y="594"/>
                  <a:pt x="2054" y="0"/>
                  <a:pt x="13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15"/>
          <p:cNvSpPr/>
          <p:nvPr/>
        </p:nvSpPr>
        <p:spPr>
          <a:xfrm flipH="1">
            <a:off x="14681545" y="2144816"/>
            <a:ext cx="117280" cy="118299"/>
          </a:xfrm>
          <a:custGeom>
            <a:avLst/>
            <a:gdLst/>
            <a:ahLst/>
            <a:cxnLst/>
            <a:rect l="l" t="t" r="r" b="b"/>
            <a:pathLst>
              <a:path w="2649" h="2672" extrusionOk="0">
                <a:moveTo>
                  <a:pt x="1325" y="1"/>
                </a:moveTo>
                <a:cubicBezTo>
                  <a:pt x="594" y="1"/>
                  <a:pt x="1" y="594"/>
                  <a:pt x="1" y="1325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55" y="2671"/>
                  <a:pt x="2648" y="2055"/>
                  <a:pt x="2648" y="1325"/>
                </a:cubicBezTo>
                <a:cubicBezTo>
                  <a:pt x="2648" y="594"/>
                  <a:pt x="2055" y="1"/>
                  <a:pt x="13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191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633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rot="781549">
            <a:off x="-5579057" y="85078"/>
            <a:ext cx="11096632" cy="921495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2" name="Google Shape;92;p10"/>
          <p:cNvSpPr txBox="1">
            <a:spLocks noGrp="1"/>
          </p:cNvSpPr>
          <p:nvPr>
            <p:ph type="ctrTitle"/>
          </p:nvPr>
        </p:nvSpPr>
        <p:spPr>
          <a:xfrm>
            <a:off x="3029800" y="1222733"/>
            <a:ext cx="6132400" cy="19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None/>
              <a:defRPr sz="2667">
                <a:latin typeface="Karla"/>
                <a:ea typeface="Karla"/>
                <a:cs typeface="Karla"/>
                <a:sym typeface="Karl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2133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title" idx="2"/>
          </p:nvPr>
        </p:nvSpPr>
        <p:spPr>
          <a:xfrm>
            <a:off x="5517967" y="3835401"/>
            <a:ext cx="3845600" cy="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0"/>
          <p:cNvSpPr/>
          <p:nvPr/>
        </p:nvSpPr>
        <p:spPr>
          <a:xfrm>
            <a:off x="10797903" y="5610502"/>
            <a:ext cx="434100" cy="43116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5" name="Google Shape;95;p10"/>
          <p:cNvSpPr/>
          <p:nvPr/>
        </p:nvSpPr>
        <p:spPr>
          <a:xfrm>
            <a:off x="10969170" y="5190451"/>
            <a:ext cx="176548" cy="175356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6" name="Google Shape;96;p10"/>
          <p:cNvSpPr/>
          <p:nvPr/>
        </p:nvSpPr>
        <p:spPr>
          <a:xfrm>
            <a:off x="10463767" y="771734"/>
            <a:ext cx="176533" cy="176533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" name="Google Shape;97;p10"/>
          <p:cNvSpPr/>
          <p:nvPr/>
        </p:nvSpPr>
        <p:spPr>
          <a:xfrm>
            <a:off x="10287234" y="5699834"/>
            <a:ext cx="176533" cy="176533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" name="Google Shape;98;p10"/>
          <p:cNvSpPr/>
          <p:nvPr/>
        </p:nvSpPr>
        <p:spPr>
          <a:xfrm>
            <a:off x="1388200" y="536333"/>
            <a:ext cx="245200" cy="183667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70" y="1"/>
                  <a:pt x="2262" y="273"/>
                  <a:pt x="1718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25" y="5510"/>
                  <a:pt x="7356" y="2562"/>
                  <a:pt x="5639" y="816"/>
                </a:cubicBezTo>
                <a:cubicBezTo>
                  <a:pt x="5095" y="273"/>
                  <a:pt x="4387" y="1"/>
                  <a:pt x="3678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9" name="Google Shape;99;p10"/>
          <p:cNvSpPr/>
          <p:nvPr/>
        </p:nvSpPr>
        <p:spPr>
          <a:xfrm>
            <a:off x="528187" y="1581167"/>
            <a:ext cx="246167" cy="183667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0" name="Google Shape;100;p10"/>
          <p:cNvSpPr/>
          <p:nvPr/>
        </p:nvSpPr>
        <p:spPr>
          <a:xfrm>
            <a:off x="1206167" y="1222734"/>
            <a:ext cx="412133" cy="388433"/>
          </a:xfrm>
          <a:custGeom>
            <a:avLst/>
            <a:gdLst/>
            <a:ahLst/>
            <a:cxnLst/>
            <a:rect l="l" t="t" r="r" b="b"/>
            <a:pathLst>
              <a:path w="12364" h="11653" extrusionOk="0">
                <a:moveTo>
                  <a:pt x="6182" y="0"/>
                </a:moveTo>
                <a:cubicBezTo>
                  <a:pt x="6089" y="0"/>
                  <a:pt x="5996" y="50"/>
                  <a:pt x="5953" y="151"/>
                </a:cubicBezTo>
                <a:lnTo>
                  <a:pt x="4264" y="3614"/>
                </a:lnTo>
                <a:cubicBezTo>
                  <a:pt x="4207" y="3671"/>
                  <a:pt x="4150" y="3728"/>
                  <a:pt x="4064" y="3728"/>
                </a:cubicBezTo>
                <a:lnTo>
                  <a:pt x="286" y="4272"/>
                </a:lnTo>
                <a:cubicBezTo>
                  <a:pt x="86" y="4300"/>
                  <a:pt x="0" y="4558"/>
                  <a:pt x="143" y="4701"/>
                </a:cubicBezTo>
                <a:lnTo>
                  <a:pt x="2891" y="7363"/>
                </a:lnTo>
                <a:cubicBezTo>
                  <a:pt x="2948" y="7420"/>
                  <a:pt x="2976" y="7506"/>
                  <a:pt x="2976" y="7592"/>
                </a:cubicBezTo>
                <a:lnTo>
                  <a:pt x="2318" y="11369"/>
                </a:lnTo>
                <a:cubicBezTo>
                  <a:pt x="2273" y="11529"/>
                  <a:pt x="2409" y="11652"/>
                  <a:pt x="2553" y="11652"/>
                </a:cubicBezTo>
                <a:cubicBezTo>
                  <a:pt x="2590" y="11652"/>
                  <a:pt x="2627" y="11644"/>
                  <a:pt x="2662" y="11627"/>
                </a:cubicBezTo>
                <a:lnTo>
                  <a:pt x="6067" y="9824"/>
                </a:lnTo>
                <a:cubicBezTo>
                  <a:pt x="6096" y="9810"/>
                  <a:pt x="6132" y="9802"/>
                  <a:pt x="6171" y="9802"/>
                </a:cubicBezTo>
                <a:cubicBezTo>
                  <a:pt x="6210" y="9802"/>
                  <a:pt x="6253" y="9810"/>
                  <a:pt x="6296" y="9824"/>
                </a:cubicBezTo>
                <a:lnTo>
                  <a:pt x="9702" y="11627"/>
                </a:lnTo>
                <a:cubicBezTo>
                  <a:pt x="9737" y="11644"/>
                  <a:pt x="9773" y="11652"/>
                  <a:pt x="9808" y="11652"/>
                </a:cubicBezTo>
                <a:cubicBezTo>
                  <a:pt x="9946" y="11652"/>
                  <a:pt x="10068" y="11529"/>
                  <a:pt x="10045" y="11369"/>
                </a:cubicBezTo>
                <a:lnTo>
                  <a:pt x="9387" y="7592"/>
                </a:lnTo>
                <a:cubicBezTo>
                  <a:pt x="9387" y="7506"/>
                  <a:pt x="9416" y="7420"/>
                  <a:pt x="9473" y="7363"/>
                </a:cubicBezTo>
                <a:lnTo>
                  <a:pt x="12220" y="4701"/>
                </a:lnTo>
                <a:cubicBezTo>
                  <a:pt x="12364" y="4558"/>
                  <a:pt x="12278" y="4300"/>
                  <a:pt x="12077" y="4272"/>
                </a:cubicBezTo>
                <a:lnTo>
                  <a:pt x="8271" y="3728"/>
                </a:lnTo>
                <a:cubicBezTo>
                  <a:pt x="8214" y="3728"/>
                  <a:pt x="8128" y="3671"/>
                  <a:pt x="8099" y="3614"/>
                </a:cubicBezTo>
                <a:lnTo>
                  <a:pt x="6411" y="151"/>
                </a:lnTo>
                <a:cubicBezTo>
                  <a:pt x="6368" y="50"/>
                  <a:pt x="6275" y="0"/>
                  <a:pt x="61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1" name="Google Shape;101;p10"/>
          <p:cNvGrpSpPr/>
          <p:nvPr/>
        </p:nvGrpSpPr>
        <p:grpSpPr>
          <a:xfrm>
            <a:off x="10684604" y="898034"/>
            <a:ext cx="929105" cy="866805"/>
            <a:chOff x="7599075" y="1453950"/>
            <a:chExt cx="696829" cy="650104"/>
          </a:xfrm>
        </p:grpSpPr>
        <p:sp>
          <p:nvSpPr>
            <p:cNvPr id="102" name="Google Shape;102;p10"/>
            <p:cNvSpPr/>
            <p:nvPr/>
          </p:nvSpPr>
          <p:spPr>
            <a:xfrm>
              <a:off x="7599075" y="1453950"/>
              <a:ext cx="696829" cy="650104"/>
            </a:xfrm>
            <a:custGeom>
              <a:avLst/>
              <a:gdLst/>
              <a:ahLst/>
              <a:cxnLst/>
              <a:rect l="l" t="t" r="r" b="b"/>
              <a:pathLst>
                <a:path w="10991" h="10254" extrusionOk="0">
                  <a:moveTo>
                    <a:pt x="5502" y="1"/>
                  </a:moveTo>
                  <a:cubicBezTo>
                    <a:pt x="3015" y="1"/>
                    <a:pt x="844" y="1789"/>
                    <a:pt x="430" y="4326"/>
                  </a:cubicBezTo>
                  <a:cubicBezTo>
                    <a:pt x="0" y="7102"/>
                    <a:pt x="1889" y="9735"/>
                    <a:pt x="4694" y="10193"/>
                  </a:cubicBezTo>
                  <a:cubicBezTo>
                    <a:pt x="4959" y="10234"/>
                    <a:pt x="5222" y="10254"/>
                    <a:pt x="5482" y="10254"/>
                  </a:cubicBezTo>
                  <a:cubicBezTo>
                    <a:pt x="7952" y="10254"/>
                    <a:pt x="10144" y="8466"/>
                    <a:pt x="10532" y="5929"/>
                  </a:cubicBezTo>
                  <a:cubicBezTo>
                    <a:pt x="10990" y="3153"/>
                    <a:pt x="9073" y="520"/>
                    <a:pt x="6297" y="62"/>
                  </a:cubicBezTo>
                  <a:cubicBezTo>
                    <a:pt x="6029" y="21"/>
                    <a:pt x="5764" y="1"/>
                    <a:pt x="5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7872644" y="1908969"/>
              <a:ext cx="167376" cy="141128"/>
            </a:xfrm>
            <a:custGeom>
              <a:avLst/>
              <a:gdLst/>
              <a:ahLst/>
              <a:cxnLst/>
              <a:rect l="l" t="t" r="r" b="b"/>
              <a:pathLst>
                <a:path w="2640" h="2226" extrusionOk="0">
                  <a:moveTo>
                    <a:pt x="1406" y="0"/>
                  </a:moveTo>
                  <a:cubicBezTo>
                    <a:pt x="1036" y="0"/>
                    <a:pt x="662" y="179"/>
                    <a:pt x="436" y="555"/>
                  </a:cubicBezTo>
                  <a:cubicBezTo>
                    <a:pt x="0" y="1298"/>
                    <a:pt x="575" y="2225"/>
                    <a:pt x="1399" y="2225"/>
                  </a:cubicBezTo>
                  <a:cubicBezTo>
                    <a:pt x="1495" y="2225"/>
                    <a:pt x="1594" y="2213"/>
                    <a:pt x="1695" y="2186"/>
                  </a:cubicBezTo>
                  <a:cubicBezTo>
                    <a:pt x="2268" y="2043"/>
                    <a:pt x="2640" y="1442"/>
                    <a:pt x="2497" y="841"/>
                  </a:cubicBezTo>
                  <a:cubicBezTo>
                    <a:pt x="2352" y="294"/>
                    <a:pt x="1882" y="0"/>
                    <a:pt x="1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7899906" y="1728978"/>
              <a:ext cx="67584" cy="56743"/>
            </a:xfrm>
            <a:custGeom>
              <a:avLst/>
              <a:gdLst/>
              <a:ahLst/>
              <a:cxnLst/>
              <a:rect l="l" t="t" r="r" b="b"/>
              <a:pathLst>
                <a:path w="1066" h="895" extrusionOk="0">
                  <a:moveTo>
                    <a:pt x="555" y="1"/>
                  </a:moveTo>
                  <a:cubicBezTo>
                    <a:pt x="409" y="1"/>
                    <a:pt x="264" y="69"/>
                    <a:pt x="178" y="217"/>
                  </a:cubicBezTo>
                  <a:cubicBezTo>
                    <a:pt x="0" y="522"/>
                    <a:pt x="228" y="894"/>
                    <a:pt x="542" y="894"/>
                  </a:cubicBezTo>
                  <a:cubicBezTo>
                    <a:pt x="581" y="894"/>
                    <a:pt x="623" y="888"/>
                    <a:pt x="664" y="875"/>
                  </a:cubicBezTo>
                  <a:cubicBezTo>
                    <a:pt x="922" y="818"/>
                    <a:pt x="1065" y="589"/>
                    <a:pt x="1008" y="331"/>
                  </a:cubicBezTo>
                  <a:cubicBezTo>
                    <a:pt x="943" y="120"/>
                    <a:pt x="748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7738174" y="1926151"/>
              <a:ext cx="67838" cy="56870"/>
            </a:xfrm>
            <a:custGeom>
              <a:avLst/>
              <a:gdLst/>
              <a:ahLst/>
              <a:cxnLst/>
              <a:rect l="l" t="t" r="r" b="b"/>
              <a:pathLst>
                <a:path w="1070" h="897" extrusionOk="0">
                  <a:moveTo>
                    <a:pt x="592" y="1"/>
                  </a:moveTo>
                  <a:cubicBezTo>
                    <a:pt x="441" y="1"/>
                    <a:pt x="283" y="75"/>
                    <a:pt x="182" y="226"/>
                  </a:cubicBezTo>
                  <a:cubicBezTo>
                    <a:pt x="0" y="538"/>
                    <a:pt x="242" y="897"/>
                    <a:pt x="588" y="897"/>
                  </a:cubicBezTo>
                  <a:cubicBezTo>
                    <a:pt x="623" y="897"/>
                    <a:pt x="660" y="893"/>
                    <a:pt x="697" y="885"/>
                  </a:cubicBezTo>
                  <a:cubicBezTo>
                    <a:pt x="926" y="799"/>
                    <a:pt x="1069" y="570"/>
                    <a:pt x="1012" y="341"/>
                  </a:cubicBezTo>
                  <a:cubicBezTo>
                    <a:pt x="964" y="118"/>
                    <a:pt x="783" y="1"/>
                    <a:pt x="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3467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914398" y="2130427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828798" y="3886201"/>
            <a:ext cx="8534400" cy="17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7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ctr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088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80" y="274574"/>
            <a:ext cx="10972639" cy="1142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09602" y="1600203"/>
            <a:ext cx="5384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444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38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507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95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11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1055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12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16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36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6197599" y="1600203"/>
            <a:ext cx="5384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4444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38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507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95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1110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1055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12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16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36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63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 rot="5400000">
            <a:off x="7285036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76185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634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82533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2856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3015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2959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3151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2073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2265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98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80" y="274574"/>
            <a:ext cx="10972639" cy="1142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 rot="5400000">
            <a:off x="3832747" y="-1623239"/>
            <a:ext cx="4526501" cy="109726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76185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634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82533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2856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3015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2959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3151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2073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2265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330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3799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8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473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609599" y="273049"/>
            <a:ext cx="4011082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6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761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63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825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285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301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29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315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207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226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609599" y="1435101"/>
            <a:ext cx="4011082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278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80" y="274574"/>
            <a:ext cx="10972639" cy="1142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549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09680" y="274574"/>
            <a:ext cx="10972639" cy="1142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09599" y="1535113"/>
            <a:ext cx="5386917" cy="6397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8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609599" y="2174878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19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63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317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-31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-21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-2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-110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-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2" cy="6397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8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6193367" y="2174878"/>
            <a:ext cx="5389032" cy="3951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319" marR="0" lvl="0" indent="19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473" marR="0" lvl="1" indent="63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628" marR="0" lvl="2" indent="317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445" marR="0" lvl="3" indent="-31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5849" marR="0" lvl="4" indent="-1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398" marR="0" lvl="5" indent="-21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6471" marR="0" lvl="6" indent="-2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0544" marR="0" lvl="7" indent="-110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4615" marR="0" lvl="8" indent="-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505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7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4072" marR="0" lvl="1" indent="-10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8146" marR="0" lvl="2" indent="-88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32217" marR="0" lvl="3" indent="-694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76290" marR="0" lvl="4" indent="-50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20360" marR="0" lvl="5" indent="-310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64434" marR="0" lvl="6" indent="-1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08505" marR="0" lvl="7" indent="-11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352579" marR="0" lvl="8" indent="-10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072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5DE31-D75B-E94B-BE19-AAC9636B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9286E-C96A-3F48-855C-5AD33A9CB32A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AE8FB-0269-0843-B6C1-D9ECB309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44596-F40B-A04D-A1AA-C801D042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4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C5A5AB9B-F023-8B4A-BE34-5ADCF95463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0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1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3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 /><Relationship Id="rId13" Type="http://schemas.openxmlformats.org/officeDocument/2006/relationships/slideLayout" Target="../slideLayouts/slideLayout36.xml" /><Relationship Id="rId3" Type="http://schemas.openxmlformats.org/officeDocument/2006/relationships/slideLayout" Target="../slideLayouts/slideLayout26.xml" /><Relationship Id="rId7" Type="http://schemas.openxmlformats.org/officeDocument/2006/relationships/slideLayout" Target="../slideLayouts/slideLayout30.xml" /><Relationship Id="rId12" Type="http://schemas.openxmlformats.org/officeDocument/2006/relationships/slideLayout" Target="../slideLayouts/slideLayout35.xml" /><Relationship Id="rId2" Type="http://schemas.openxmlformats.org/officeDocument/2006/relationships/slideLayout" Target="../slideLayouts/slideLayout25.xml" /><Relationship Id="rId1" Type="http://schemas.openxmlformats.org/officeDocument/2006/relationships/slideLayout" Target="../slideLayouts/slideLayout24.xml" /><Relationship Id="rId6" Type="http://schemas.openxmlformats.org/officeDocument/2006/relationships/slideLayout" Target="../slideLayouts/slideLayout29.xml" /><Relationship Id="rId11" Type="http://schemas.openxmlformats.org/officeDocument/2006/relationships/slideLayout" Target="../slideLayouts/slideLayout34.xml" /><Relationship Id="rId5" Type="http://schemas.openxmlformats.org/officeDocument/2006/relationships/slideLayout" Target="../slideLayouts/slideLayout28.xml" /><Relationship Id="rId15" Type="http://schemas.openxmlformats.org/officeDocument/2006/relationships/theme" Target="../theme/theme3.xml" /><Relationship Id="rId10" Type="http://schemas.openxmlformats.org/officeDocument/2006/relationships/slideLayout" Target="../slideLayouts/slideLayout33.xml" /><Relationship Id="rId4" Type="http://schemas.openxmlformats.org/officeDocument/2006/relationships/slideLayout" Target="../slideLayouts/slideLayout27.xml" /><Relationship Id="rId9" Type="http://schemas.openxmlformats.org/officeDocument/2006/relationships/slideLayout" Target="../slideLayouts/slideLayout32.xml" /><Relationship Id="rId14" Type="http://schemas.openxmlformats.org/officeDocument/2006/relationships/slideLayout" Target="../slideLayouts/slideLayout37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 /><Relationship Id="rId3" Type="http://schemas.openxmlformats.org/officeDocument/2006/relationships/slideLayout" Target="../slideLayouts/slideLayout40.xml" /><Relationship Id="rId7" Type="http://schemas.openxmlformats.org/officeDocument/2006/relationships/slideLayout" Target="../slideLayouts/slideLayout44.xml" /><Relationship Id="rId2" Type="http://schemas.openxmlformats.org/officeDocument/2006/relationships/slideLayout" Target="../slideLayouts/slideLayout39.xml" /><Relationship Id="rId1" Type="http://schemas.openxmlformats.org/officeDocument/2006/relationships/slideLayout" Target="../slideLayouts/slideLayout38.xml" /><Relationship Id="rId6" Type="http://schemas.openxmlformats.org/officeDocument/2006/relationships/slideLayout" Target="../slideLayouts/slideLayout43.xml" /><Relationship Id="rId11" Type="http://schemas.openxmlformats.org/officeDocument/2006/relationships/theme" Target="../theme/theme4.xml" /><Relationship Id="rId5" Type="http://schemas.openxmlformats.org/officeDocument/2006/relationships/slideLayout" Target="../slideLayouts/slideLayout42.xml" /><Relationship Id="rId10" Type="http://schemas.openxmlformats.org/officeDocument/2006/relationships/slideLayout" Target="../slideLayouts/slideLayout47.xml" /><Relationship Id="rId4" Type="http://schemas.openxmlformats.org/officeDocument/2006/relationships/slideLayout" Target="../slideLayouts/slideLayout41.xml" /><Relationship Id="rId9" Type="http://schemas.openxmlformats.org/officeDocument/2006/relationships/slideLayout" Target="../slideLayouts/slideLayout4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2272165-9E1B-48E2-BCA1-D1C75D0D6B42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1FDC9-FE17-43EA-AE27-16D40207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5B784-7E1F-45A6-A0FF-6F249DEA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75474-29F4-4568-9F77-DB59C2007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AED3E-D6BB-4979-B1DF-91E90FA3E06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36A9-0C5C-44FB-857D-9A4A3A1AC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552C6-7CED-4AF4-9A26-46196937B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5390-08A1-4FE6-AC79-831C3A0E0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48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  <p:sldLayoutId id="2147483691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80" y="274574"/>
            <a:ext cx="10972639" cy="1142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42" marR="0" lvl="5" indent="-12642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282" marR="0" lvl="6" indent="-12581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424" marR="0" lvl="7" indent="-12524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564" marR="0" lvl="8" indent="-12464" algn="ctr" rtl="0">
              <a:spcBef>
                <a:spcPts val="0"/>
              </a:spcBef>
              <a:spcAft>
                <a:spcPts val="0"/>
              </a:spcAft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80" y="1599830"/>
            <a:ext cx="10972639" cy="45265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06400" marR="0" lvl="0" indent="76200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82650" marR="0" lvl="1" indent="6350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58900" marR="0" lvl="2" indent="8255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01825" marR="0" lvl="3" indent="285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6338" marR="0" lvl="4" indent="3016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992997" marR="0" lvl="5" indent="296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537178" marR="0" lvl="6" indent="3152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081360" marR="0" lvl="7" indent="2073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625540" marR="0" lvl="8" indent="226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80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4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6142" y="6356466"/>
            <a:ext cx="3859714" cy="3650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1229" marR="0" lvl="1" indent="-84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85633" marR="0" lvl="2" indent="-1714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30035" marR="0" lvl="3" indent="-258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4440" marR="0" lvl="4" indent="-3460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18843" marR="0" lvl="5" indent="-433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7650" marR="0" lvl="6" indent="-6078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40862" marR="0" lvl="7" indent="-8697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18476" marR="0" lvl="8" indent="-1218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147" y="6356466"/>
            <a:ext cx="2845170" cy="365040"/>
          </a:xfrm>
          <a:prstGeom prst="rect">
            <a:avLst/>
          </a:prstGeom>
          <a:noFill/>
          <a:ln>
            <a:noFill/>
          </a:ln>
        </p:spPr>
        <p:txBody>
          <a:bodyPr lIns="108800" tIns="54400" rIns="108800" bIns="54400" anchor="ctr" anchorCtr="0">
            <a:noAutofit/>
          </a:bodyPr>
          <a:lstStyle/>
          <a:p>
            <a:pPr algn="r">
              <a:buClr>
                <a:srgbClr val="898989"/>
              </a:buClr>
              <a:buSzPct val="25000"/>
            </a:pPr>
            <a:fld id="{00000000-1234-1234-1234-123412341234}" type="slidenum">
              <a:rPr lang="en-US" sz="14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ct val="25000"/>
              </a:pPr>
              <a:t>‹#›</a:t>
            </a:fld>
            <a:endParaRPr lang="en-US" sz="14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641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C%B1%85%EC%9E%A5-%EC%84%A0%EB%B0%98-%EB%82%98%EB%AC%B4-%EA%B0%80%EA%B5%AC-%EB%B3%B4%EB%A5%98-%EC%A0%80%EC%9E%A5-%EB%B9%88-575818/" TargetMode="External" /><Relationship Id="rId13" Type="http://schemas.openxmlformats.org/officeDocument/2006/relationships/image" Target="../media/image9.png" /><Relationship Id="rId18" Type="http://schemas.openxmlformats.org/officeDocument/2006/relationships/image" Target="../media/image13.jpeg" /><Relationship Id="rId3" Type="http://schemas.openxmlformats.org/officeDocument/2006/relationships/image" Target="../media/image3.jpg" /><Relationship Id="rId21" Type="http://schemas.openxmlformats.org/officeDocument/2006/relationships/image" Target="../media/image16.png" /><Relationship Id="rId7" Type="http://schemas.openxmlformats.org/officeDocument/2006/relationships/image" Target="../media/image5.png" /><Relationship Id="rId12" Type="http://schemas.openxmlformats.org/officeDocument/2006/relationships/image" Target="../media/image8.jpeg" /><Relationship Id="rId17" Type="http://schemas.openxmlformats.org/officeDocument/2006/relationships/image" Target="../media/image12.png" /><Relationship Id="rId25" Type="http://schemas.openxmlformats.org/officeDocument/2006/relationships/hyperlink" Target="https://pixabay.com/en/kit-school-supplies-crayons-school-1975078/" TargetMode="External" /><Relationship Id="rId2" Type="http://schemas.openxmlformats.org/officeDocument/2006/relationships/notesSlide" Target="../notesSlides/notesSlide1.xml" /><Relationship Id="rId16" Type="http://schemas.openxmlformats.org/officeDocument/2006/relationships/hyperlink" Target="http://pngimg.com/download/5937" TargetMode="External" /><Relationship Id="rId20" Type="http://schemas.openxmlformats.org/officeDocument/2006/relationships/image" Target="../media/image15.png" /><Relationship Id="rId1" Type="http://schemas.openxmlformats.org/officeDocument/2006/relationships/slideLayout" Target="../slideLayouts/slideLayout14.xml" /><Relationship Id="rId6" Type="http://schemas.openxmlformats.org/officeDocument/2006/relationships/hyperlink" Target="https://pixabay.com/it/lavagna-bianca-bordo-bianco-3205371/" TargetMode="External" /><Relationship Id="rId11" Type="http://schemas.openxmlformats.org/officeDocument/2006/relationships/image" Target="../media/image7.jpeg" /><Relationship Id="rId24" Type="http://schemas.openxmlformats.org/officeDocument/2006/relationships/image" Target="../media/image17.png" /><Relationship Id="rId5" Type="http://schemas.openxmlformats.org/officeDocument/2006/relationships/image" Target="../media/image4.png" /><Relationship Id="rId15" Type="http://schemas.openxmlformats.org/officeDocument/2006/relationships/image" Target="../media/image11.png" /><Relationship Id="rId23" Type="http://schemas.openxmlformats.org/officeDocument/2006/relationships/hyperlink" Target="https://creativecommons.org/licenses/by-nc/3.0/" TargetMode="External" /><Relationship Id="rId10" Type="http://schemas.openxmlformats.org/officeDocument/2006/relationships/hyperlink" Target="http://pngimg.com/download/6978" TargetMode="External" /><Relationship Id="rId19" Type="http://schemas.openxmlformats.org/officeDocument/2006/relationships/image" Target="../media/image14.png" /><Relationship Id="rId4" Type="http://schemas.openxmlformats.org/officeDocument/2006/relationships/hyperlink" Target="https://www.publicdomainpictures.net/en/view-image.php?image=111350&amp;picture=room-interior-empty" TargetMode="External" /><Relationship Id="rId9" Type="http://schemas.openxmlformats.org/officeDocument/2006/relationships/image" Target="../media/image6.png" /><Relationship Id="rId14" Type="http://schemas.openxmlformats.org/officeDocument/2006/relationships/image" Target="../media/image10.jpeg" /><Relationship Id="rId22" Type="http://schemas.openxmlformats.org/officeDocument/2006/relationships/hyperlink" Target="http://www.pngall.com/books-png" TargetMode="Externa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nose-png/download/39870" TargetMode="External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44.xml" /><Relationship Id="rId5" Type="http://schemas.openxmlformats.org/officeDocument/2006/relationships/hyperlink" Target="http://www.pngall.com/9-letter-png" TargetMode="External" /><Relationship Id="rId4" Type="http://schemas.openxmlformats.org/officeDocument/2006/relationships/image" Target="../media/image3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metallic-spoon" TargetMode="External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44.xml" /><Relationship Id="rId5" Type="http://schemas.openxmlformats.org/officeDocument/2006/relationships/hyperlink" Target="https://pixabay.com/en/animals-reptiles-snake-1295060/" TargetMode="External" /><Relationship Id="rId4" Type="http://schemas.openxmlformats.org/officeDocument/2006/relationships/image" Target="../media/image4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ink-splash-lines-paint-decor-1219289/" TargetMode="External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44.xml" /><Relationship Id="rId5" Type="http://schemas.openxmlformats.org/officeDocument/2006/relationships/hyperlink" Target="http://twelvemakesadozen.blogspot.com/2014_07_01_archive.html" TargetMode="External" /><Relationship Id="rId4" Type="http://schemas.openxmlformats.org/officeDocument/2006/relationships/image" Target="../media/image43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87768" TargetMode="External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44.xml" /><Relationship Id="rId5" Type="http://schemas.openxmlformats.org/officeDocument/2006/relationships/hyperlink" Target="https://pixabay.com/en/brush-ink-paint-drawing-blue-nib-34123/" TargetMode="External" /><Relationship Id="rId4" Type="http://schemas.openxmlformats.org/officeDocument/2006/relationships/image" Target="../media/image45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dpin.svg" TargetMode="External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4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49599" TargetMode="External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4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57883/ant-by-dux-phoenix" TargetMode="External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6488/mallory_square-by-nkinkade-177657" TargetMode="External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44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10-number-png" TargetMode="External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44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tap-png" TargetMode="External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4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20844/" TargetMode="External" /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4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corn-nut-seed-seed-pod-146412/" TargetMode="External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44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55.png" /><Relationship Id="rId4" Type="http://schemas.openxmlformats.org/officeDocument/2006/relationships/image" Target="../media/image54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55.png" /><Relationship Id="rId4" Type="http://schemas.openxmlformats.org/officeDocument/2006/relationships/image" Target="../media/image56.pn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1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9.png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 /><Relationship Id="rId2" Type="http://schemas.openxmlformats.org/officeDocument/2006/relationships/video" Target="../media/media6.mp4" /><Relationship Id="rId1" Type="http://schemas.microsoft.com/office/2007/relationships/media" Target="../media/media6.mp4" /><Relationship Id="rId6" Type="http://schemas.openxmlformats.org/officeDocument/2006/relationships/image" Target="../media/image61.png" /><Relationship Id="rId5" Type="http://schemas.openxmlformats.org/officeDocument/2006/relationships/image" Target="../media/image60.gif" /><Relationship Id="rId4" Type="http://schemas.openxmlformats.org/officeDocument/2006/relationships/notesSlide" Target="../notesSlides/notesSlide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3.png" /><Relationship Id="rId4" Type="http://schemas.openxmlformats.org/officeDocument/2006/relationships/image" Target="../media/image22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image" Target="../media/image25.png" /><Relationship Id="rId7" Type="http://schemas.openxmlformats.org/officeDocument/2006/relationships/image" Target="../media/image29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2.mp4" /><Relationship Id="rId1" Type="http://schemas.openxmlformats.org/officeDocument/2006/relationships/video" Target="NULL" TargetMode="External" /><Relationship Id="rId5" Type="http://schemas.openxmlformats.org/officeDocument/2006/relationships/image" Target="../media/image34.jpeg" /><Relationship Id="rId4" Type="http://schemas.openxmlformats.org/officeDocument/2006/relationships/image" Target="../media/image3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35.pn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2015.igem.org/Team:Warwick" TargetMode="External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44.xml" /><Relationship Id="rId5" Type="http://schemas.openxmlformats.org/officeDocument/2006/relationships/hyperlink" Target="https://pixabay.com/en/apple-red-ripe-leaf-fruit-food-312695/" TargetMode="External" /><Relationship Id="rId4" Type="http://schemas.openxmlformats.org/officeDocument/2006/relationships/image" Target="../media/image3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4E3EF2-8565-408B-8F19-9D77AF1EE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96270" y="460345"/>
            <a:ext cx="5585875" cy="4183588"/>
          </a:xfrm>
          <a:prstGeom prst="rect">
            <a:avLst/>
          </a:prstGeom>
        </p:spPr>
      </p:pic>
      <p:pic>
        <p:nvPicPr>
          <p:cNvPr id="7" name="Picture 6" descr="A picture containing window, indoor, door, sitting&#10;&#10;Description automatically generated">
            <a:extLst>
              <a:ext uri="{FF2B5EF4-FFF2-40B4-BE49-F238E27FC236}">
                <a16:creationId xmlns:a16="http://schemas.microsoft.com/office/drawing/2014/main" id="{9B896DE8-A9D4-4E82-8101-47A707D9D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8421" y="2700250"/>
            <a:ext cx="3087849" cy="3234408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9707462-0B04-4D42-812D-C97F6BA61A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444867" y="3496330"/>
            <a:ext cx="3919354" cy="2177419"/>
          </a:xfrm>
          <a:prstGeom prst="rect">
            <a:avLst/>
          </a:prstGeom>
        </p:spPr>
      </p:pic>
      <p:pic>
        <p:nvPicPr>
          <p:cNvPr id="1028" name="Picture 4" descr="Days of the Week FREEBIE | Posters printable, Week, Day">
            <a:extLst>
              <a:ext uri="{FF2B5EF4-FFF2-40B4-BE49-F238E27FC236}">
                <a16:creationId xmlns:a16="http://schemas.microsoft.com/office/drawing/2014/main" id="{2C6B234E-F82D-4430-8F02-A19DAC21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" y="271911"/>
            <a:ext cx="1103109" cy="14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ths of the Year poster: Amazon.co.uk: Health &amp; Personal Care">
            <a:extLst>
              <a:ext uri="{FF2B5EF4-FFF2-40B4-BE49-F238E27FC236}">
                <a16:creationId xmlns:a16="http://schemas.microsoft.com/office/drawing/2014/main" id="{60FDCBF6-B56F-44D7-8A93-924C6B3D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37" y="216398"/>
            <a:ext cx="2035352" cy="16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6CAA9B-DB42-4FE8-8FCC-01F9E8CC98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2299" y="988016"/>
            <a:ext cx="1423156" cy="1712234"/>
          </a:xfrm>
          <a:prstGeom prst="rect">
            <a:avLst/>
          </a:prstGeom>
        </p:spPr>
      </p:pic>
      <p:pic>
        <p:nvPicPr>
          <p:cNvPr id="1032" name="Picture 8" descr="You Are Worth Everything and More Positive Poster | Mothers day cards,  Quotes for kids, Watercolor classroom">
            <a:extLst>
              <a:ext uri="{FF2B5EF4-FFF2-40B4-BE49-F238E27FC236}">
                <a16:creationId xmlns:a16="http://schemas.microsoft.com/office/drawing/2014/main" id="{CCDAC8F3-F96D-41ED-AABF-3985ABF1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44" y="460345"/>
            <a:ext cx="1586918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D02E55A-4265-4A22-8201-81B9633947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586271" y="2961328"/>
            <a:ext cx="1424132" cy="10514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2EAFEA-12D1-44C9-925C-3B22A9DCF4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8356" y="3049800"/>
            <a:ext cx="1097122" cy="638041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2E47BDB-BFC3-429D-B498-6D01984B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5" y="2700250"/>
            <a:ext cx="926103" cy="92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E6F87-831A-4396-96E6-8786528E0A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9084" y="3677720"/>
            <a:ext cx="833420" cy="9233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24B8E0-5BA4-4568-B1C1-2A8A6CCA4B8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1594" b="7587"/>
          <a:stretch/>
        </p:blipFill>
        <p:spPr>
          <a:xfrm>
            <a:off x="1026169" y="4538953"/>
            <a:ext cx="796596" cy="923342"/>
          </a:xfrm>
          <a:prstGeom prst="rect">
            <a:avLst/>
          </a:prstGeom>
        </p:spPr>
      </p:pic>
      <p:pic>
        <p:nvPicPr>
          <p:cNvPr id="1025" name="Picture 1024" descr="A picture containing table, sitting, cake, bed&#10;&#10;Description automatically generated">
            <a:extLst>
              <a:ext uri="{FF2B5EF4-FFF2-40B4-BE49-F238E27FC236}">
                <a16:creationId xmlns:a16="http://schemas.microsoft.com/office/drawing/2014/main" id="{BE832C15-04DC-48AA-B6F7-5801CA0227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0967563" y="3289895"/>
            <a:ext cx="1166391" cy="775650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48DD5824-8CB8-4274-9689-0DF8013C02CC}"/>
              </a:ext>
            </a:extLst>
          </p:cNvPr>
          <p:cNvSpPr txBox="1"/>
          <p:nvPr/>
        </p:nvSpPr>
        <p:spPr>
          <a:xfrm>
            <a:off x="10967563" y="9629717"/>
            <a:ext cx="81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2" tooltip="http://www.pngall.com/books-png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3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1" name="Picture 1030" descr="A picture containing implement, stationary, pencil, colorful&#10;&#10;Description automatically generated">
            <a:extLst>
              <a:ext uri="{FF2B5EF4-FFF2-40B4-BE49-F238E27FC236}">
                <a16:creationId xmlns:a16="http://schemas.microsoft.com/office/drawing/2014/main" id="{17C5536B-7225-4DE0-A8AB-6EE012A426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8721756" y="3089433"/>
            <a:ext cx="852809" cy="923342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A97246C-ED4F-41DB-B73D-4BE484E5525B}"/>
              </a:ext>
            </a:extLst>
          </p:cNvPr>
          <p:cNvSpPr/>
          <p:nvPr/>
        </p:nvSpPr>
        <p:spPr>
          <a:xfrm>
            <a:off x="3768226" y="1165324"/>
            <a:ext cx="49977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Morning Class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29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2249586" y="4974534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nose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CDBD393-D919-8D4D-A69E-C2D08E1D0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00560" y="2057402"/>
            <a:ext cx="2235099" cy="2991678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0E8CF6E0-9783-614D-AC85-D4F44A196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23368" y="1361664"/>
            <a:ext cx="3228764" cy="3612870"/>
          </a:xfrm>
          <a:prstGeom prst="rect">
            <a:avLst/>
          </a:prstGeom>
        </p:spPr>
      </p:pic>
      <p:sp>
        <p:nvSpPr>
          <p:cNvPr id="12" name="Title 15">
            <a:extLst>
              <a:ext uri="{FF2B5EF4-FFF2-40B4-BE49-F238E27FC236}">
                <a16:creationId xmlns:a16="http://schemas.microsoft.com/office/drawing/2014/main" id="{93487E69-5A81-614B-972D-F0F6C48E5150}"/>
              </a:ext>
            </a:extLst>
          </p:cNvPr>
          <p:cNvSpPr txBox="1">
            <a:spLocks/>
          </p:cNvSpPr>
          <p:nvPr/>
        </p:nvSpPr>
        <p:spPr>
          <a:xfrm>
            <a:off x="7856343" y="495962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268176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7" y="748209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2042282" y="4668615"/>
            <a:ext cx="2615334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spoon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6670FC6-474D-B747-AF06-A7E786AE1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009163">
            <a:off x="1230956" y="1905157"/>
            <a:ext cx="3047685" cy="3047685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6DB2D48E-C419-064E-9E85-82BCF145E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60698" y="1943680"/>
            <a:ext cx="3589020" cy="2743200"/>
          </a:xfrm>
          <a:prstGeom prst="rect">
            <a:avLst/>
          </a:prstGeom>
        </p:spPr>
      </p:pic>
      <p:sp>
        <p:nvSpPr>
          <p:cNvPr id="12" name="Title 15">
            <a:extLst>
              <a:ext uri="{FF2B5EF4-FFF2-40B4-BE49-F238E27FC236}">
                <a16:creationId xmlns:a16="http://schemas.microsoft.com/office/drawing/2014/main" id="{40D7DA30-F8CF-F04C-9E78-2A1054F7DF82}"/>
              </a:ext>
            </a:extLst>
          </p:cNvPr>
          <p:cNvSpPr txBox="1">
            <a:spLocks/>
          </p:cNvSpPr>
          <p:nvPr/>
        </p:nvSpPr>
        <p:spPr>
          <a:xfrm>
            <a:off x="7303917" y="4542633"/>
            <a:ext cx="2384867" cy="127614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snake</a:t>
            </a:r>
          </a:p>
        </p:txBody>
      </p:sp>
    </p:spTree>
    <p:extLst>
      <p:ext uri="{BB962C8B-B14F-4D97-AF65-F5344CB8AC3E}">
        <p14:creationId xmlns:p14="http://schemas.microsoft.com/office/powerpoint/2010/main" val="280004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1053417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2050457" y="4934774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pink</a:t>
            </a: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B76EE4C-876F-7145-A731-DDD35A14C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9103168">
            <a:off x="1956423" y="1914743"/>
            <a:ext cx="1959839" cy="3359724"/>
          </a:xfrm>
          <a:prstGeom prst="rect">
            <a:avLst/>
          </a:prstGeom>
        </p:spPr>
      </p:pic>
      <p:pic>
        <p:nvPicPr>
          <p:cNvPr id="6" name="Picture 5" descr="A picture containing text, knife&#10;&#10;Description automatically generated">
            <a:extLst>
              <a:ext uri="{FF2B5EF4-FFF2-40B4-BE49-F238E27FC236}">
                <a16:creationId xmlns:a16="http://schemas.microsoft.com/office/drawing/2014/main" id="{749268C0-B61C-9A48-9849-8E188DEAA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55905" y="1888434"/>
            <a:ext cx="2103798" cy="3375273"/>
          </a:xfrm>
          <a:prstGeom prst="rect">
            <a:avLst/>
          </a:prstGeom>
        </p:spPr>
      </p:pic>
      <p:sp>
        <p:nvSpPr>
          <p:cNvPr id="13" name="Title 15">
            <a:extLst>
              <a:ext uri="{FF2B5EF4-FFF2-40B4-BE49-F238E27FC236}">
                <a16:creationId xmlns:a16="http://schemas.microsoft.com/office/drawing/2014/main" id="{AA7E33D7-8012-FB46-ADAA-18E360D27809}"/>
              </a:ext>
            </a:extLst>
          </p:cNvPr>
          <p:cNvSpPr txBox="1">
            <a:spLocks/>
          </p:cNvSpPr>
          <p:nvPr/>
        </p:nvSpPr>
        <p:spPr>
          <a:xfrm>
            <a:off x="7575401" y="4926854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7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pen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j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506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i</a:t>
            </a:r>
            <a:endParaRPr lang="en-US" sz="80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F797E-73F9-3B42-B47C-3010E75F4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9077" y="1754256"/>
            <a:ext cx="4465983" cy="3349487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2503545" y="4815507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igloo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32F054B-608E-634B-82B4-9FF33C621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22805" y="1803956"/>
            <a:ext cx="2314711" cy="3180519"/>
          </a:xfrm>
          <a:prstGeom prst="rect">
            <a:avLst/>
          </a:prstGeom>
        </p:spPr>
      </p:pic>
      <p:sp>
        <p:nvSpPr>
          <p:cNvPr id="13" name="Title 15">
            <a:extLst>
              <a:ext uri="{FF2B5EF4-FFF2-40B4-BE49-F238E27FC236}">
                <a16:creationId xmlns:a16="http://schemas.microsoft.com/office/drawing/2014/main" id="{A80D44E0-EABE-9A4A-BDF9-17FE011D1BAD}"/>
              </a:ext>
            </a:extLst>
          </p:cNvPr>
          <p:cNvSpPr txBox="1">
            <a:spLocks/>
          </p:cNvSpPr>
          <p:nvPr/>
        </p:nvSpPr>
        <p:spPr>
          <a:xfrm>
            <a:off x="7307431" y="4815507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ink</a:t>
            </a:r>
          </a:p>
        </p:txBody>
      </p:sp>
    </p:spTree>
    <p:extLst>
      <p:ext uri="{BB962C8B-B14F-4D97-AF65-F5344CB8AC3E}">
        <p14:creationId xmlns:p14="http://schemas.microsoft.com/office/powerpoint/2010/main" val="278949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pin</a:t>
            </a:r>
          </a:p>
        </p:txBody>
      </p:sp>
      <p:pic>
        <p:nvPicPr>
          <p:cNvPr id="7" name="Picture 6" descr="A picture containing seat&#10;&#10;Description automatically generated">
            <a:extLst>
              <a:ext uri="{FF2B5EF4-FFF2-40B4-BE49-F238E27FC236}">
                <a16:creationId xmlns:a16="http://schemas.microsoft.com/office/drawing/2014/main" id="{7D4AD571-8B7C-374A-8803-480BCED41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81018" y="2299334"/>
            <a:ext cx="2829961" cy="28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net</a:t>
            </a:r>
          </a:p>
        </p:txBody>
      </p:sp>
      <p:pic>
        <p:nvPicPr>
          <p:cNvPr id="4" name="Picture 3" descr="A close-up of a feather&#10;&#10;Description automatically generated with low confidence">
            <a:extLst>
              <a:ext uri="{FF2B5EF4-FFF2-40B4-BE49-F238E27FC236}">
                <a16:creationId xmlns:a16="http://schemas.microsoft.com/office/drawing/2014/main" id="{8B46B2EF-FA26-EB4F-9DE2-6382359B8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18498" y="1899849"/>
            <a:ext cx="6459596" cy="40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75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ant</a:t>
            </a:r>
          </a:p>
        </p:txBody>
      </p:sp>
      <p:pic>
        <p:nvPicPr>
          <p:cNvPr id="6" name="Picture 5" descr="A picture containing pool ball, sport&#10;&#10;Description automatically generated">
            <a:extLst>
              <a:ext uri="{FF2B5EF4-FFF2-40B4-BE49-F238E27FC236}">
                <a16:creationId xmlns:a16="http://schemas.microsoft.com/office/drawing/2014/main" id="{1B02D6A6-B07E-094E-BDBB-26DC7BCB1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63999" y="1631826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1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sun</a:t>
            </a:r>
          </a:p>
        </p:txBody>
      </p:sp>
      <p:pic>
        <p:nvPicPr>
          <p:cNvPr id="8" name="Picture 7" descr="A close up of a sun&#10;&#10;Description automatically generated with low confidence">
            <a:extLst>
              <a:ext uri="{FF2B5EF4-FFF2-40B4-BE49-F238E27FC236}">
                <a16:creationId xmlns:a16="http://schemas.microsoft.com/office/drawing/2014/main" id="{BBC73BBA-3A70-7B4C-A67D-707BF52C5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7991" y="1983435"/>
            <a:ext cx="3236017" cy="32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5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ten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15E03D8-CFF0-8847-BC27-D789AA93F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1663" y="2057402"/>
            <a:ext cx="4708672" cy="31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6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tap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ED4754F-216B-ED47-8342-D9C76986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67200" y="2057402"/>
            <a:ext cx="3226904" cy="32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rquee sign clipart 6 » Clipart Station">
            <a:extLst>
              <a:ext uri="{FF2B5EF4-FFF2-40B4-BE49-F238E27FC236}">
                <a16:creationId xmlns:a16="http://schemas.microsoft.com/office/drawing/2014/main" id="{C7488AAB-E466-42F9-BE03-050901E3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80" y="1152110"/>
            <a:ext cx="4629672" cy="3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5DFDD6-B540-482F-BCE3-D2C97F3D47E0}"/>
              </a:ext>
            </a:extLst>
          </p:cNvPr>
          <p:cNvSpPr/>
          <p:nvPr/>
        </p:nvSpPr>
        <p:spPr>
          <a:xfrm>
            <a:off x="7904800" y="2858327"/>
            <a:ext cx="3498328" cy="78187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Nat</a:t>
            </a:r>
            <a:r>
              <a:rPr lang="en-US" sz="28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ion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al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</a:t>
            </a: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them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D46F1806-F1E6-4455-804A-084EF7200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17" y="1152110"/>
            <a:ext cx="6884259" cy="38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pot</a:t>
            </a:r>
          </a:p>
        </p:txBody>
      </p:sp>
      <p:pic>
        <p:nvPicPr>
          <p:cNvPr id="3" name="Picture 2" descr="A picture containing cup, coffee, kitchenware, pot&#10;&#10;Description automatically generated">
            <a:extLst>
              <a:ext uri="{FF2B5EF4-FFF2-40B4-BE49-F238E27FC236}">
                <a16:creationId xmlns:a16="http://schemas.microsoft.com/office/drawing/2014/main" id="{0E1E5F8C-D672-D146-9C5F-C3E120A28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35644" y="2295938"/>
            <a:ext cx="3320712" cy="27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5127476" y="5129295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nut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8C0DBAB-11F4-5E4D-9439-62A268E85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05130" y="2374741"/>
            <a:ext cx="2981740" cy="23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91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C4B03F7-1CC2-42EC-A4DB-0DD68B712076}"/>
              </a:ext>
            </a:extLst>
          </p:cNvPr>
          <p:cNvSpPr/>
          <p:nvPr/>
        </p:nvSpPr>
        <p:spPr>
          <a:xfrm>
            <a:off x="410817" y="369955"/>
            <a:ext cx="234357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Shared Writing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C1C9E7F-1D32-4DCA-8080-32AA438CFA97}"/>
              </a:ext>
            </a:extLst>
          </p:cNvPr>
          <p:cNvSpPr txBox="1">
            <a:spLocks/>
          </p:cNvSpPr>
          <p:nvPr/>
        </p:nvSpPr>
        <p:spPr>
          <a:xfrm>
            <a:off x="3730892" y="369955"/>
            <a:ext cx="6106885" cy="70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Listen say and write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920E8-4E2F-4D81-8210-E9A47B811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04"/>
          <a:stretch/>
        </p:blipFill>
        <p:spPr>
          <a:xfrm>
            <a:off x="2876372" y="5060869"/>
            <a:ext cx="8659541" cy="1051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2C9F3-FC8B-4210-AF8F-9D684ABDC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41"/>
          <a:stretch/>
        </p:blipFill>
        <p:spPr>
          <a:xfrm>
            <a:off x="2830653" y="1871079"/>
            <a:ext cx="8659541" cy="328577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E701F5D-CB39-4315-B4D5-DB58D57AF1B0}"/>
              </a:ext>
            </a:extLst>
          </p:cNvPr>
          <p:cNvSpPr txBox="1">
            <a:spLocks/>
          </p:cNvSpPr>
          <p:nvPr/>
        </p:nvSpPr>
        <p:spPr>
          <a:xfrm>
            <a:off x="3059192" y="1742783"/>
            <a:ext cx="1156216" cy="89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00B050"/>
                </a:solidFill>
                <a:latin typeface="Century Gothic" panose="020B0502020202020204" pitchFamily="34" charset="0"/>
              </a:rPr>
              <a:t>Dd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27A43B-F45A-4B80-8717-CC07E8FC89E9}"/>
              </a:ext>
            </a:extLst>
          </p:cNvPr>
          <p:cNvSpPr txBox="1">
            <a:spLocks/>
          </p:cNvSpPr>
          <p:nvPr/>
        </p:nvSpPr>
        <p:spPr>
          <a:xfrm>
            <a:off x="4963108" y="1742783"/>
            <a:ext cx="995078" cy="109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00B0F0"/>
                </a:solidFill>
                <a:latin typeface="Century Gothic" panose="020B0502020202020204" pitchFamily="34" charset="0"/>
              </a:rPr>
              <a:t>Ss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C16E771-2492-484C-9D83-8F0776C17BDA}"/>
              </a:ext>
            </a:extLst>
          </p:cNvPr>
          <p:cNvSpPr txBox="1">
            <a:spLocks/>
          </p:cNvSpPr>
          <p:nvPr/>
        </p:nvSpPr>
        <p:spPr>
          <a:xfrm>
            <a:off x="6397272" y="1742783"/>
            <a:ext cx="755333" cy="9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E9545C">
                    <a:lumMod val="75000"/>
                  </a:srgbClr>
                </a:solidFill>
                <a:latin typeface="Century Gothic" panose="020B0502020202020204" pitchFamily="34" charset="0"/>
              </a:rPr>
              <a:t>Ii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65AAB84-D335-43AA-9716-6BF3ADD6A54B}"/>
              </a:ext>
            </a:extLst>
          </p:cNvPr>
          <p:cNvSpPr txBox="1">
            <a:spLocks/>
          </p:cNvSpPr>
          <p:nvPr/>
        </p:nvSpPr>
        <p:spPr>
          <a:xfrm>
            <a:off x="7428754" y="1714775"/>
            <a:ext cx="1282776" cy="9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FFFF00"/>
                </a:solidFill>
                <a:latin typeface="Century Gothic" panose="020B0502020202020204" pitchFamily="34" charset="0"/>
              </a:rPr>
              <a:t>Pp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8B4151B-A243-469A-A7EC-AEBDE6F63935}"/>
              </a:ext>
            </a:extLst>
          </p:cNvPr>
          <p:cNvSpPr txBox="1">
            <a:spLocks/>
          </p:cNvSpPr>
          <p:nvPr/>
        </p:nvSpPr>
        <p:spPr>
          <a:xfrm>
            <a:off x="9292993" y="1728779"/>
            <a:ext cx="1282776" cy="9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82368A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Aa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BE30CB5-5539-42FA-B26A-634B44490196}"/>
              </a:ext>
            </a:extLst>
          </p:cNvPr>
          <p:cNvSpPr txBox="1">
            <a:spLocks/>
          </p:cNvSpPr>
          <p:nvPr/>
        </p:nvSpPr>
        <p:spPr>
          <a:xfrm>
            <a:off x="2922092" y="2866760"/>
            <a:ext cx="1481543" cy="9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FF0000"/>
                </a:solidFill>
                <a:latin typeface="Century Gothic" panose="020B0502020202020204" pitchFamily="34" charset="0"/>
              </a:rPr>
              <a:t>Nn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AC90BA6-9EF3-4A6B-BE6D-E3E334E2F763}"/>
              </a:ext>
            </a:extLst>
          </p:cNvPr>
          <p:cNvSpPr txBox="1">
            <a:spLocks/>
          </p:cNvSpPr>
          <p:nvPr/>
        </p:nvSpPr>
        <p:spPr>
          <a:xfrm>
            <a:off x="4849922" y="2866363"/>
            <a:ext cx="1075648" cy="91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E9545C"/>
              </a:buClr>
            </a:pPr>
            <a:r>
              <a:rPr lang="en-US" sz="5400" kern="0" dirty="0">
                <a:solidFill>
                  <a:srgbClr val="F14DD2"/>
                </a:solidFill>
                <a:latin typeface="Century Gothic" panose="020B0502020202020204" pitchFamily="34" charset="0"/>
              </a:rPr>
              <a:t>Tt</a:t>
            </a:r>
          </a:p>
        </p:txBody>
      </p:sp>
      <p:pic>
        <p:nvPicPr>
          <p:cNvPr id="25" name="99976F13">
            <a:hlinkClick r:id="" action="ppaction://media"/>
            <a:extLst>
              <a:ext uri="{FF2B5EF4-FFF2-40B4-BE49-F238E27FC236}">
                <a16:creationId xmlns:a16="http://schemas.microsoft.com/office/drawing/2014/main" id="{53260E04-E305-4A07-83B2-B42C7D3C4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2977" y="682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4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2F3B19-9905-4A1B-8E75-251FFFA9F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442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2171B4-5BC7-4FEA-B71E-888B9104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638" y="332667"/>
            <a:ext cx="9964361" cy="1377600"/>
          </a:xfrm>
        </p:spPr>
        <p:txBody>
          <a:bodyPr/>
          <a:lstStyle/>
          <a:p>
            <a:r>
              <a:rPr lang="en-US" b="0" dirty="0">
                <a:latin typeface="Century Gothic" panose="020B0502020202020204" pitchFamily="34" charset="0"/>
              </a:rPr>
              <a:t>Listen and circle the correct </a:t>
            </a:r>
            <a:r>
              <a:rPr lang="en-US" dirty="0">
                <a:latin typeface="Century Gothic" panose="020B0502020202020204" pitchFamily="34" charset="0"/>
              </a:rPr>
              <a:t>words. 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B7262643-2919-44A7-912D-B148251458AA}"/>
              </a:ext>
            </a:extLst>
          </p:cNvPr>
          <p:cNvGraphicFramePr>
            <a:graphicFrameLocks noGrp="1"/>
          </p:cNvGraphicFramePr>
          <p:nvPr/>
        </p:nvGraphicFramePr>
        <p:xfrm>
          <a:off x="2285268" y="1249680"/>
          <a:ext cx="7825569" cy="5608320"/>
        </p:xfrm>
        <a:graphic>
          <a:graphicData uri="http://schemas.openxmlformats.org/drawingml/2006/table">
            <a:tbl>
              <a:tblPr firstRow="1" bandRow="1"/>
              <a:tblGrid>
                <a:gridCol w="979017">
                  <a:extLst>
                    <a:ext uri="{9D8B030D-6E8A-4147-A177-3AD203B41FA5}">
                      <a16:colId xmlns:a16="http://schemas.microsoft.com/office/drawing/2014/main" val="359843797"/>
                    </a:ext>
                  </a:extLst>
                </a:gridCol>
                <a:gridCol w="3440983">
                  <a:extLst>
                    <a:ext uri="{9D8B030D-6E8A-4147-A177-3AD203B41FA5}">
                      <a16:colId xmlns:a16="http://schemas.microsoft.com/office/drawing/2014/main" val="2571342710"/>
                    </a:ext>
                  </a:extLst>
                </a:gridCol>
                <a:gridCol w="3405569">
                  <a:extLst>
                    <a:ext uri="{9D8B030D-6E8A-4147-A177-3AD203B41FA5}">
                      <a16:colId xmlns:a16="http://schemas.microsoft.com/office/drawing/2014/main" val="1390342934"/>
                    </a:ext>
                  </a:extLst>
                </a:gridCol>
              </a:tblGrid>
              <a:tr h="934720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1726095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52473752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54984451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67503812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23593157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6460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139E0B4-074B-4ED9-8D53-724BCC0B48B1}"/>
              </a:ext>
            </a:extLst>
          </p:cNvPr>
          <p:cNvSpPr/>
          <p:nvPr/>
        </p:nvSpPr>
        <p:spPr>
          <a:xfrm>
            <a:off x="392240" y="1460439"/>
            <a:ext cx="162897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Example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5D089A-7C2C-4BA0-8200-C2B8FDEAC1A3}"/>
              </a:ext>
            </a:extLst>
          </p:cNvPr>
          <p:cNvSpPr/>
          <p:nvPr/>
        </p:nvSpPr>
        <p:spPr>
          <a:xfrm>
            <a:off x="7734084" y="1381769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1C61F702">
            <a:hlinkClick r:id="" action="ppaction://media"/>
            <a:extLst>
              <a:ext uri="{FF2B5EF4-FFF2-40B4-BE49-F238E27FC236}">
                <a16:creationId xmlns:a16="http://schemas.microsoft.com/office/drawing/2014/main" id="{64D644F8-638D-4399-B0BB-3CE12D4F6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33" y="692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4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2F3B19-9905-4A1B-8E75-251FFFA9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7" y="0"/>
            <a:ext cx="12192000" cy="7044267"/>
          </a:xfrm>
          <a:prstGeom prst="rect">
            <a:avLst/>
          </a:prstGeom>
        </p:spPr>
      </p:pic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6B8B75B8-2214-4F36-9426-5176240F376D}"/>
              </a:ext>
            </a:extLst>
          </p:cNvPr>
          <p:cNvGraphicFramePr>
            <a:graphicFrameLocks noGrp="1"/>
          </p:cNvGraphicFramePr>
          <p:nvPr/>
        </p:nvGraphicFramePr>
        <p:xfrm>
          <a:off x="2285268" y="1249680"/>
          <a:ext cx="7825569" cy="5608320"/>
        </p:xfrm>
        <a:graphic>
          <a:graphicData uri="http://schemas.openxmlformats.org/drawingml/2006/table">
            <a:tbl>
              <a:tblPr firstRow="1" bandRow="1"/>
              <a:tblGrid>
                <a:gridCol w="979017">
                  <a:extLst>
                    <a:ext uri="{9D8B030D-6E8A-4147-A177-3AD203B41FA5}">
                      <a16:colId xmlns:a16="http://schemas.microsoft.com/office/drawing/2014/main" val="359843797"/>
                    </a:ext>
                  </a:extLst>
                </a:gridCol>
                <a:gridCol w="3440983">
                  <a:extLst>
                    <a:ext uri="{9D8B030D-6E8A-4147-A177-3AD203B41FA5}">
                      <a16:colId xmlns:a16="http://schemas.microsoft.com/office/drawing/2014/main" val="2571342710"/>
                    </a:ext>
                  </a:extLst>
                </a:gridCol>
                <a:gridCol w="3405569">
                  <a:extLst>
                    <a:ext uri="{9D8B030D-6E8A-4147-A177-3AD203B41FA5}">
                      <a16:colId xmlns:a16="http://schemas.microsoft.com/office/drawing/2014/main" val="1390342934"/>
                    </a:ext>
                  </a:extLst>
                </a:gridCol>
              </a:tblGrid>
              <a:tr h="934720">
                <a:tc>
                  <a:txBody>
                    <a:bodyPr/>
                    <a:lstStyle/>
                    <a:p>
                      <a:pPr algn="ctr"/>
                      <a:endParaRPr lang="en-US" sz="53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1726095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52473752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54984451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67503812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23593157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86460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F8C81E40-E93E-4A17-8004-D09F58E85276}"/>
              </a:ext>
            </a:extLst>
          </p:cNvPr>
          <p:cNvSpPr/>
          <p:nvPr/>
        </p:nvSpPr>
        <p:spPr>
          <a:xfrm>
            <a:off x="339431" y="1381769"/>
            <a:ext cx="162897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Example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52D3265-FF5E-404D-BC8E-6BEAF44ADDD8}"/>
              </a:ext>
            </a:extLst>
          </p:cNvPr>
          <p:cNvSpPr txBox="1">
            <a:spLocks/>
          </p:cNvSpPr>
          <p:nvPr/>
        </p:nvSpPr>
        <p:spPr>
          <a:xfrm>
            <a:off x="3954838" y="146461"/>
            <a:ext cx="4486431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ve Ya Like A Sister"/>
              <a:buNone/>
              <a:defRPr sz="3000" b="1" i="0" u="none" strike="noStrike" cap="none">
                <a:solidFill>
                  <a:schemeClr val="accent5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40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ANSWERS</a:t>
            </a:r>
            <a:r>
              <a:rPr lang="en-US" sz="4000">
                <a:latin typeface="Century Gothic" panose="020B0502020202020204" pitchFamily="34" charset="0"/>
              </a:rPr>
              <a:t> 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2365CF-B8A7-4408-8633-FCD81F66817F}"/>
              </a:ext>
            </a:extLst>
          </p:cNvPr>
          <p:cNvSpPr/>
          <p:nvPr/>
        </p:nvSpPr>
        <p:spPr>
          <a:xfrm>
            <a:off x="7734084" y="1381769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29F4263-FF8C-43DE-878A-36D1B0E23BAC}"/>
              </a:ext>
            </a:extLst>
          </p:cNvPr>
          <p:cNvSpPr/>
          <p:nvPr/>
        </p:nvSpPr>
        <p:spPr>
          <a:xfrm>
            <a:off x="4442911" y="2339328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45DAB6-2B92-4A17-B775-EE48F0F1D795}"/>
              </a:ext>
            </a:extLst>
          </p:cNvPr>
          <p:cNvSpPr/>
          <p:nvPr/>
        </p:nvSpPr>
        <p:spPr>
          <a:xfrm>
            <a:off x="4306291" y="3232839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B3CD06-4A28-49EC-A45A-0917B28E0434}"/>
              </a:ext>
            </a:extLst>
          </p:cNvPr>
          <p:cNvSpPr/>
          <p:nvPr/>
        </p:nvSpPr>
        <p:spPr>
          <a:xfrm>
            <a:off x="7722273" y="4342975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EC17BB5-2ED1-488B-9F4E-6E40688AB8CF}"/>
              </a:ext>
            </a:extLst>
          </p:cNvPr>
          <p:cNvSpPr/>
          <p:nvPr/>
        </p:nvSpPr>
        <p:spPr>
          <a:xfrm>
            <a:off x="4306291" y="5173337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10C24D-9308-40DE-A77E-C3A99A8BF302}"/>
              </a:ext>
            </a:extLst>
          </p:cNvPr>
          <p:cNvSpPr/>
          <p:nvPr/>
        </p:nvSpPr>
        <p:spPr>
          <a:xfrm>
            <a:off x="4393368" y="6101172"/>
            <a:ext cx="1257707" cy="69081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208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3">
            <a:extLst>
              <a:ext uri="{FF2B5EF4-FFF2-40B4-BE49-F238E27FC236}">
                <a16:creationId xmlns:a16="http://schemas.microsoft.com/office/drawing/2014/main" id="{2D37BA98-ED69-45AF-BBCC-FE34CE7FD85C}"/>
              </a:ext>
            </a:extLst>
          </p:cNvPr>
          <p:cNvSpPr/>
          <p:nvPr/>
        </p:nvSpPr>
        <p:spPr>
          <a:xfrm>
            <a:off x="470728" y="404187"/>
            <a:ext cx="3118126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Differentiated Activities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70F40A3F-F63E-4698-AE17-317808533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74028"/>
              </p:ext>
            </p:extLst>
          </p:nvPr>
        </p:nvGraphicFramePr>
        <p:xfrm>
          <a:off x="304799" y="3024765"/>
          <a:ext cx="11476384" cy="204974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75079">
                  <a:extLst>
                    <a:ext uri="{9D8B030D-6E8A-4147-A177-3AD203B41FA5}">
                      <a16:colId xmlns:a16="http://schemas.microsoft.com/office/drawing/2014/main" val="1395053936"/>
                    </a:ext>
                  </a:extLst>
                </a:gridCol>
                <a:gridCol w="6722922">
                  <a:extLst>
                    <a:ext uri="{9D8B030D-6E8A-4147-A177-3AD203B41FA5}">
                      <a16:colId xmlns:a16="http://schemas.microsoft.com/office/drawing/2014/main" val="2427892194"/>
                    </a:ext>
                  </a:extLst>
                </a:gridCol>
                <a:gridCol w="1187974">
                  <a:extLst>
                    <a:ext uri="{9D8B030D-6E8A-4147-A177-3AD203B41FA5}">
                      <a16:colId xmlns:a16="http://schemas.microsoft.com/office/drawing/2014/main" val="94617598"/>
                    </a:ext>
                  </a:extLst>
                </a:gridCol>
                <a:gridCol w="890409">
                  <a:extLst>
                    <a:ext uri="{9D8B030D-6E8A-4147-A177-3AD203B41FA5}">
                      <a16:colId xmlns:a16="http://schemas.microsoft.com/office/drawing/2014/main" val="3939912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Live worksheet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0"/>
                        </a:rPr>
                        <a:t>Link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0"/>
                        </a:rPr>
                        <a:t>Challenges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69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 err="1">
                          <a:latin typeface="Arial Rounded MT Bold" panose="020F0704030504030204" pitchFamily="34" charset="0"/>
                        </a:rPr>
                        <a:t>Wordwall</a:t>
                      </a: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https://wordwall.net/play/5055/783/149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 Level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06483"/>
                  </a:ext>
                </a:extLst>
              </a:tr>
              <a:tr h="104644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 err="1">
                          <a:latin typeface="Arial Rounded MT Bold" panose="020F0704030504030204" pitchFamily="34" charset="0"/>
                        </a:rPr>
                        <a:t>Wordwall</a:t>
                      </a: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r>
                        <a:rPr lang="en-US" sz="1600" dirty="0"/>
                        <a:t>https://wordwall.net/play/21765/461/586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Level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985601"/>
                  </a:ext>
                </a:extLst>
              </a:tr>
            </a:tbl>
          </a:graphicData>
        </a:graphic>
      </p:graphicFrame>
      <p:pic>
        <p:nvPicPr>
          <p:cNvPr id="7" name="Picture 4" descr="Pin on desenhos">
            <a:extLst>
              <a:ext uri="{FF2B5EF4-FFF2-40B4-BE49-F238E27FC236}">
                <a16:creationId xmlns:a16="http://schemas.microsoft.com/office/drawing/2014/main" id="{A47FDEA9-7B12-4ABD-89AF-937A24AD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725" y="3516394"/>
            <a:ext cx="533778" cy="5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car Clipart Falcon - Logo Falcon Png Free Transparent Png (#5210629) -  PinClipart">
            <a:extLst>
              <a:ext uri="{FF2B5EF4-FFF2-40B4-BE49-F238E27FC236}">
                <a16:creationId xmlns:a16="http://schemas.microsoft.com/office/drawing/2014/main" id="{3DD24074-829E-48A0-BB24-24065B25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824" y="4321286"/>
            <a:ext cx="822259" cy="4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A79D10-A755-4FED-BF5E-55BF00303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824051"/>
              </p:ext>
            </p:extLst>
          </p:nvPr>
        </p:nvGraphicFramePr>
        <p:xfrm>
          <a:off x="304799" y="5074513"/>
          <a:ext cx="11476384" cy="98432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75079">
                  <a:extLst>
                    <a:ext uri="{9D8B030D-6E8A-4147-A177-3AD203B41FA5}">
                      <a16:colId xmlns:a16="http://schemas.microsoft.com/office/drawing/2014/main" val="1037779298"/>
                    </a:ext>
                  </a:extLst>
                </a:gridCol>
                <a:gridCol w="6737831">
                  <a:extLst>
                    <a:ext uri="{9D8B030D-6E8A-4147-A177-3AD203B41FA5}">
                      <a16:colId xmlns:a16="http://schemas.microsoft.com/office/drawing/2014/main" val="2346672643"/>
                    </a:ext>
                  </a:extLst>
                </a:gridCol>
                <a:gridCol w="1173065">
                  <a:extLst>
                    <a:ext uri="{9D8B030D-6E8A-4147-A177-3AD203B41FA5}">
                      <a16:colId xmlns:a16="http://schemas.microsoft.com/office/drawing/2014/main" val="2645920313"/>
                    </a:ext>
                  </a:extLst>
                </a:gridCol>
                <a:gridCol w="890409">
                  <a:extLst>
                    <a:ext uri="{9D8B030D-6E8A-4147-A177-3AD203B41FA5}">
                      <a16:colId xmlns:a16="http://schemas.microsoft.com/office/drawing/2014/main" val="739112337"/>
                    </a:ext>
                  </a:extLst>
                </a:gridCol>
              </a:tblGrid>
              <a:tr h="98432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Wordwall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https://wordwall.net/play/12724/485/490</a:t>
                      </a:r>
                      <a:endParaRPr lang="en-A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600" dirty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Level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16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4045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5CC803B-7692-4D24-BC3E-B15B9CC21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824" y="5116155"/>
            <a:ext cx="79254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2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7E51F5EC-22AB-4314-B85B-059F86D69E90}"/>
              </a:ext>
            </a:extLst>
          </p:cNvPr>
          <p:cNvSpPr/>
          <p:nvPr/>
        </p:nvSpPr>
        <p:spPr>
          <a:xfrm>
            <a:off x="304800" y="344555"/>
            <a:ext cx="3143075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Self 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31B09-263E-4521-8730-6C7003B7898E}"/>
              </a:ext>
            </a:extLst>
          </p:cNvPr>
          <p:cNvSpPr txBox="1"/>
          <p:nvPr/>
        </p:nvSpPr>
        <p:spPr>
          <a:xfrm>
            <a:off x="3447875" y="5553512"/>
            <a:ext cx="2097248" cy="584775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Yes, I can.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CB327-43DE-43FA-8B0B-81EE2F1B139A}"/>
              </a:ext>
            </a:extLst>
          </p:cNvPr>
          <p:cNvSpPr txBox="1"/>
          <p:nvPr/>
        </p:nvSpPr>
        <p:spPr>
          <a:xfrm>
            <a:off x="7073317" y="5554910"/>
            <a:ext cx="2230073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No, I can’t.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EA613-32E3-429D-8762-B4333C3D9000}"/>
              </a:ext>
            </a:extLst>
          </p:cNvPr>
          <p:cNvSpPr txBox="1"/>
          <p:nvPr/>
        </p:nvSpPr>
        <p:spPr>
          <a:xfrm>
            <a:off x="304800" y="4503884"/>
            <a:ext cx="1140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 can </a:t>
            </a:r>
            <a:r>
              <a:rPr lang="en-US" sz="4000" b="1" dirty="0">
                <a:solidFill>
                  <a:srgbClr val="FF0066"/>
                </a:solidFill>
                <a:latin typeface="Corbel" panose="020B0503020204020204"/>
              </a:rPr>
              <a:t>read and write words with S A T P I N sound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56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2" descr="Drawing a cartoon tv">
            <a:extLst>
              <a:ext uri="{FF2B5EF4-FFF2-40B4-BE49-F238E27FC236}">
                <a16:creationId xmlns:a16="http://schemas.microsoft.com/office/drawing/2014/main" id="{A3C43A62-5259-7148-AF30-E92963D10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51" y="-491657"/>
            <a:ext cx="9251697" cy="719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65EE0E35-9E5A-7C4F-9F20-9CD983BB2C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250" y="787920"/>
            <a:ext cx="7189497" cy="3900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8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41AE64DF-F4C5-4001-B157-21A9261BAE6B}"/>
              </a:ext>
            </a:extLst>
          </p:cNvPr>
          <p:cNvSpPr/>
          <p:nvPr/>
        </p:nvSpPr>
        <p:spPr>
          <a:xfrm>
            <a:off x="7226908" y="3592786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4071833-7D75-448A-AFEC-0ED9DD196762}"/>
              </a:ext>
            </a:extLst>
          </p:cNvPr>
          <p:cNvSpPr/>
          <p:nvPr/>
        </p:nvSpPr>
        <p:spPr>
          <a:xfrm>
            <a:off x="4896714" y="1116078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81127D3-8B8B-4AB7-A2AD-3E3B0A1A9678}"/>
              </a:ext>
            </a:extLst>
          </p:cNvPr>
          <p:cNvGrpSpPr/>
          <p:nvPr/>
        </p:nvGrpSpPr>
        <p:grpSpPr>
          <a:xfrm>
            <a:off x="8740859" y="212077"/>
            <a:ext cx="1776289" cy="874419"/>
            <a:chOff x="8526987" y="563525"/>
            <a:chExt cx="1776289" cy="87441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57A5912-C82F-4432-8565-D219458F3C81}"/>
                </a:ext>
              </a:extLst>
            </p:cNvPr>
            <p:cNvSpPr/>
            <p:nvPr/>
          </p:nvSpPr>
          <p:spPr>
            <a:xfrm>
              <a:off x="8729331" y="563525"/>
              <a:ext cx="1339702" cy="776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7068016-771B-421F-AB71-46975607E718}"/>
                </a:ext>
              </a:extLst>
            </p:cNvPr>
            <p:cNvSpPr/>
            <p:nvPr/>
          </p:nvSpPr>
          <p:spPr>
            <a:xfrm>
              <a:off x="8526987" y="1049855"/>
              <a:ext cx="836621" cy="38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23E573-4CFD-42C0-B08F-81026CAC36F4}"/>
                </a:ext>
              </a:extLst>
            </p:cNvPr>
            <p:cNvSpPr/>
            <p:nvPr/>
          </p:nvSpPr>
          <p:spPr>
            <a:xfrm>
              <a:off x="9466655" y="1049855"/>
              <a:ext cx="836621" cy="3880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3E8D88-416B-451D-9894-6693F83164B9}"/>
              </a:ext>
            </a:extLst>
          </p:cNvPr>
          <p:cNvSpPr txBox="1"/>
          <p:nvPr/>
        </p:nvSpPr>
        <p:spPr>
          <a:xfrm>
            <a:off x="452062" y="3932501"/>
            <a:ext cx="3809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Wash your hands</a:t>
            </a:r>
          </a:p>
        </p:txBody>
      </p:sp>
      <p:pic>
        <p:nvPicPr>
          <p:cNvPr id="69" name="Picture 68" descr="A picture containing drawing, window&#10;&#10;Description automatically generated">
            <a:extLst>
              <a:ext uri="{FF2B5EF4-FFF2-40B4-BE49-F238E27FC236}">
                <a16:creationId xmlns:a16="http://schemas.microsoft.com/office/drawing/2014/main" id="{0A5958B2-FCFD-4ED6-B2A7-EFF1DC970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08" y="2728212"/>
            <a:ext cx="2395384" cy="2364887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9926C9A9-7EEF-480B-AA81-34560AFF4AA9}"/>
              </a:ext>
            </a:extLst>
          </p:cNvPr>
          <p:cNvSpPr/>
          <p:nvPr/>
        </p:nvSpPr>
        <p:spPr>
          <a:xfrm>
            <a:off x="692943" y="1134857"/>
            <a:ext cx="2282610" cy="22851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306513-7FE0-497A-AA03-139A414B0BE6}"/>
              </a:ext>
            </a:extLst>
          </p:cNvPr>
          <p:cNvSpPr txBox="1"/>
          <p:nvPr/>
        </p:nvSpPr>
        <p:spPr>
          <a:xfrm>
            <a:off x="4639671" y="5293972"/>
            <a:ext cx="291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Wear a mask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27FBBA6-FBF9-434D-B402-C3F4E36604FB}"/>
              </a:ext>
            </a:extLst>
          </p:cNvPr>
          <p:cNvSpPr txBox="1"/>
          <p:nvPr/>
        </p:nvSpPr>
        <p:spPr>
          <a:xfrm>
            <a:off x="8071753" y="4011490"/>
            <a:ext cx="321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1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Akhbar MT" pitchFamily="2" charset="-78"/>
              </a:rPr>
              <a:t>Keep distance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11FFA75-6586-4AF9-8091-A78EA286243C}"/>
              </a:ext>
            </a:extLst>
          </p:cNvPr>
          <p:cNvSpPr/>
          <p:nvPr/>
        </p:nvSpPr>
        <p:spPr>
          <a:xfrm>
            <a:off x="1963235" y="380695"/>
            <a:ext cx="8783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For your safety and the safety of others</a:t>
            </a:r>
            <a:endParaRPr kumimoji="0" lang="ar-SA" sz="3600" b="1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603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77" name="Picture 7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8C6DD59C-E24B-4494-9D5D-849B0F5EB5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65" y="1589365"/>
            <a:ext cx="2377440" cy="23469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1E02C8-A30B-425E-9DCF-E94611578CB7}"/>
              </a:ext>
            </a:extLst>
          </p:cNvPr>
          <p:cNvGrpSpPr/>
          <p:nvPr/>
        </p:nvGrpSpPr>
        <p:grpSpPr>
          <a:xfrm>
            <a:off x="8481449" y="1615681"/>
            <a:ext cx="2398156" cy="2364887"/>
            <a:chOff x="8481449" y="1615681"/>
            <a:chExt cx="2398156" cy="2364887"/>
          </a:xfrm>
        </p:grpSpPr>
        <p:pic>
          <p:nvPicPr>
            <p:cNvPr id="70" name="Picture 69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C0BB6370-7128-4495-8974-0A2F8E62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1449" y="1615681"/>
              <a:ext cx="2398156" cy="236488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C81F7C-B117-4001-A547-A2F1B6F8EA59}"/>
                </a:ext>
              </a:extLst>
            </p:cNvPr>
            <p:cNvGrpSpPr/>
            <p:nvPr/>
          </p:nvGrpSpPr>
          <p:grpSpPr>
            <a:xfrm>
              <a:off x="8814612" y="2565554"/>
              <a:ext cx="1731830" cy="1023352"/>
              <a:chOff x="8814612" y="2565554"/>
              <a:chExt cx="1731830" cy="102335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180E285-3060-494A-AAF2-28C8F46DB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678" t="47569" r="8357" b="19704"/>
              <a:stretch/>
            </p:blipFill>
            <p:spPr>
              <a:xfrm>
                <a:off x="8814612" y="2565554"/>
                <a:ext cx="1731830" cy="39980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BD1737-B876-4A5C-AE26-8F0C1F1F0B9D}"/>
                  </a:ext>
                </a:extLst>
              </p:cNvPr>
              <p:cNvSpPr txBox="1"/>
              <p:nvPr/>
            </p:nvSpPr>
            <p:spPr>
              <a:xfrm>
                <a:off x="9159169" y="3004131"/>
                <a:ext cx="96634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17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3EE10D4-26F1-4E57-9853-2E4352D22EE2}"/>
              </a:ext>
            </a:extLst>
          </p:cNvPr>
          <p:cNvGrpSpPr/>
          <p:nvPr/>
        </p:nvGrpSpPr>
        <p:grpSpPr>
          <a:xfrm>
            <a:off x="2388670" y="4020676"/>
            <a:ext cx="7633196" cy="2406929"/>
            <a:chOff x="2847882" y="3413085"/>
            <a:chExt cx="7633196" cy="24069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4E586B-2B9B-4E17-BD80-CFD9D62E39C3}"/>
                </a:ext>
              </a:extLst>
            </p:cNvPr>
            <p:cNvSpPr txBox="1"/>
            <p:nvPr/>
          </p:nvSpPr>
          <p:spPr>
            <a:xfrm>
              <a:off x="2847882" y="5235239"/>
              <a:ext cx="7633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khbar MT" pitchFamily="2" charset="-78"/>
                </a:rPr>
                <a:t>Stay on mute and wait for your turn</a:t>
              </a:r>
              <a:endParaRPr lang="ar-SA" sz="32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A88C40-DFB4-4092-BE6A-13E1D7BE516A}"/>
                </a:ext>
              </a:extLst>
            </p:cNvPr>
            <p:cNvGrpSpPr/>
            <p:nvPr/>
          </p:nvGrpSpPr>
          <p:grpSpPr>
            <a:xfrm>
              <a:off x="5639420" y="3413085"/>
              <a:ext cx="1773757" cy="1833925"/>
              <a:chOff x="5511113" y="3169701"/>
              <a:chExt cx="1773757" cy="183392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0A40266-F0C2-4CC9-A44A-F76276F226B0}"/>
                  </a:ext>
                </a:extLst>
              </p:cNvPr>
              <p:cNvSpPr/>
              <p:nvPr/>
            </p:nvSpPr>
            <p:spPr>
              <a:xfrm>
                <a:off x="5511113" y="3169701"/>
                <a:ext cx="1773757" cy="1833925"/>
              </a:xfrm>
              <a:prstGeom prst="ellipse">
                <a:avLst/>
              </a:prstGeom>
              <a:solidFill>
                <a:srgbClr val="FFD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6359030-15CC-414B-8DF9-F06C9E195E5D}"/>
                  </a:ext>
                </a:extLst>
              </p:cNvPr>
              <p:cNvGrpSpPr/>
              <p:nvPr/>
            </p:nvGrpSpPr>
            <p:grpSpPr>
              <a:xfrm>
                <a:off x="6452659" y="3657905"/>
                <a:ext cx="822403" cy="803127"/>
                <a:chOff x="6452659" y="3657905"/>
                <a:chExt cx="822403" cy="803127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C29B1E8-5471-440E-9927-C08BA64936DC}"/>
                    </a:ext>
                  </a:extLst>
                </p:cNvPr>
                <p:cNvSpPr/>
                <p:nvPr/>
              </p:nvSpPr>
              <p:spPr>
                <a:xfrm>
                  <a:off x="6452659" y="3657905"/>
                  <a:ext cx="812595" cy="7935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679B7EE-7F17-4EFD-A65A-6835DB110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468" y="3667484"/>
                  <a:ext cx="812594" cy="79354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776C04-9FD5-4116-9D1A-166018182E36}"/>
              </a:ext>
            </a:extLst>
          </p:cNvPr>
          <p:cNvGrpSpPr/>
          <p:nvPr/>
        </p:nvGrpSpPr>
        <p:grpSpPr>
          <a:xfrm>
            <a:off x="8789129" y="1405175"/>
            <a:ext cx="2465474" cy="2566221"/>
            <a:chOff x="3027752" y="3429000"/>
            <a:chExt cx="2465474" cy="25662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BF5959-4A5F-47F3-8274-A5919FE859C6}"/>
                </a:ext>
              </a:extLst>
            </p:cNvPr>
            <p:cNvSpPr txBox="1"/>
            <p:nvPr/>
          </p:nvSpPr>
          <p:spPr>
            <a:xfrm>
              <a:off x="3027752" y="5348890"/>
              <a:ext cx="2465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3600" b="1" dirty="0"/>
                <a:t>Be ready</a:t>
              </a:r>
              <a:endParaRPr lang="en-GB" sz="3200" b="1" dirty="0">
                <a:latin typeface="Arial" panose="020B0604020202020204" pitchFamily="34" charset="0"/>
                <a:cs typeface="Akhbar MT" pitchFamily="2" charset="-78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AB3105-7068-4A08-8AB4-F697717C76E3}"/>
                </a:ext>
              </a:extLst>
            </p:cNvPr>
            <p:cNvGrpSpPr/>
            <p:nvPr/>
          </p:nvGrpSpPr>
          <p:grpSpPr>
            <a:xfrm>
              <a:off x="3373611" y="3429000"/>
              <a:ext cx="1773757" cy="1833925"/>
              <a:chOff x="5537479" y="3580370"/>
              <a:chExt cx="1773757" cy="183392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6CF7570-811C-4250-BB93-92DBCCDD2220}"/>
                  </a:ext>
                </a:extLst>
              </p:cNvPr>
              <p:cNvSpPr/>
              <p:nvPr/>
            </p:nvSpPr>
            <p:spPr>
              <a:xfrm>
                <a:off x="5537479" y="3580370"/>
                <a:ext cx="1773757" cy="183392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CA851AB-6760-4084-8022-F188AEF7C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8" y="3888252"/>
                <a:ext cx="1440078" cy="144007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C1F87B5-99FE-4A1C-A055-4E4A7E442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668" y="3802287"/>
                <a:ext cx="495378" cy="495378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ACA6DA-3C54-4842-A88A-49BC8AF52BFA}"/>
              </a:ext>
            </a:extLst>
          </p:cNvPr>
          <p:cNvGrpSpPr/>
          <p:nvPr/>
        </p:nvGrpSpPr>
        <p:grpSpPr>
          <a:xfrm>
            <a:off x="4162584" y="1188567"/>
            <a:ext cx="4201239" cy="2667263"/>
            <a:chOff x="2521832" y="171096"/>
            <a:chExt cx="4201239" cy="26672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99DA6C-BD16-494D-B865-CFE31F4E0FC4}"/>
                </a:ext>
              </a:extLst>
            </p:cNvPr>
            <p:cNvSpPr txBox="1"/>
            <p:nvPr/>
          </p:nvSpPr>
          <p:spPr>
            <a:xfrm>
              <a:off x="2521832" y="2192028"/>
              <a:ext cx="4201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Wear school uniform</a:t>
              </a:r>
              <a:r>
                <a:rPr lang="ar-AE" sz="3600" b="1" dirty="0">
                  <a:latin typeface="Arial" panose="020B0604020202020204" pitchFamily="34" charset="0"/>
                  <a:cs typeface="Akhbar MT" pitchFamily="2" charset="-78"/>
                </a:rPr>
                <a:t>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E983BA-B3D0-4343-89CE-25E2F16F3529}"/>
                </a:ext>
              </a:extLst>
            </p:cNvPr>
            <p:cNvGrpSpPr/>
            <p:nvPr/>
          </p:nvGrpSpPr>
          <p:grpSpPr>
            <a:xfrm>
              <a:off x="3392528" y="171096"/>
              <a:ext cx="1773757" cy="1833925"/>
              <a:chOff x="1569776" y="3693126"/>
              <a:chExt cx="1773757" cy="183392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24F8AAC-B5BD-4000-96A4-D1B0029F820D}"/>
                  </a:ext>
                </a:extLst>
              </p:cNvPr>
              <p:cNvSpPr/>
              <p:nvPr/>
            </p:nvSpPr>
            <p:spPr>
              <a:xfrm>
                <a:off x="1569776" y="3693126"/>
                <a:ext cx="1773757" cy="1833925"/>
              </a:xfrm>
              <a:prstGeom prst="ellipse">
                <a:avLst/>
              </a:prstGeom>
              <a:solidFill>
                <a:srgbClr val="EC1C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FC81D2C-29C9-44BF-A434-B765B274D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18" y="3916991"/>
                <a:ext cx="745734" cy="1417343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1F2C84C-950F-459A-A8AB-4606554CA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34" y="3942812"/>
                <a:ext cx="797364" cy="1391522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A936E49-9511-4332-A43F-FAA708B10A01}"/>
              </a:ext>
            </a:extLst>
          </p:cNvPr>
          <p:cNvSpPr txBox="1"/>
          <p:nvPr/>
        </p:nvSpPr>
        <p:spPr>
          <a:xfrm>
            <a:off x="232483" y="3206608"/>
            <a:ext cx="382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khbar MT" pitchFamily="2" charset="-78"/>
              </a:rPr>
              <a:t>Sit in a quiet place</a:t>
            </a:r>
            <a:endParaRPr lang="en-GB" sz="32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EC5DF39-1600-4F3B-A9DF-248AD19D8045}"/>
              </a:ext>
            </a:extLst>
          </p:cNvPr>
          <p:cNvSpPr/>
          <p:nvPr/>
        </p:nvSpPr>
        <p:spPr>
          <a:xfrm>
            <a:off x="2140980" y="412543"/>
            <a:ext cx="8486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atin typeface="Arial Rounded MT Bold" panose="020F0704030504030204" pitchFamily="34" charset="0"/>
              </a:rPr>
              <a:t>Distance learning and cybersecurity rules</a:t>
            </a:r>
            <a:endParaRPr lang="ar-SA" sz="320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D5B653C-912E-484D-90D7-2A7F45FAE8A8}"/>
              </a:ext>
            </a:extLst>
          </p:cNvPr>
          <p:cNvGrpSpPr/>
          <p:nvPr/>
        </p:nvGrpSpPr>
        <p:grpSpPr>
          <a:xfrm>
            <a:off x="870026" y="1153766"/>
            <a:ext cx="1773757" cy="1833925"/>
            <a:chOff x="-201772" y="69601"/>
            <a:chExt cx="1773757" cy="183392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619A578-64FF-4179-B157-EE402DC6BD80}"/>
                </a:ext>
              </a:extLst>
            </p:cNvPr>
            <p:cNvSpPr/>
            <p:nvPr/>
          </p:nvSpPr>
          <p:spPr>
            <a:xfrm>
              <a:off x="-201772" y="69601"/>
              <a:ext cx="1773757" cy="18339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6A796EE-31DD-4675-901A-4F452E90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5" y="339457"/>
              <a:ext cx="1146353" cy="117525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4FC7D6D-77E7-482F-AA8F-208834EBFFFB}"/>
              </a:ext>
            </a:extLst>
          </p:cNvPr>
          <p:cNvGrpSpPr/>
          <p:nvPr/>
        </p:nvGrpSpPr>
        <p:grpSpPr>
          <a:xfrm>
            <a:off x="5247260" y="4593680"/>
            <a:ext cx="819539" cy="851888"/>
            <a:chOff x="3619820" y="4518604"/>
            <a:chExt cx="892794" cy="84626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C18818-B923-40A9-9869-EFF1DD11BE8C}"/>
                </a:ext>
              </a:extLst>
            </p:cNvPr>
            <p:cNvSpPr/>
            <p:nvPr/>
          </p:nvSpPr>
          <p:spPr>
            <a:xfrm>
              <a:off x="3619820" y="4518604"/>
              <a:ext cx="892794" cy="846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8578527-42DC-45F8-95A5-873AA5AA0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932" y="4624234"/>
              <a:ext cx="596900" cy="6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33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EB47-38CC-49BC-A8BA-AA7EB5776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676" y="1151967"/>
            <a:ext cx="10797540" cy="1313948"/>
          </a:xfrm>
        </p:spPr>
        <p:txBody>
          <a:bodyPr/>
          <a:lstStyle/>
          <a:p>
            <a:r>
              <a:rPr lang="en-US" b="0" dirty="0">
                <a:latin typeface="Berlin Sans FB" panose="020E0602020502020306" pitchFamily="34" charset="0"/>
              </a:rPr>
              <a:t>Lesson 2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67EA1-C8BE-42BE-A08C-706249106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7414" y="2851913"/>
            <a:ext cx="6665055" cy="9737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Listening Exam Practice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CF86DAC-B5BB-425D-B52B-8D40501ADEB0}"/>
              </a:ext>
            </a:extLst>
          </p:cNvPr>
          <p:cNvSpPr txBox="1">
            <a:spLocks/>
          </p:cNvSpPr>
          <p:nvPr/>
        </p:nvSpPr>
        <p:spPr>
          <a:xfrm>
            <a:off x="9374809" y="520747"/>
            <a:ext cx="2537791" cy="832812"/>
          </a:xfrm>
          <a:prstGeom prst="rect">
            <a:avLst/>
          </a:prstGeom>
        </p:spPr>
        <p:txBody>
          <a:bodyPr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Term 1 – Week 6</a:t>
            </a:r>
          </a:p>
          <a:p>
            <a:pPr lvl="0">
              <a:defRPr/>
            </a:pP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052F0-C28E-468E-917A-D3A752421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82396"/>
            <a:ext cx="1430130" cy="517370"/>
          </a:xfrm>
          <a:prstGeom prst="rect">
            <a:avLst/>
          </a:prstGeom>
        </p:spPr>
      </p:pic>
      <p:pic>
        <p:nvPicPr>
          <p:cNvPr id="12" name="Picture 11" descr="Screen Shot 2020-09-07 at 10.27.05 PM.png">
            <a:extLst>
              <a:ext uri="{FF2B5EF4-FFF2-40B4-BE49-F238E27FC236}">
                <a16:creationId xmlns:a16="http://schemas.microsoft.com/office/drawing/2014/main" id="{C490C737-69B6-45DA-BF56-C2F5F434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5" y="2328876"/>
            <a:ext cx="2911740" cy="41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C4B03F7-1CC2-42EC-A4DB-0DD68B712076}"/>
              </a:ext>
            </a:extLst>
          </p:cNvPr>
          <p:cNvSpPr/>
          <p:nvPr/>
        </p:nvSpPr>
        <p:spPr>
          <a:xfrm>
            <a:off x="410817" y="369955"/>
            <a:ext cx="209384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DAYS OF THE WEEK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208ED-10EE-4E99-974D-CB2CEDD81B11}"/>
              </a:ext>
            </a:extLst>
          </p:cNvPr>
          <p:cNvSpPr txBox="1"/>
          <p:nvPr/>
        </p:nvSpPr>
        <p:spPr>
          <a:xfrm>
            <a:off x="2918691" y="452582"/>
            <a:ext cx="838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What’s the day today?</a:t>
            </a:r>
          </a:p>
        </p:txBody>
      </p:sp>
      <p:pic>
        <p:nvPicPr>
          <p:cNvPr id="5" name="The 7 Days of the Week Song ♫ 7 Days of the Week Calendar Song ♫ Kids Songs by The Learning Station">
            <a:hlinkClick r:id="" action="ppaction://media"/>
            <a:extLst>
              <a:ext uri="{FF2B5EF4-FFF2-40B4-BE49-F238E27FC236}">
                <a16:creationId xmlns:a16="http://schemas.microsoft.com/office/drawing/2014/main" id="{984076EA-D9C9-44BA-95F1-25629110B9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97" end="33275.0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356" y="1283579"/>
            <a:ext cx="4996514" cy="5072220"/>
          </a:xfrm>
          <a:prstGeom prst="rect">
            <a:avLst/>
          </a:prstGeom>
        </p:spPr>
      </p:pic>
      <p:pic>
        <p:nvPicPr>
          <p:cNvPr id="6" name="Picture 6" descr="Amazon.com: Days of the Week Poster for Home and Classroom by ...">
            <a:extLst>
              <a:ext uri="{FF2B5EF4-FFF2-40B4-BE49-F238E27FC236}">
                <a16:creationId xmlns:a16="http://schemas.microsoft.com/office/drawing/2014/main" id="{3E8A7DC7-10D3-4B8D-A235-B934FB11E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1386" r="3045" b="3838"/>
          <a:stretch/>
        </p:blipFill>
        <p:spPr bwMode="auto">
          <a:xfrm>
            <a:off x="8091055" y="1382306"/>
            <a:ext cx="3754784" cy="48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74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C4B03F7-1CC2-42EC-A4DB-0DD68B712076}"/>
              </a:ext>
            </a:extLst>
          </p:cNvPr>
          <p:cNvSpPr/>
          <p:nvPr/>
        </p:nvSpPr>
        <p:spPr>
          <a:xfrm>
            <a:off x="410817" y="369955"/>
            <a:ext cx="2212310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PHONICS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4" name="Sounds of songs (Slower) ">
            <a:hlinkClick r:id="" action="ppaction://media"/>
            <a:extLst>
              <a:ext uri="{FF2B5EF4-FFF2-40B4-BE49-F238E27FC236}">
                <a16:creationId xmlns:a16="http://schemas.microsoft.com/office/drawing/2014/main" id="{1F06A37A-1EBA-46A1-A2A0-402E6ADF3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2376" y="350194"/>
            <a:ext cx="7739442" cy="56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C4B03F7-1CC2-42EC-A4DB-0DD68B712076}"/>
              </a:ext>
            </a:extLst>
          </p:cNvPr>
          <p:cNvSpPr/>
          <p:nvPr/>
        </p:nvSpPr>
        <p:spPr>
          <a:xfrm>
            <a:off x="410817" y="369955"/>
            <a:ext cx="2599083" cy="2345635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SPELLINGS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B597038-DB92-440F-8509-ED7B71489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872761"/>
              </p:ext>
            </p:extLst>
          </p:nvPr>
        </p:nvGraphicFramePr>
        <p:xfrm>
          <a:off x="3879985" y="2715590"/>
          <a:ext cx="6096000" cy="256032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7653684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2483803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648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28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843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810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4A1C40-2B0E-401E-9E85-7A1288F3DEFB}"/>
              </a:ext>
            </a:extLst>
          </p:cNvPr>
          <p:cNvSpPr txBox="1"/>
          <p:nvPr/>
        </p:nvSpPr>
        <p:spPr>
          <a:xfrm>
            <a:off x="3592586" y="1104904"/>
            <a:ext cx="81100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​https://www.spellingtraining.com/index.html?&amp;hyj&amp;lyj&amp;hzj&amp;jyl&amp;tjl&amp;vej&amp;lth&amp;zjp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8DFAFF-111C-4EB4-824D-58046A528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657016"/>
              </p:ext>
            </p:extLst>
          </p:nvPr>
        </p:nvGraphicFramePr>
        <p:xfrm>
          <a:off x="3879985" y="5275910"/>
          <a:ext cx="6096000" cy="64008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403724951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978509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tap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70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83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35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28A2089-C2C6-EE40-8EA6-43F3D7B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476" y="924340"/>
            <a:ext cx="1937046" cy="11330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096E8542-41FF-7141-8EB3-E2516CF76DC3}"/>
              </a:ext>
            </a:extLst>
          </p:cNvPr>
          <p:cNvSpPr txBox="1">
            <a:spLocks/>
          </p:cNvSpPr>
          <p:nvPr/>
        </p:nvSpPr>
        <p:spPr>
          <a:xfrm>
            <a:off x="1708415" y="4572193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6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arrow</a:t>
            </a:r>
          </a:p>
        </p:txBody>
      </p:sp>
      <p:pic>
        <p:nvPicPr>
          <p:cNvPr id="3" name="Picture 2" descr="A blue rectangle with white lines&#10;&#10;Description automatically generated with low confidence">
            <a:extLst>
              <a:ext uri="{FF2B5EF4-FFF2-40B4-BE49-F238E27FC236}">
                <a16:creationId xmlns:a16="http://schemas.microsoft.com/office/drawing/2014/main" id="{ADF342F1-D24A-7A4E-861D-37BD193B5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17674" y="2514791"/>
            <a:ext cx="3168398" cy="1828418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76DF34B-1EBE-1C43-A737-0568BAB0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95683" y="2057402"/>
            <a:ext cx="2444063" cy="2514791"/>
          </a:xfrm>
          <a:prstGeom prst="rect">
            <a:avLst/>
          </a:prstGeom>
        </p:spPr>
      </p:pic>
      <p:sp>
        <p:nvSpPr>
          <p:cNvPr id="13" name="Title 15">
            <a:extLst>
              <a:ext uri="{FF2B5EF4-FFF2-40B4-BE49-F238E27FC236}">
                <a16:creationId xmlns:a16="http://schemas.microsoft.com/office/drawing/2014/main" id="{3E6D3B8C-6D48-D742-86B5-5DF758BF3E5D}"/>
              </a:ext>
            </a:extLst>
          </p:cNvPr>
          <p:cNvSpPr txBox="1">
            <a:spLocks/>
          </p:cNvSpPr>
          <p:nvPr/>
        </p:nvSpPr>
        <p:spPr>
          <a:xfrm>
            <a:off x="7549191" y="4572193"/>
            <a:ext cx="1937046" cy="1133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 fontScale="6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051" marR="0" lvl="5" indent="-12639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099" marR="0" lvl="6" indent="-12578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150" marR="0" lvl="7" indent="-12521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198" marR="0" lvl="8" indent="-12462" algn="ctr" rtl="0">
              <a:spcBef>
                <a:spcPts val="0"/>
              </a:spcBef>
              <a:spcAft>
                <a:spcPts val="0"/>
              </a:spcAft>
              <a:buNone/>
              <a:defRPr sz="5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j-ea"/>
                <a:cs typeface="Calibri"/>
                <a:sym typeface="Calibri"/>
              </a:rPr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10911529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Workshop by Slidesgo">
  <a:themeElements>
    <a:clrScheme name="Simple Light">
      <a:dk1>
        <a:srgbClr val="0C0044"/>
      </a:dk1>
      <a:lt1>
        <a:srgbClr val="FFFFFF"/>
      </a:lt1>
      <a:dk2>
        <a:srgbClr val="1B6480"/>
      </a:dk2>
      <a:lt2>
        <a:srgbClr val="FFFFFF"/>
      </a:lt2>
      <a:accent1>
        <a:srgbClr val="9F4C89"/>
      </a:accent1>
      <a:accent2>
        <a:srgbClr val="58C3C4"/>
      </a:accent2>
      <a:accent3>
        <a:srgbClr val="503156"/>
      </a:accent3>
      <a:accent4>
        <a:srgbClr val="FBCF62"/>
      </a:accent4>
      <a:accent5>
        <a:srgbClr val="424077"/>
      </a:accent5>
      <a:accent6>
        <a:srgbClr val="EB7C9D"/>
      </a:accent6>
      <a:hlink>
        <a:srgbClr val="9F4C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it1 xmlns="73414bc2-6b74-4772-864c-439d8411f2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1296F6FB4BF1469F0C3703E8152774" ma:contentTypeVersion="14" ma:contentTypeDescription="Create a new document." ma:contentTypeScope="" ma:versionID="05685aa1850c17204d733dd9d2fb8b38">
  <xsd:schema xmlns:xsd="http://www.w3.org/2001/XMLSchema" xmlns:xs="http://www.w3.org/2001/XMLSchema" xmlns:p="http://schemas.microsoft.com/office/2006/metadata/properties" xmlns:ns2="73414bc2-6b74-4772-864c-439d8411f234" xmlns:ns3="6f41cc1f-8670-4577-82e3-9a6d8d6507fa" targetNamespace="http://schemas.microsoft.com/office/2006/metadata/properties" ma:root="true" ma:fieldsID="8ef5e6004d00d80e76a2e7782a0aa69c" ns2:_="" ns3:_="">
    <xsd:import namespace="73414bc2-6b74-4772-864c-439d8411f234"/>
    <xsd:import namespace="6f41cc1f-8670-4577-82e3-9a6d8d6507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Unit1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14bc2-6b74-4772-864c-439d8411f2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Unit1" ma:index="13" nillable="true" ma:displayName="Unit " ma:format="Dropdown" ma:internalName="Unit1">
      <xsd:simpleType>
        <xsd:restriction base="dms:Text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41cc1f-8670-4577-82e3-9a6d8d6507f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B87AAD-7C65-41B3-BB8C-EE09375780FB}">
  <ds:schemaRefs>
    <ds:schemaRef ds:uri="http://schemas.microsoft.com/office/2006/metadata/properties"/>
    <ds:schemaRef ds:uri="http://www.w3.org/2000/xmlns/"/>
    <ds:schemaRef ds:uri="73414bc2-6b74-4772-864c-439d8411f234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547CEFBC-195F-4ED9-B7FE-CDF815B1F2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CD4FB5-2368-4A4E-B34D-0947A4F7A53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3414bc2-6b74-4772-864c-439d8411f234"/>
    <ds:schemaRef ds:uri="6f41cc1f-8670-4577-82e3-9a6d8d6507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276</Words>
  <Application>Microsoft Office PowerPoint</Application>
  <PresentationFormat>Widescreen</PresentationFormat>
  <Paragraphs>129</Paragraphs>
  <Slides>27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Basis</vt:lpstr>
      <vt:lpstr>1_Office Theme</vt:lpstr>
      <vt:lpstr>Reading Workshop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Lesson 2 </vt:lpstr>
      <vt:lpstr>PowerPoint Presentation</vt:lpstr>
      <vt:lpstr>PowerPoint Presentation</vt:lpstr>
      <vt:lpstr>PowerPoint Presentation</vt:lpstr>
      <vt:lpstr>a</vt:lpstr>
      <vt:lpstr>n</vt:lpstr>
      <vt:lpstr>s</vt:lpstr>
      <vt:lpstr>p</vt:lpstr>
      <vt:lpstr>i</vt:lpstr>
      <vt:lpstr>p</vt:lpstr>
      <vt:lpstr>t</vt:lpstr>
      <vt:lpstr>a</vt:lpstr>
      <vt:lpstr>s</vt:lpstr>
      <vt:lpstr>t</vt:lpstr>
      <vt:lpstr>t</vt:lpstr>
      <vt:lpstr>p</vt:lpstr>
      <vt:lpstr>n</vt:lpstr>
      <vt:lpstr>PowerPoint Presentation</vt:lpstr>
      <vt:lpstr>Listen and circle the correct words.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Hussain</dc:creator>
  <cp:lastModifiedBy>Faiza Saloumi</cp:lastModifiedBy>
  <cp:revision>160</cp:revision>
  <dcterms:created xsi:type="dcterms:W3CDTF">2020-11-26T18:23:56Z</dcterms:created>
  <dcterms:modified xsi:type="dcterms:W3CDTF">2021-10-03T20:58:50Z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0x010100881296F6FB4BF1469F0C3703E8152774</vt:lpwstr>
  </property>
</Properties>
</file>