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8"/>
  </p:notesMasterIdLst>
  <p:sldIdLst>
    <p:sldId id="1145" r:id="rId2"/>
    <p:sldId id="5464" r:id="rId3"/>
    <p:sldId id="263" r:id="rId4"/>
    <p:sldId id="4084" r:id="rId5"/>
    <p:sldId id="264" r:id="rId6"/>
    <p:sldId id="5492" r:id="rId7"/>
    <p:sldId id="5456" r:id="rId8"/>
    <p:sldId id="5461" r:id="rId9"/>
    <p:sldId id="430" r:id="rId10"/>
    <p:sldId id="434" r:id="rId11"/>
    <p:sldId id="433" r:id="rId12"/>
    <p:sldId id="431" r:id="rId13"/>
    <p:sldId id="3965" r:id="rId14"/>
    <p:sldId id="933" r:id="rId15"/>
    <p:sldId id="3963" r:id="rId16"/>
    <p:sldId id="4153" r:id="rId17"/>
    <p:sldId id="328" r:id="rId18"/>
    <p:sldId id="329" r:id="rId19"/>
    <p:sldId id="5484" r:id="rId20"/>
    <p:sldId id="5493" r:id="rId21"/>
    <p:sldId id="5481" r:id="rId22"/>
    <p:sldId id="5482" r:id="rId23"/>
    <p:sldId id="5476" r:id="rId24"/>
    <p:sldId id="5489" r:id="rId25"/>
    <p:sldId id="5486" r:id="rId26"/>
    <p:sldId id="5490" r:id="rId27"/>
    <p:sldId id="5485" r:id="rId28"/>
    <p:sldId id="5487" r:id="rId29"/>
    <p:sldId id="3959" r:id="rId30"/>
    <p:sldId id="5494" r:id="rId31"/>
    <p:sldId id="5495" r:id="rId32"/>
    <p:sldId id="5496" r:id="rId33"/>
    <p:sldId id="5497" r:id="rId34"/>
    <p:sldId id="5498" r:id="rId35"/>
    <p:sldId id="5508" r:id="rId36"/>
    <p:sldId id="5499" r:id="rId37"/>
    <p:sldId id="5509" r:id="rId38"/>
    <p:sldId id="5501" r:id="rId39"/>
    <p:sldId id="5507" r:id="rId40"/>
    <p:sldId id="5511" r:id="rId41"/>
    <p:sldId id="5512" r:id="rId42"/>
    <p:sldId id="5513" r:id="rId43"/>
    <p:sldId id="5514" r:id="rId44"/>
    <p:sldId id="5466" r:id="rId45"/>
    <p:sldId id="5467" r:id="rId46"/>
    <p:sldId id="5468" r:id="rId47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1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9B4E8A0-9724-47E9-9F85-B1EE0865B1DA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587C3C-A162-44B9-97A7-CABDC5E256C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3250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3ABBD-184C-4247-95AC-593CCD4463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06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6ed1d3ee59_0_10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6ed1d3ee59_0_10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777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6ed1d3ee59_0_10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6ed1d3ee59_0_10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78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6ed1d3ee59_0_10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6ed1d3ee59_0_10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6A1EFC-3858-4F0C-8B5D-A201B3FB9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72B7CEB-4877-43BE-9458-E75619B55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65F7101-CFBA-4821-A774-CFD71A6D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C18232-5507-494B-A6CC-23810033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CA0714-D752-45B2-8717-3B7ED887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4743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56C9-8BE6-4EC7-BB33-BC5ABE80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68AEB14-BC90-4016-A48E-ECD406377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BBCAD5-C966-4175-B9CB-537879ACF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E6E6F3-035A-4115-BDC3-E0007E11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AF6C5B-E765-4D73-ACEF-3E91C0A2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7707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58A8381-3931-42D9-A233-AEDCE339D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6B5AA6D-60CC-4D88-A531-FC7E2116E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37975A-FAC1-44B5-8DF9-979A4D24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E45F6D-13DE-4F73-93DB-B9B21D23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F0CA75-5E9A-4EA8-9101-4DB7D779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402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950971" y="1908640"/>
            <a:ext cx="514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950967" y="2628967"/>
            <a:ext cx="4653600" cy="25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329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584CD4-FEB2-4A28-B07D-A134C2C4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0A9B243-93C4-4A25-A55D-787D8A620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B1C4F9-B211-430A-9334-0EB27762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668EB00-88C4-4220-88F6-35DAEEF0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033F2B7-46F2-4474-899E-0C4250AC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7765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C1F2F3-C871-4845-85CE-464EAB9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4B10C41-FAF0-48AD-AB71-3FD4FD51C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B3C777C-BDAE-470D-859D-16CFF724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76C22F-8410-488D-8FDF-7EC068B05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A28C51-4B1D-45D2-AD8C-6C59A70D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759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5F5EFA-90B9-4982-A72D-CA1AADF1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EC8D24-3F69-4783-9AF4-29D407F38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70CEBF3-2F2F-4632-B8D3-622E88CF6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10A0DE1-3E1A-48B7-86ED-3CDA7FB1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52F5B84-B622-444D-839C-73B48E9B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BA2591-31E9-42C5-B36F-495D3BE77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3915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8FC5D1-3371-401A-BFA0-89C82290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35F3701-F994-4E6F-90CB-8DEFAACA4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03451D5-3090-41CB-971E-E279F210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57209EF-18D5-43F2-BFE0-B19A03C18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38B76C8-6285-489D-8B29-4459EE4EF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7A15054-9DBD-4482-BD9A-4567B67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C038BA8-50B6-4F55-B1E1-807DBBB90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E86D188-39CA-4295-84BE-9C781DBA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9750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91320B-3D0F-49A0-93E6-3383E488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84AFDB-7935-45B6-8F4E-382E9237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9D9B33C-F291-4A3E-86A2-CC90F96B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A6B3876-6BAB-4A12-B5B8-7A7F6DD9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6706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959813D-5905-4822-A2C2-BE1AF217C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2C9A572-EFDE-4D37-A654-1E2C5391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37C2D1E-8E01-490F-A087-816F3153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8962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5D540F-5CB1-4B75-B0FC-9B0D65DD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84303B2-3DBF-45DC-AF9E-D11D7BDDC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B0372FA-587F-4986-95E0-5DDBEEC89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911C79D-9B0B-47C1-BE9C-98BCD33B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1AC878-FD29-495E-B2A5-352A046D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669C6D-E0D9-48E7-A00A-D07BDA54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134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C37132-9C7D-412D-B26A-79E5EB1EA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EDDCDD4-0F1C-4A50-860F-A4E5F07BE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4964769-528F-4C4B-A430-6686937AC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78E962-49F0-432A-BE47-8F9F2043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8BE3823-4146-45A2-81CC-ECB6C01D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1B86A9-B9C9-4664-9F6A-A0D0B1EA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571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6C65941-301E-4FB5-9485-4B0AC154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0580A0-1D5A-4851-8514-FFD733D76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F74CE3-F61F-4C43-B2A8-FE85E38D1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B6829-3A24-4F5B-AD18-C97FFB172067}" type="datetimeFigureOut">
              <a:rPr lang="ar-AE" smtClean="0"/>
              <a:t>18/03/1443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241365-BBE5-4C7B-A79E-20E4CD303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1E27E4-5FD1-4CAC-8780-F9063B8C4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7027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3.gif"/><Relationship Id="rId3" Type="http://schemas.microsoft.com/office/2007/relationships/media" Target="../media/media4.mp4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jpeg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video" Target="../media/media4.mp4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ahlaimages.com/2017/11/emirates-flag-uae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15.gif"/><Relationship Id="rId4" Type="http://schemas.openxmlformats.org/officeDocument/2006/relationships/image" Target="../media/image1.jp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5.gif"/><Relationship Id="rId7" Type="http://schemas.microsoft.com/office/2007/relationships/hdphoto" Target="../media/hdphoto7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gif"/><Relationship Id="rId4" Type="http://schemas.openxmlformats.org/officeDocument/2006/relationships/image" Target="../media/image53.png"/><Relationship Id="rId9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pixabay.com/en/room-empty-interior-wood-floor-2147609/" TargetMode="External"/><Relationship Id="rId7" Type="http://schemas.openxmlformats.org/officeDocument/2006/relationships/hyperlink" Target="https://pixabay.com/en/kids-cute-clipart-cartoon-box-2798918/" TargetMode="External"/><Relationship Id="rId12" Type="http://schemas.openxmlformats.org/officeDocument/2006/relationships/image" Target="../media/image4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microsoft.com/office/2007/relationships/hdphoto" Target="../media/hdphoto2.wdp"/><Relationship Id="rId5" Type="http://schemas.openxmlformats.org/officeDocument/2006/relationships/hyperlink" Target="https://pixabay.com/en/blackboard-green-frame-school-green-1788630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9.wdp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microsoft.com/office/2007/relationships/hdphoto" Target="../media/hdphoto9.wdp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10.wdp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ahlaimages.com/2017/11/emirates-flag-uae.html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6F3ECEB5-B6A3-4584-9924-DF9135EEA3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404ECD-B55B-4E43-8BAB-88EA22130476}"/>
              </a:ext>
            </a:extLst>
          </p:cNvPr>
          <p:cNvSpPr/>
          <p:nvPr/>
        </p:nvSpPr>
        <p:spPr>
          <a:xfrm>
            <a:off x="4999876" y="590188"/>
            <a:ext cx="2420856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5014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كيف كانت الإمارات قديماً - موضوع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938407" y="7174060"/>
            <a:ext cx="3699641" cy="2842994"/>
            <a:chOff x="6484883" y="1618592"/>
            <a:chExt cx="4067503" cy="2842994"/>
          </a:xfrm>
        </p:grpSpPr>
        <p:pic>
          <p:nvPicPr>
            <p:cNvPr id="1026" name="Picture 2" descr="منتدى العرب المسافرون الحقيقي - عرض مشاركة واحدة - معلومات سياحية عن  سيرلانكا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883" y="1618592"/>
              <a:ext cx="4067503" cy="2842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183821" y="2009037"/>
              <a:ext cx="2890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إجابة صحيحة 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52" name="Picture 4" descr="Mando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3"/>
          <a:stretch/>
        </p:blipFill>
        <p:spPr bwMode="auto">
          <a:xfrm>
            <a:off x="0" y="0"/>
            <a:ext cx="6901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A5E932-220D-4865-9A9B-B1FB8F28849D}"/>
              </a:ext>
            </a:extLst>
          </p:cNvPr>
          <p:cNvSpPr/>
          <p:nvPr/>
        </p:nvSpPr>
        <p:spPr>
          <a:xfrm>
            <a:off x="6268276" y="4014256"/>
            <a:ext cx="59025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تعد الشرطة من الجهات الرسيمة</a:t>
            </a:r>
          </a:p>
          <a:p>
            <a:pPr algn="ctr"/>
            <a:r>
              <a:rPr lang="ar-AE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التي تتولى النظام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24051 L -0.00352 -0.24051 C -0.00065 -0.24815 0.00286 -0.25486 0.00534 -0.26296 C 0.00716 -0.26875 0.00677 -0.27639 0.00885 -0.28194 L 0.0125 -0.29143 C 0.01302 -0.29676 0.01302 -0.30231 0.01432 -0.30741 C 0.01601 -0.31435 0.02135 -0.32639 0.02135 -0.32639 C 0.022 -0.32963 0.02239 -0.33287 0.02317 -0.33588 C 0.02422 -0.33935 0.02591 -0.3419 0.02682 -0.34537 C 0.02773 -0.3493 0.02773 -0.35393 0.02851 -0.3581 C 0.02955 -0.3625 0.03099 -0.36667 0.03216 -0.37083 C 0.03606 -0.40555 0.03112 -0.36921 0.0375 -0.3993 C 0.04245 -0.42268 0.03554 -0.40231 0.04284 -0.42153 C 0.04349 -0.42477 0.04414 -0.42801 0.04466 -0.43102 C 0.04596 -0.43912 0.04635 -0.44583 0.04817 -0.45324 C 0.04922 -0.45764 0.05078 -0.46157 0.05182 -0.46597 C 0.05625 -0.48449 0.05026 -0.4669 0.05716 -0.48518 C 0.05768 -0.48912 0.05937 -0.50278 0.06067 -0.50741 C 0.06172 -0.51065 0.06302 -0.51366 0.06432 -0.5169 L 0.06784 -0.53588 C 0.06849 -0.53912 0.06862 -0.54259 0.06966 -0.54537 C 0.07643 -0.56366 0.07057 -0.54606 0.075 -0.56435 C 0.07604 -0.56875 0.07747 -0.57292 0.07851 -0.57708 C 0.07929 -0.58032 0.07955 -0.58356 0.08034 -0.58657 C 0.08138 -0.59097 0.08281 -0.59514 0.08385 -0.5993 C 0.08463 -0.60255 0.08489 -0.60602 0.08567 -0.6088 C 0.08672 -0.61227 0.08802 -0.61528 0.08932 -0.61852 C 0.09049 -0.62477 0.09062 -0.63218 0.09284 -0.6375 C 0.09948 -0.65324 0.09648 -0.64583 0.10182 -0.65972 C 0.10495 -0.67639 0.10247 -0.66643 0.11067 -0.68819 L 0.11784 -0.70741 C 0.11901 -0.71042 0.11992 -0.71412 0.12135 -0.7169 C 0.12317 -0.72014 0.12513 -0.72292 0.12682 -0.72639 C 0.12864 -0.73032 0.13034 -0.73472 0.13216 -0.73912 C 0.13333 -0.74213 0.13411 -0.74583 0.13567 -0.74861 C 0.13724 -0.75139 0.13932 -0.75278 0.14101 -0.75486 C 0.14349 -0.76157 0.14609 -0.76968 0.15 -0.77407 C 0.15273 -0.77708 0.15612 -0.77755 0.15885 -0.78032 C 0.17265 -0.79398 0.16002 -0.78495 0.17135 -0.7993 C 0.17356 -0.80208 0.1763 -0.80324 0.17851 -0.80579 C 0.18216 -0.80972 0.18541 -0.81505 0.18932 -0.81852 C 0.19166 -0.8206 0.19427 -0.82199 0.19635 -0.82477 C 0.20781 -0.83935 0.19505 -0.83125 0.20885 -0.8375 C 0.21002 -0.84167 0.21054 -0.84676 0.2125 -0.85023 C 0.21432 -0.85347 0.21731 -0.85417 0.21966 -0.85648 C 0.21966 -0.85648 0.23294 -0.87245 0.23567 -0.87569 C 0.2375 -0.87778 0.23906 -0.88079 0.24101 -0.88194 L 0.25169 -0.88819 C 0.25638 -0.89653 0.26146 -0.90671 0.26784 -0.91042 L 0.27851 -0.9169 C 0.28021 -0.91898 0.28841 -0.93032 0.29101 -0.93264 C 0.29271 -0.93426 0.29466 -0.93495 0.29635 -0.93588 L 0.30716 -0.94861 C 0.30885 -0.95069 0.31041 -0.9537 0.3125 -0.95486 L 0.32317 -0.96134 L 0.32851 -0.96458 C 0.33034 -0.96667 0.33177 -0.96991 0.33385 -0.97083 C 0.34479 -0.97616 0.3487 -0.97454 0.35885 -0.97083 C 0.36133 -0.96991 0.36367 -0.96921 0.36601 -0.96759 C 0.36849 -0.96597 0.3707 -0.96319 0.37317 -0.96134 C 0.37487 -0.95995 0.37682 -0.95949 0.37851 -0.9581 C 0.39401 -0.9463 0.37851 -0.95602 0.39101 -0.94861 C 0.3957 -0.94051 0.40143 -0.93148 0.40351 -0.92014 C 0.40416 -0.9169 0.40416 -0.91319 0.40534 -0.91042 C 0.40664 -0.90764 0.40885 -0.90625 0.41067 -0.90417 C 0.41133 -0.90093 0.41159 -0.89768 0.4125 -0.89468 C 0.41341 -0.8912 0.41523 -0.88866 0.41601 -0.88518 C 0.41692 -0.88102 0.41718 -0.87662 0.41784 -0.87245 C 0.41836 -0.86921 0.41901 -0.86597 0.41966 -0.86296 L 0.41784 -0.83426 " pathEditMode="relative" ptsTypes="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كيف كانت الإمارات قديماً - موضوع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38407" y="7174060"/>
            <a:ext cx="3699641" cy="2842994"/>
            <a:chOff x="6484883" y="1618592"/>
            <a:chExt cx="4067503" cy="2842994"/>
          </a:xfrm>
        </p:grpSpPr>
        <p:pic>
          <p:nvPicPr>
            <p:cNvPr id="6" name="Picture 2" descr="منتدى العرب المسافرون الحقيقي - عرض مشاركة واحدة - معلومات سياحية عن  سيرلانكا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883" y="1618592"/>
              <a:ext cx="4067503" cy="2842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073462" y="1836758"/>
              <a:ext cx="28903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إجابة صحيحة</a:t>
              </a:r>
              <a:endPara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52" name="Picture 4" descr="Mando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3"/>
          <a:stretch/>
        </p:blipFill>
        <p:spPr bwMode="auto">
          <a:xfrm>
            <a:off x="0" y="0"/>
            <a:ext cx="6884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BDDEE7-2A61-4579-8C38-83352E6A9E37}"/>
              </a:ext>
            </a:extLst>
          </p:cNvPr>
          <p:cNvSpPr/>
          <p:nvPr/>
        </p:nvSpPr>
        <p:spPr>
          <a:xfrm>
            <a:off x="6779257" y="3643195"/>
            <a:ext cx="45704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التقييد بالقوانين </a:t>
            </a:r>
          </a:p>
          <a:p>
            <a:pPr algn="ctr"/>
            <a:r>
              <a:rPr lang="ar-AE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يشعر الانسان بالطمأنينة 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25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24051 L -0.00352 -0.24051 C -0.00065 -0.24815 0.00286 -0.25486 0.00534 -0.26296 C 0.00716 -0.26875 0.00677 -0.27639 0.00885 -0.28194 L 0.0125 -0.29143 C 0.01302 -0.29676 0.01302 -0.30231 0.01432 -0.30741 C 0.01601 -0.31435 0.02135 -0.32639 0.02135 -0.32639 C 0.022 -0.32963 0.02239 -0.33287 0.02317 -0.33588 C 0.02422 -0.33935 0.02591 -0.3419 0.02682 -0.34537 C 0.02773 -0.3493 0.02773 -0.35393 0.02851 -0.3581 C 0.02955 -0.3625 0.03099 -0.36667 0.03216 -0.37083 C 0.03606 -0.40555 0.03112 -0.36921 0.0375 -0.3993 C 0.04245 -0.42268 0.03554 -0.40231 0.04284 -0.42153 C 0.04349 -0.42477 0.04414 -0.42801 0.04466 -0.43102 C 0.04596 -0.43912 0.04635 -0.44583 0.04817 -0.45324 C 0.04922 -0.45764 0.05078 -0.46157 0.05182 -0.46597 C 0.05625 -0.48449 0.05026 -0.4669 0.05716 -0.48518 C 0.05768 -0.48912 0.05937 -0.50278 0.06067 -0.50741 C 0.06172 -0.51065 0.06302 -0.51366 0.06432 -0.5169 L 0.06784 -0.53588 C 0.06849 -0.53912 0.06862 -0.54259 0.06966 -0.54537 C 0.07643 -0.56366 0.07057 -0.54606 0.075 -0.56435 C 0.07604 -0.56875 0.07747 -0.57292 0.07851 -0.57708 C 0.07929 -0.58032 0.07955 -0.58356 0.08034 -0.58657 C 0.08138 -0.59097 0.08281 -0.59514 0.08385 -0.5993 C 0.08463 -0.60255 0.08489 -0.60602 0.08567 -0.6088 C 0.08672 -0.61227 0.08802 -0.61528 0.08932 -0.61852 C 0.09049 -0.62477 0.09062 -0.63218 0.09284 -0.6375 C 0.09948 -0.65324 0.09648 -0.64583 0.10182 -0.65972 C 0.10495 -0.67639 0.10247 -0.66643 0.11067 -0.68819 L 0.11784 -0.70741 C 0.11901 -0.71042 0.11992 -0.71412 0.12135 -0.7169 C 0.12317 -0.72014 0.12513 -0.72292 0.12682 -0.72639 C 0.12864 -0.73032 0.13034 -0.73472 0.13216 -0.73912 C 0.13333 -0.74213 0.13411 -0.74583 0.13567 -0.74861 C 0.13724 -0.75139 0.13932 -0.75278 0.14101 -0.75486 C 0.14349 -0.76157 0.14609 -0.76968 0.15 -0.77407 C 0.15273 -0.77708 0.15612 -0.77755 0.15885 -0.78032 C 0.17265 -0.79398 0.16002 -0.78495 0.17135 -0.7993 C 0.17356 -0.80208 0.1763 -0.80324 0.17851 -0.80579 C 0.18216 -0.80972 0.18541 -0.81505 0.18932 -0.81852 C 0.19166 -0.8206 0.19427 -0.82199 0.19635 -0.82477 C 0.20781 -0.83935 0.19505 -0.83125 0.20885 -0.8375 C 0.21002 -0.84167 0.21054 -0.84676 0.2125 -0.85023 C 0.21432 -0.85347 0.21731 -0.85417 0.21966 -0.85648 C 0.21966 -0.85648 0.23294 -0.87245 0.23567 -0.87569 C 0.2375 -0.87778 0.23906 -0.88079 0.24101 -0.88194 L 0.25169 -0.88819 C 0.25638 -0.89653 0.26146 -0.90671 0.26784 -0.91042 L 0.27851 -0.9169 C 0.28021 -0.91898 0.28841 -0.93032 0.29101 -0.93264 C 0.29271 -0.93426 0.29466 -0.93495 0.29635 -0.93588 L 0.30716 -0.94861 C 0.30885 -0.95069 0.31041 -0.9537 0.3125 -0.95486 L 0.32317 -0.96134 L 0.32851 -0.96458 C 0.33034 -0.96667 0.33177 -0.96991 0.33385 -0.97083 C 0.34479 -0.97616 0.3487 -0.97454 0.35885 -0.97083 C 0.36133 -0.96991 0.36367 -0.96921 0.36601 -0.96759 C 0.36849 -0.96597 0.3707 -0.96319 0.37317 -0.96134 C 0.37487 -0.95995 0.37682 -0.95949 0.37851 -0.9581 C 0.39401 -0.9463 0.37851 -0.95602 0.39101 -0.94861 C 0.3957 -0.94051 0.40143 -0.93148 0.40351 -0.92014 C 0.40416 -0.9169 0.40416 -0.91319 0.40534 -0.91042 C 0.40664 -0.90764 0.40885 -0.90625 0.41067 -0.90417 C 0.41133 -0.90093 0.41159 -0.89768 0.4125 -0.89468 C 0.41341 -0.8912 0.41523 -0.88866 0.41601 -0.88518 C 0.41692 -0.88102 0.41718 -0.87662 0.41784 -0.87245 C 0.41836 -0.86921 0.41901 -0.86597 0.41966 -0.86296 L 0.41784 -0.83426 " pathEditMode="relative" ptsTypes="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كيف كانت الإمارات قديماً - موضوع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38407" y="7174060"/>
            <a:ext cx="3699641" cy="2842994"/>
            <a:chOff x="6484883" y="1618592"/>
            <a:chExt cx="4067503" cy="2842994"/>
          </a:xfrm>
        </p:grpSpPr>
        <p:pic>
          <p:nvPicPr>
            <p:cNvPr id="6" name="Picture 2" descr="منتدى العرب المسافرون الحقيقي - عرض مشاركة واحدة - معلومات سياحية عن  سيرلانكا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883" y="1618592"/>
              <a:ext cx="4067503" cy="2842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183821" y="2009037"/>
              <a:ext cx="2890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إجابة خاطئة</a:t>
              </a:r>
              <a:endPara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52" name="Picture 4" descr="Mando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3"/>
          <a:stretch/>
        </p:blipFill>
        <p:spPr bwMode="auto">
          <a:xfrm>
            <a:off x="0" y="0"/>
            <a:ext cx="6884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6C2F3C-8DFE-47D9-877F-E96C365FF885}"/>
              </a:ext>
            </a:extLst>
          </p:cNvPr>
          <p:cNvSpPr/>
          <p:nvPr/>
        </p:nvSpPr>
        <p:spPr>
          <a:xfrm>
            <a:off x="4811653" y="3429000"/>
            <a:ext cx="70888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البيت الذي ينفذ النظام </a:t>
            </a:r>
            <a:r>
              <a:rPr lang="ar-AE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لايشعر</a:t>
            </a:r>
            <a:r>
              <a:rPr lang="ar-AE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بالسعادة 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43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24051 L -0.00352 -0.24051 C -0.00065 -0.24815 0.00286 -0.25486 0.00534 -0.26296 C 0.00716 -0.26875 0.00677 -0.27639 0.00885 -0.28194 L 0.0125 -0.29143 C 0.01302 -0.29676 0.01302 -0.30231 0.01432 -0.30741 C 0.01601 -0.31435 0.02135 -0.32639 0.02135 -0.32639 C 0.022 -0.32963 0.02239 -0.33287 0.02317 -0.33588 C 0.02422 -0.33935 0.02591 -0.3419 0.02682 -0.34537 C 0.02773 -0.3493 0.02773 -0.35393 0.02851 -0.3581 C 0.02955 -0.3625 0.03099 -0.36667 0.03216 -0.37083 C 0.03606 -0.40555 0.03112 -0.36921 0.0375 -0.3993 C 0.04245 -0.42268 0.03554 -0.40231 0.04284 -0.42153 C 0.04349 -0.42477 0.04414 -0.42801 0.04466 -0.43102 C 0.04596 -0.43912 0.04635 -0.44583 0.04817 -0.45324 C 0.04922 -0.45764 0.05078 -0.46157 0.05182 -0.46597 C 0.05625 -0.48449 0.05026 -0.4669 0.05716 -0.48518 C 0.05768 -0.48912 0.05937 -0.50278 0.06067 -0.50741 C 0.06172 -0.51065 0.06302 -0.51366 0.06432 -0.5169 L 0.06784 -0.53588 C 0.06849 -0.53912 0.06862 -0.54259 0.06966 -0.54537 C 0.07643 -0.56366 0.07057 -0.54606 0.075 -0.56435 C 0.07604 -0.56875 0.07747 -0.57292 0.07851 -0.57708 C 0.07929 -0.58032 0.07955 -0.58356 0.08034 -0.58657 C 0.08138 -0.59097 0.08281 -0.59514 0.08385 -0.5993 C 0.08463 -0.60255 0.08489 -0.60602 0.08567 -0.6088 C 0.08672 -0.61227 0.08802 -0.61528 0.08932 -0.61852 C 0.09049 -0.62477 0.09062 -0.63218 0.09284 -0.6375 C 0.09948 -0.65324 0.09648 -0.64583 0.10182 -0.65972 C 0.10495 -0.67639 0.10247 -0.66643 0.11067 -0.68819 L 0.11784 -0.70741 C 0.11901 -0.71042 0.11992 -0.71412 0.12135 -0.7169 C 0.12317 -0.72014 0.12513 -0.72292 0.12682 -0.72639 C 0.12864 -0.73032 0.13034 -0.73472 0.13216 -0.73912 C 0.13333 -0.74213 0.13411 -0.74583 0.13567 -0.74861 C 0.13724 -0.75139 0.13932 -0.75278 0.14101 -0.75486 C 0.14349 -0.76157 0.14609 -0.76968 0.15 -0.77407 C 0.15273 -0.77708 0.15612 -0.77755 0.15885 -0.78032 C 0.17265 -0.79398 0.16002 -0.78495 0.17135 -0.7993 C 0.17356 -0.80208 0.1763 -0.80324 0.17851 -0.80579 C 0.18216 -0.80972 0.18541 -0.81505 0.18932 -0.81852 C 0.19166 -0.8206 0.19427 -0.82199 0.19635 -0.82477 C 0.20781 -0.83935 0.19505 -0.83125 0.20885 -0.8375 C 0.21002 -0.84167 0.21054 -0.84676 0.2125 -0.85023 C 0.21432 -0.85347 0.21731 -0.85417 0.21966 -0.85648 C 0.21966 -0.85648 0.23294 -0.87245 0.23567 -0.87569 C 0.2375 -0.87778 0.23906 -0.88079 0.24101 -0.88194 L 0.25169 -0.88819 C 0.25638 -0.89653 0.26146 -0.90671 0.26784 -0.91042 L 0.27851 -0.9169 C 0.28021 -0.91898 0.28841 -0.93032 0.29101 -0.93264 C 0.29271 -0.93426 0.29466 -0.93495 0.29635 -0.93588 L 0.30716 -0.94861 C 0.30885 -0.95069 0.31041 -0.9537 0.3125 -0.95486 L 0.32317 -0.96134 L 0.32851 -0.96458 C 0.33034 -0.96667 0.33177 -0.96991 0.33385 -0.97083 C 0.34479 -0.97616 0.3487 -0.97454 0.35885 -0.97083 C 0.36133 -0.96991 0.36367 -0.96921 0.36601 -0.96759 C 0.36849 -0.96597 0.3707 -0.96319 0.37317 -0.96134 C 0.37487 -0.95995 0.37682 -0.95949 0.37851 -0.9581 C 0.39401 -0.9463 0.37851 -0.95602 0.39101 -0.94861 C 0.3957 -0.94051 0.40143 -0.93148 0.40351 -0.92014 C 0.40416 -0.9169 0.40416 -0.91319 0.40534 -0.91042 C 0.40664 -0.90764 0.40885 -0.90625 0.41067 -0.90417 C 0.41133 -0.90093 0.41159 -0.89768 0.4125 -0.89468 C 0.41341 -0.8912 0.41523 -0.88866 0.41601 -0.88518 C 0.41692 -0.88102 0.41718 -0.87662 0.41784 -0.87245 C 0.41836 -0.86921 0.41901 -0.86597 0.41966 -0.86296 L 0.41784 -0.83426 " pathEditMode="relative" ptsTypes="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FD59EC73-5C26-4406-AC3F-C33B632F17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5AB478-1BD3-4ECA-9AF1-005D372BE4B7}"/>
              </a:ext>
            </a:extLst>
          </p:cNvPr>
          <p:cNvSpPr/>
          <p:nvPr/>
        </p:nvSpPr>
        <p:spPr>
          <a:xfrm>
            <a:off x="426063" y="282956"/>
            <a:ext cx="10543097" cy="41479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Action Button: Sound 12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3900AC2F-F505-40DF-BB34-2FA5B2AF1171}"/>
              </a:ext>
            </a:extLst>
          </p:cNvPr>
          <p:cNvSpPr/>
          <p:nvPr/>
        </p:nvSpPr>
        <p:spPr>
          <a:xfrm>
            <a:off x="11234204" y="5710695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248591-7BC4-4CC7-B844-E80247BC06E9}"/>
              </a:ext>
            </a:extLst>
          </p:cNvPr>
          <p:cNvGrpSpPr/>
          <p:nvPr/>
        </p:nvGrpSpPr>
        <p:grpSpPr>
          <a:xfrm>
            <a:off x="0" y="106017"/>
            <a:ext cx="6822192" cy="6448901"/>
            <a:chOff x="315303" y="372786"/>
            <a:chExt cx="6822192" cy="5490628"/>
          </a:xfrm>
        </p:grpSpPr>
        <p:pic>
          <p:nvPicPr>
            <p:cNvPr id="3080" name="Picture 8" descr="مشاهدة صورة المصدر">
              <a:extLst>
                <a:ext uri="{FF2B5EF4-FFF2-40B4-BE49-F238E27FC236}">
                  <a16:creationId xmlns:a16="http://schemas.microsoft.com/office/drawing/2014/main" id="{9A4DCF4B-5755-484A-8B6D-D0C19FEB9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789" y="768079"/>
              <a:ext cx="5771706" cy="5095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مشاهدة صورة المصدر">
              <a:extLst>
                <a:ext uri="{FF2B5EF4-FFF2-40B4-BE49-F238E27FC236}">
                  <a16:creationId xmlns:a16="http://schemas.microsoft.com/office/drawing/2014/main" id="{90AAF1C0-DF6A-4159-8387-3CF1F3AFF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03" y="372786"/>
              <a:ext cx="3894213" cy="5320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2EA984-98BE-4C07-8223-50E3263905D0}"/>
              </a:ext>
            </a:extLst>
          </p:cNvPr>
          <p:cNvGrpSpPr/>
          <p:nvPr/>
        </p:nvGrpSpPr>
        <p:grpSpPr>
          <a:xfrm>
            <a:off x="3133989" y="546260"/>
            <a:ext cx="4479624" cy="606554"/>
            <a:chOff x="5891866" y="1491180"/>
            <a:chExt cx="6134470" cy="60655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3B1AB00A-C0D4-480C-B9B8-0CF450F9DF92}"/>
                </a:ext>
              </a:extLst>
            </p:cNvPr>
            <p:cNvSpPr/>
            <p:nvPr/>
          </p:nvSpPr>
          <p:spPr>
            <a:xfrm>
              <a:off x="6332106" y="1495186"/>
              <a:ext cx="4882589" cy="602548"/>
            </a:xfrm>
            <a:prstGeom prst="wedgeRoundRectCallout">
              <a:avLst>
                <a:gd name="adj1" fmla="val 15747"/>
                <a:gd name="adj2" fmla="val 179472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248EE2-9078-4403-81C7-1664DACE2BFA}"/>
                </a:ext>
              </a:extLst>
            </p:cNvPr>
            <p:cNvSpPr txBox="1"/>
            <p:nvPr/>
          </p:nvSpPr>
          <p:spPr>
            <a:xfrm>
              <a:off x="5891866" y="1491180"/>
              <a:ext cx="61344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(AH) Manal Black" pitchFamily="2" charset="-78"/>
                </a:rPr>
                <a:t>ماذا يوجد في مندوس يدوه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5864461-9B8F-4335-8332-EE76B9655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2816" y="282956"/>
            <a:ext cx="2466975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2AEBFE-E24A-4D3D-9CAB-26402E829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6085" y="2864038"/>
            <a:ext cx="2705100" cy="1685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FEFCD4-DC22-4131-B4AA-BAE6C624EE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716" y="4747033"/>
            <a:ext cx="2705100" cy="1685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F62FC4-10BC-40D1-9EF2-AC9D97EA8D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8216" y="1172848"/>
            <a:ext cx="23241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6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القديمة حجر الجدار مطبوعة الطفل الخلفيات ل استوديو الصور خلفية الحجر ل  الوليد التصوير D 9998|backdrop print|backdrop framebackdrop prices -  AliExpress">
            <a:extLst>
              <a:ext uri="{FF2B5EF4-FFF2-40B4-BE49-F238E27FC236}">
                <a16:creationId xmlns:a16="http://schemas.microsoft.com/office/drawing/2014/main" id="{C5C60076-3596-4CAC-9178-76A58757B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b="23064"/>
          <a:stretch/>
        </p:blipFill>
        <p:spPr bwMode="auto">
          <a:xfrm>
            <a:off x="20" y="-91483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4" descr="صورة تحتوي على زهرة, طائر&#10;&#10;تم إنشاء الوصف تلقائياً">
            <a:extLst>
              <a:ext uri="{FF2B5EF4-FFF2-40B4-BE49-F238E27FC236}">
                <a16:creationId xmlns:a16="http://schemas.microsoft.com/office/drawing/2014/main" id="{162AA464-BA1A-4216-8E21-A521A2630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94" y="307942"/>
            <a:ext cx="7749764" cy="3740289"/>
          </a:xfrm>
          <a:prstGeom prst="rect">
            <a:avLst/>
          </a:prstGeom>
          <a:ln>
            <a:noFill/>
          </a:ln>
        </p:spPr>
      </p:pic>
      <p:pic>
        <p:nvPicPr>
          <p:cNvPr id="3" name="صورة 26">
            <a:extLst>
              <a:ext uri="{FF2B5EF4-FFF2-40B4-BE49-F238E27FC236}">
                <a16:creationId xmlns:a16="http://schemas.microsoft.com/office/drawing/2014/main" id="{6D54AA48-DC1D-43D0-BB99-630D80152C83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34619" y="3978992"/>
            <a:ext cx="312293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صورة 6">
            <a:extLst>
              <a:ext uri="{FF2B5EF4-FFF2-40B4-BE49-F238E27FC236}">
                <a16:creationId xmlns:a16="http://schemas.microsoft.com/office/drawing/2014/main" id="{62E31565-84F4-4363-B294-96332567DBBC}"/>
              </a:ext>
            </a:extLst>
          </p:cNvPr>
          <p:cNvPicPr/>
          <p:nvPr/>
        </p:nvPicPr>
        <p:blipFill>
          <a:blip r:embed="rId9"/>
          <a:srcRect l="17854" t="15309" r="54422" b="18241"/>
          <a:stretch>
            <a:fillRect/>
          </a:stretch>
        </p:blipFill>
        <p:spPr bwMode="auto">
          <a:xfrm>
            <a:off x="3101" y="1001735"/>
            <a:ext cx="6738425" cy="5856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مستطيل 25">
            <a:extLst>
              <a:ext uri="{FF2B5EF4-FFF2-40B4-BE49-F238E27FC236}">
                <a16:creationId xmlns:a16="http://schemas.microsoft.com/office/drawing/2014/main" id="{F8AF02B7-5AE7-4531-B6C0-E9509C4A7E7F}"/>
              </a:ext>
            </a:extLst>
          </p:cNvPr>
          <p:cNvSpPr/>
          <p:nvPr/>
        </p:nvSpPr>
        <p:spPr>
          <a:xfrm flipH="1">
            <a:off x="7406637" y="1178561"/>
            <a:ext cx="3860656" cy="4870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3154-8130359</a:t>
            </a:r>
            <a:endParaRPr kumimoji="0" lang="en-US" sz="2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6D9EB-CF47-4B5A-B768-D36493511553}"/>
              </a:ext>
            </a:extLst>
          </p:cNvPr>
          <p:cNvSpPr/>
          <p:nvPr/>
        </p:nvSpPr>
        <p:spPr>
          <a:xfrm>
            <a:off x="7156638" y="2441435"/>
            <a:ext cx="4434712" cy="1019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solidFill>
                  <a:srgbClr val="FF0000"/>
                </a:solidFill>
                <a:latin typeface="Century Gothic" panose="020B0502020202020204"/>
              </a:rPr>
              <a:t>........../........../وتقاليدي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7" name="apple_ring">
            <a:hlinkClick r:id="" action="ppaction://media"/>
            <a:extLst>
              <a:ext uri="{FF2B5EF4-FFF2-40B4-BE49-F238E27FC236}">
                <a16:creationId xmlns:a16="http://schemas.microsoft.com/office/drawing/2014/main" id="{97934794-4EA5-4778-8A06-E1CF759A8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25019" y="5732992"/>
            <a:ext cx="609600" cy="609600"/>
          </a:xfrm>
          <a:prstGeom prst="rect">
            <a:avLst/>
          </a:prstGeom>
        </p:spPr>
      </p:pic>
      <p:sp>
        <p:nvSpPr>
          <p:cNvPr id="20" name="Action Button: Sound 19">
            <a:hlinkClick r:id="" action="ppaction://noaction" highlightClick="1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54A213DA-8CA3-4E6B-987F-162E6DF5E284}"/>
              </a:ext>
            </a:extLst>
          </p:cNvPr>
          <p:cNvSpPr/>
          <p:nvPr/>
        </p:nvSpPr>
        <p:spPr>
          <a:xfrm>
            <a:off x="948861" y="133066"/>
            <a:ext cx="812454" cy="591665"/>
          </a:xfrm>
          <a:prstGeom prst="actionButtonSound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VID-20201117-WA0014">
            <a:hlinkClick r:id="" action="ppaction://media"/>
            <a:extLst>
              <a:ext uri="{FF2B5EF4-FFF2-40B4-BE49-F238E27FC236}">
                <a16:creationId xmlns:a16="http://schemas.microsoft.com/office/drawing/2014/main" id="{356953A3-C435-437C-A020-9ABFB23AF54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56539" y="301530"/>
            <a:ext cx="1322341" cy="700205"/>
          </a:xfrm>
          <a:prstGeom prst="rect">
            <a:avLst/>
          </a:prstGeom>
        </p:spPr>
      </p:pic>
      <p:pic>
        <p:nvPicPr>
          <p:cNvPr id="19" name="Picture 4" descr="نتيجة بحث الصور عن down clipart gif">
            <a:extLst>
              <a:ext uri="{FF2B5EF4-FFF2-40B4-BE49-F238E27FC236}">
                <a16:creationId xmlns:a16="http://schemas.microsoft.com/office/drawing/2014/main" id="{210048DD-29BF-400F-BA8C-4C48BF80F2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743657" y="1128621"/>
            <a:ext cx="505073" cy="73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A8E366-5969-47E3-9B98-3BB0D2EFCD99}"/>
              </a:ext>
            </a:extLst>
          </p:cNvPr>
          <p:cNvSpPr/>
          <p:nvPr/>
        </p:nvSpPr>
        <p:spPr>
          <a:xfrm>
            <a:off x="4905882" y="2600905"/>
            <a:ext cx="3098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87D37"/>
                </a:solidFill>
                <a:effectLst>
                  <a:outerShdw blurRad="12700" dist="38100" dir="2700000" algn="tl" rotWithShape="0">
                    <a:srgbClr val="E87D3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ا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E87D37"/>
              </a:solidFill>
              <a:effectLst>
                <a:outerShdw blurRad="12700" dist="38100" dir="2700000" algn="tl" rotWithShape="0">
                  <a:srgbClr val="E87D37">
                    <a:lumMod val="60000"/>
                    <a:lumOff val="40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FFD7FA-BFAF-48C9-B67B-271469610643}"/>
              </a:ext>
            </a:extLst>
          </p:cNvPr>
          <p:cNvSpPr/>
          <p:nvPr/>
        </p:nvSpPr>
        <p:spPr>
          <a:xfrm>
            <a:off x="4942705" y="3047992"/>
            <a:ext cx="3098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87D37"/>
                </a:solidFill>
                <a:effectLst>
                  <a:outerShdw blurRad="12700" dist="38100" dir="2700000" algn="tl" rotWithShape="0">
                    <a:srgbClr val="E87D3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E87D37"/>
              </a:solidFill>
              <a:effectLst>
                <a:outerShdw blurRad="12700" dist="38100" dir="2700000" algn="tl" rotWithShape="0">
                  <a:srgbClr val="E87D37">
                    <a:lumMod val="60000"/>
                    <a:lumOff val="40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9E88EA-0A2F-4F68-BA0D-A9305F9D3E40}"/>
              </a:ext>
            </a:extLst>
          </p:cNvPr>
          <p:cNvSpPr/>
          <p:nvPr/>
        </p:nvSpPr>
        <p:spPr>
          <a:xfrm>
            <a:off x="4224227" y="3047992"/>
            <a:ext cx="3098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87D37"/>
                </a:solidFill>
                <a:effectLst>
                  <a:outerShdw blurRad="12700" dist="38100" dir="2700000" algn="tl" rotWithShape="0">
                    <a:srgbClr val="E87D3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ت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E87D37"/>
              </a:solidFill>
              <a:effectLst>
                <a:outerShdw blurRad="12700" dist="38100" dir="2700000" algn="tl" rotWithShape="0">
                  <a:srgbClr val="E87D37">
                    <a:lumMod val="60000"/>
                    <a:lumOff val="40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B627AF-85CA-4D3E-946E-EBC0F757EDB9}"/>
              </a:ext>
            </a:extLst>
          </p:cNvPr>
          <p:cNvSpPr/>
          <p:nvPr/>
        </p:nvSpPr>
        <p:spPr>
          <a:xfrm>
            <a:off x="3525822" y="2558543"/>
            <a:ext cx="3098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87D37"/>
                </a:solidFill>
                <a:effectLst>
                  <a:outerShdw blurRad="12700" dist="38100" dir="2700000" algn="tl" rotWithShape="0">
                    <a:srgbClr val="E87D3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ع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E87D37"/>
              </a:solidFill>
              <a:effectLst>
                <a:outerShdw blurRad="12700" dist="38100" dir="2700000" algn="tl" rotWithShape="0">
                  <a:srgbClr val="E87D37">
                    <a:lumMod val="60000"/>
                    <a:lumOff val="40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93E429-937E-499D-AFBF-CF67D55E95C7}"/>
              </a:ext>
            </a:extLst>
          </p:cNvPr>
          <p:cNvSpPr/>
          <p:nvPr/>
        </p:nvSpPr>
        <p:spPr>
          <a:xfrm>
            <a:off x="3602942" y="3024457"/>
            <a:ext cx="3098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87D37"/>
                </a:solidFill>
                <a:effectLst>
                  <a:outerShdw blurRad="12700" dist="38100" dir="2700000" algn="tl" rotWithShape="0">
                    <a:srgbClr val="E87D3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ز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E87D37"/>
              </a:solidFill>
              <a:effectLst>
                <a:outerShdw blurRad="12700" dist="38100" dir="2700000" algn="tl" rotWithShape="0">
                  <a:srgbClr val="E87D37">
                    <a:lumMod val="60000"/>
                    <a:lumOff val="40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CB9D54-B3AD-40A8-86CC-EF9A80986FA6}"/>
              </a:ext>
            </a:extLst>
          </p:cNvPr>
          <p:cNvSpPr/>
          <p:nvPr/>
        </p:nvSpPr>
        <p:spPr>
          <a:xfrm>
            <a:off x="4192505" y="3461250"/>
            <a:ext cx="3098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87D37"/>
                </a:solidFill>
                <a:effectLst>
                  <a:outerShdw blurRad="12700" dist="38100" dir="2700000" algn="tl" rotWithShape="0">
                    <a:srgbClr val="E87D3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ب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E87D37"/>
              </a:solidFill>
              <a:effectLst>
                <a:outerShdw blurRad="12700" dist="38100" dir="2700000" algn="tl" rotWithShape="0">
                  <a:srgbClr val="E87D37">
                    <a:lumMod val="60000"/>
                    <a:lumOff val="40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D62C20-325D-45A4-BF01-432E5F2510A3}"/>
              </a:ext>
            </a:extLst>
          </p:cNvPr>
          <p:cNvSpPr/>
          <p:nvPr/>
        </p:nvSpPr>
        <p:spPr>
          <a:xfrm>
            <a:off x="4192504" y="3946064"/>
            <a:ext cx="3098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87D37"/>
                </a:solidFill>
                <a:effectLst>
                  <a:outerShdw blurRad="12700" dist="38100" dir="2700000" algn="tl" rotWithShape="0">
                    <a:srgbClr val="E87D3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د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E87D37"/>
              </a:solidFill>
              <a:effectLst>
                <a:outerShdw blurRad="12700" dist="38100" dir="2700000" algn="tl" rotWithShape="0">
                  <a:srgbClr val="E87D37">
                    <a:lumMod val="60000"/>
                    <a:lumOff val="40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5E71CF-9657-4A11-94F7-E410970CC0FF}"/>
              </a:ext>
            </a:extLst>
          </p:cNvPr>
          <p:cNvSpPr/>
          <p:nvPr/>
        </p:nvSpPr>
        <p:spPr>
          <a:xfrm>
            <a:off x="11283895" y="1161942"/>
            <a:ext cx="2438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#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black">
                    <a:lumMod val="5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781AF2-54FD-42EC-BB27-C227B7BE94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9191" y="1776110"/>
            <a:ext cx="1551898" cy="211125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BE71B7E-6D5B-42E1-B743-335EC10BC392}"/>
              </a:ext>
            </a:extLst>
          </p:cNvPr>
          <p:cNvSpPr/>
          <p:nvPr/>
        </p:nvSpPr>
        <p:spPr>
          <a:xfrm>
            <a:off x="4885481" y="3534636"/>
            <a:ext cx="3098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87D37"/>
                </a:solidFill>
                <a:effectLst>
                  <a:outerShdw blurRad="12700" dist="38100" dir="2700000" algn="tl" rotWithShape="0">
                    <a:srgbClr val="E87D3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ي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E87D37"/>
              </a:solidFill>
              <a:effectLst>
                <a:outerShdw blurRad="12700" dist="38100" dir="2700000" algn="tl" rotWithShape="0">
                  <a:srgbClr val="E87D37">
                    <a:lumMod val="60000"/>
                    <a:lumOff val="40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7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40FB4E0-B181-4DC8-AD9D-5600913567B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BF2056C-C2BB-4DC7-8A1A-48C18806FD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704" y="343538"/>
            <a:ext cx="12124592" cy="737082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997B5E0-5115-4BCA-8CBB-9B811997B119}"/>
              </a:ext>
            </a:extLst>
          </p:cNvPr>
          <p:cNvSpPr txBox="1"/>
          <p:nvPr/>
        </p:nvSpPr>
        <p:spPr>
          <a:xfrm>
            <a:off x="3524929" y="6812820"/>
            <a:ext cx="5726777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900">
                <a:hlinkClick r:id="rId4" tooltip="https://www.ahlaimages.com/2017/11/emirates-flag-uae.html"/>
              </a:rPr>
              <a:t>هذه الصورة</a:t>
            </a:r>
            <a:r>
              <a:rPr lang="ar-AE" sz="900"/>
              <a:t> بواسطة كاتب غير معروف مرخصة بالاسم </a:t>
            </a:r>
            <a:r>
              <a:rPr lang="ar-AE" sz="900">
                <a:hlinkClick r:id="rId5" tooltip="https://creativecommons.org/licenses/by-nc-nd/3.0/"/>
              </a:rPr>
              <a:t>CC BY-NC-ND</a:t>
            </a:r>
            <a:endParaRPr lang="ar-AE" sz="90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DAF3133-BE8E-48F7-8FCC-A3336C9915B9}"/>
              </a:ext>
            </a:extLst>
          </p:cNvPr>
          <p:cNvSpPr/>
          <p:nvPr/>
        </p:nvSpPr>
        <p:spPr>
          <a:xfrm>
            <a:off x="5146912" y="830873"/>
            <a:ext cx="68130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عنوان درسنا لهذا اليوم... </a:t>
            </a:r>
            <a:endParaRPr lang="ar-SA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AE04F38-AF94-4B6F-9929-9B6070AD526B}"/>
              </a:ext>
            </a:extLst>
          </p:cNvPr>
          <p:cNvSpPr/>
          <p:nvPr/>
        </p:nvSpPr>
        <p:spPr>
          <a:xfrm>
            <a:off x="4841545" y="2892567"/>
            <a:ext cx="74238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اعتز بعاداتي وتقاليدي</a:t>
            </a:r>
            <a:endParaRPr lang="ar-SA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8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CD8B662-98FF-483D-A549-BA67ABDC21E7}"/>
              </a:ext>
            </a:extLst>
          </p:cNvPr>
          <p:cNvGrpSpPr/>
          <p:nvPr/>
        </p:nvGrpSpPr>
        <p:grpSpPr>
          <a:xfrm>
            <a:off x="3730253" y="4926677"/>
            <a:ext cx="8229743" cy="1761288"/>
            <a:chOff x="3750980" y="5287838"/>
            <a:chExt cx="8229743" cy="17612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C70D02-27A4-450C-8575-BE11BC2D3B11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0C98A35-4844-4B4B-B5B7-4098688760F7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257C6545-0853-4EBE-9792-AF68B2BDDCBF}"/>
                </a:ext>
              </a:extLst>
            </p:cNvPr>
            <p:cNvSpPr/>
            <p:nvPr/>
          </p:nvSpPr>
          <p:spPr>
            <a:xfrm>
              <a:off x="8325634" y="5341502"/>
              <a:ext cx="255550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اعتز بعاداتي وتقاليدي 1</a:t>
              </a: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EAA584B-59E4-4333-AA28-5380B6A942D8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AE" b="1" dirty="0"/>
                <a:t>1- يحدد الأشخاص والأشياء المهمة بالنسبة اليه كالعادات والأماكن والتراث.</a:t>
              </a:r>
            </a:p>
            <a:p>
              <a:r>
                <a:rPr lang="ar-AE" b="1" dirty="0"/>
                <a:t>2-يفسر دور عائلته اكسابه العادات والتقاليد الإماراتية الأصيلة ودور ابائه واجداده.</a:t>
              </a:r>
            </a:p>
            <a:p>
              <a:r>
                <a:rPr lang="ar-AE" b="1" dirty="0"/>
                <a:t>3- يتعرف  الطالب على المفردات الجديدة</a:t>
              </a:r>
            </a:p>
            <a:p>
              <a:endParaRPr lang="ar-A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98621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0AE523C5-63B9-49F1-9B37-2A0B6E46D7F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0016" y="-2643025"/>
            <a:ext cx="6858000" cy="12192002"/>
          </a:xfrm>
          <a:prstGeom prst="rect">
            <a:avLst/>
          </a:prstGeom>
        </p:spPr>
      </p:pic>
      <p:grpSp>
        <p:nvGrpSpPr>
          <p:cNvPr id="29" name="组合 9">
            <a:extLst>
              <a:ext uri="{FF2B5EF4-FFF2-40B4-BE49-F238E27FC236}">
                <a16:creationId xmlns:a16="http://schemas.microsoft.com/office/drawing/2014/main" id="{F65CAE94-F19D-45CC-B959-1CD950035716}"/>
              </a:ext>
            </a:extLst>
          </p:cNvPr>
          <p:cNvGrpSpPr/>
          <p:nvPr/>
        </p:nvGrpSpPr>
        <p:grpSpPr>
          <a:xfrm>
            <a:off x="1998881" y="2477178"/>
            <a:ext cx="2607832" cy="3678796"/>
            <a:chOff x="1121980" y="1952625"/>
            <a:chExt cx="1992695" cy="3609975"/>
          </a:xfrm>
          <a:solidFill>
            <a:schemeClr val="bg1"/>
          </a:solidFill>
        </p:grpSpPr>
        <p:sp>
          <p:nvSpPr>
            <p:cNvPr id="30" name="矩形 3">
              <a:extLst>
                <a:ext uri="{FF2B5EF4-FFF2-40B4-BE49-F238E27FC236}">
                  <a16:creationId xmlns:a16="http://schemas.microsoft.com/office/drawing/2014/main" id="{0D7CBB66-6F3C-45E1-BD69-9F15E90D8747}"/>
                </a:ext>
              </a:extLst>
            </p:cNvPr>
            <p:cNvSpPr/>
            <p:nvPr/>
          </p:nvSpPr>
          <p:spPr>
            <a:xfrm>
              <a:off x="1121980" y="1952625"/>
              <a:ext cx="1992695" cy="3609975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1" name="矩形 5">
              <a:extLst>
                <a:ext uri="{FF2B5EF4-FFF2-40B4-BE49-F238E27FC236}">
                  <a16:creationId xmlns:a16="http://schemas.microsoft.com/office/drawing/2014/main" id="{4E29C938-EAA0-4E9C-A787-BD038FF3AECA}"/>
                </a:ext>
              </a:extLst>
            </p:cNvPr>
            <p:cNvSpPr/>
            <p:nvPr/>
          </p:nvSpPr>
          <p:spPr>
            <a:xfrm>
              <a:off x="1275895" y="3185100"/>
              <a:ext cx="1684864" cy="2565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矩形 8">
              <a:extLst>
                <a:ext uri="{FF2B5EF4-FFF2-40B4-BE49-F238E27FC236}">
                  <a16:creationId xmlns:a16="http://schemas.microsoft.com/office/drawing/2014/main" id="{CF1DD7F9-D13A-4FBD-ACBB-EA6EB0BEDA39}"/>
                </a:ext>
              </a:extLst>
            </p:cNvPr>
            <p:cNvSpPr/>
            <p:nvPr/>
          </p:nvSpPr>
          <p:spPr>
            <a:xfrm>
              <a:off x="1225942" y="2116991"/>
              <a:ext cx="1805059" cy="8848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تعلمت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have learned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grpSp>
        <p:nvGrpSpPr>
          <p:cNvPr id="33" name="组合 9">
            <a:extLst>
              <a:ext uri="{FF2B5EF4-FFF2-40B4-BE49-F238E27FC236}">
                <a16:creationId xmlns:a16="http://schemas.microsoft.com/office/drawing/2014/main" id="{C44A4DB5-41BF-4D44-B0FC-26CE0B5A6ABF}"/>
              </a:ext>
            </a:extLst>
          </p:cNvPr>
          <p:cNvGrpSpPr/>
          <p:nvPr/>
        </p:nvGrpSpPr>
        <p:grpSpPr>
          <a:xfrm>
            <a:off x="5126856" y="2502857"/>
            <a:ext cx="2694523" cy="3678796"/>
            <a:chOff x="1121980" y="1952625"/>
            <a:chExt cx="1992695" cy="3609975"/>
          </a:xfrm>
          <a:solidFill>
            <a:schemeClr val="bg1"/>
          </a:solidFill>
        </p:grpSpPr>
        <p:sp>
          <p:nvSpPr>
            <p:cNvPr id="34" name="矩形 3">
              <a:extLst>
                <a:ext uri="{FF2B5EF4-FFF2-40B4-BE49-F238E27FC236}">
                  <a16:creationId xmlns:a16="http://schemas.microsoft.com/office/drawing/2014/main" id="{314480D5-EC1C-405C-AFE9-CC23BEB00B20}"/>
                </a:ext>
              </a:extLst>
            </p:cNvPr>
            <p:cNvSpPr/>
            <p:nvPr/>
          </p:nvSpPr>
          <p:spPr>
            <a:xfrm>
              <a:off x="1121980" y="1952625"/>
              <a:ext cx="1992695" cy="3609975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5" name="矩形 5">
              <a:extLst>
                <a:ext uri="{FF2B5EF4-FFF2-40B4-BE49-F238E27FC236}">
                  <a16:creationId xmlns:a16="http://schemas.microsoft.com/office/drawing/2014/main" id="{A2E1AC33-A5E3-4448-B64A-DDBB984C196C}"/>
                </a:ext>
              </a:extLst>
            </p:cNvPr>
            <p:cNvSpPr/>
            <p:nvPr/>
          </p:nvSpPr>
          <p:spPr>
            <a:xfrm>
              <a:off x="1275895" y="3185100"/>
              <a:ext cx="1684864" cy="2565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矩形 8">
              <a:extLst>
                <a:ext uri="{FF2B5EF4-FFF2-40B4-BE49-F238E27FC236}">
                  <a16:creationId xmlns:a16="http://schemas.microsoft.com/office/drawing/2014/main" id="{E4C65CFC-6B25-4644-B015-27784EFBB163}"/>
                </a:ext>
              </a:extLst>
            </p:cNvPr>
            <p:cNvSpPr/>
            <p:nvPr/>
          </p:nvSpPr>
          <p:spPr>
            <a:xfrm>
              <a:off x="1237031" y="2060571"/>
              <a:ext cx="1805059" cy="88487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أود أن أعرف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want to know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grpSp>
        <p:nvGrpSpPr>
          <p:cNvPr id="37" name="组合 9">
            <a:extLst>
              <a:ext uri="{FF2B5EF4-FFF2-40B4-BE49-F238E27FC236}">
                <a16:creationId xmlns:a16="http://schemas.microsoft.com/office/drawing/2014/main" id="{7214E7D2-8E3E-498B-A267-E0653BC0A91C}"/>
              </a:ext>
            </a:extLst>
          </p:cNvPr>
          <p:cNvGrpSpPr/>
          <p:nvPr/>
        </p:nvGrpSpPr>
        <p:grpSpPr>
          <a:xfrm>
            <a:off x="8204187" y="2502857"/>
            <a:ext cx="2607831" cy="3678796"/>
            <a:chOff x="1222260" y="1952625"/>
            <a:chExt cx="1992695" cy="3609975"/>
          </a:xfrm>
        </p:grpSpPr>
        <p:sp>
          <p:nvSpPr>
            <p:cNvPr id="38" name="矩形 3">
              <a:extLst>
                <a:ext uri="{FF2B5EF4-FFF2-40B4-BE49-F238E27FC236}">
                  <a16:creationId xmlns:a16="http://schemas.microsoft.com/office/drawing/2014/main" id="{2DA12B98-17A1-4D6F-A06E-85976F30B76E}"/>
                </a:ext>
              </a:extLst>
            </p:cNvPr>
            <p:cNvSpPr/>
            <p:nvPr/>
          </p:nvSpPr>
          <p:spPr>
            <a:xfrm>
              <a:off x="1222260" y="1952625"/>
              <a:ext cx="1992695" cy="3609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9" name="矩形 5">
              <a:extLst>
                <a:ext uri="{FF2B5EF4-FFF2-40B4-BE49-F238E27FC236}">
                  <a16:creationId xmlns:a16="http://schemas.microsoft.com/office/drawing/2014/main" id="{482B6D2E-1628-4C59-B0E8-A2F8618BFF21}"/>
                </a:ext>
              </a:extLst>
            </p:cNvPr>
            <p:cNvSpPr/>
            <p:nvPr/>
          </p:nvSpPr>
          <p:spPr>
            <a:xfrm>
              <a:off x="1275895" y="3185100"/>
              <a:ext cx="1684864" cy="278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8">
              <a:extLst>
                <a:ext uri="{FF2B5EF4-FFF2-40B4-BE49-F238E27FC236}">
                  <a16:creationId xmlns:a16="http://schemas.microsoft.com/office/drawing/2014/main" id="{6E1ACB1F-5B6A-4BFD-A6B0-F542E13AE742}"/>
                </a:ext>
              </a:extLst>
            </p:cNvPr>
            <p:cNvSpPr/>
            <p:nvPr/>
          </p:nvSpPr>
          <p:spPr>
            <a:xfrm>
              <a:off x="1295256" y="2060213"/>
              <a:ext cx="1846703" cy="8848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أعرف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know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94D0EB09-4830-4DCF-9AD9-9DC5DCB43CFC}"/>
              </a:ext>
            </a:extLst>
          </p:cNvPr>
          <p:cNvSpPr/>
          <p:nvPr/>
        </p:nvSpPr>
        <p:spPr>
          <a:xfrm>
            <a:off x="1623213" y="3855411"/>
            <a:ext cx="7529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Tahoma" panose="020B0604030504040204" pitchFamily="34" charset="0"/>
              </a:rPr>
              <a:t>النشاط التمهيدي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rPr>
              <a:t>Opening Activity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42" name="VID-20201117-WA0014">
            <a:hlinkClick r:id="" action="ppaction://media"/>
            <a:extLst>
              <a:ext uri="{FF2B5EF4-FFF2-40B4-BE49-F238E27FC236}">
                <a16:creationId xmlns:a16="http://schemas.microsoft.com/office/drawing/2014/main" id="{955978BF-F7F8-4557-BABB-7041A37134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3700" y="898838"/>
            <a:ext cx="1322341" cy="700205"/>
          </a:xfrm>
          <a:prstGeom prst="rect">
            <a:avLst/>
          </a:prstGeom>
        </p:spPr>
      </p:pic>
      <p:pic>
        <p:nvPicPr>
          <p:cNvPr id="46" name="Picture 45" descr="التعبيرات مبتسم تعبيري ، مبتسم, متنوعة, إشارة الإبهام, أيقونات الكمبيوتر png thumbnail">
            <a:extLst>
              <a:ext uri="{FF2B5EF4-FFF2-40B4-BE49-F238E27FC236}">
                <a16:creationId xmlns:a16="http://schemas.microsoft.com/office/drawing/2014/main" id="{01E24CA3-0C61-4916-B1B0-84DB90B7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3" b="99625" l="811" r="98649">
                        <a14:foregroundMark x1="93243" y1="43715" x2="96757" y2="24203"/>
                        <a14:foregroundMark x1="96757" y1="24203" x2="80541" y2="8818"/>
                        <a14:foregroundMark x1="80541" y1="8818" x2="53784" y2="2627"/>
                        <a14:foregroundMark x1="53784" y1="2627" x2="39189" y2="3002"/>
                        <a14:foregroundMark x1="39189" y1="3002" x2="16216" y2="14071"/>
                        <a14:foregroundMark x1="16216" y1="14071" x2="7027" y2="23265"/>
                        <a14:foregroundMark x1="7027" y1="23265" x2="2973" y2="33583"/>
                        <a14:foregroundMark x1="2973" y1="33583" x2="6486" y2="42964"/>
                        <a14:foregroundMark x1="6486" y1="42964" x2="12973" y2="48968"/>
                        <a14:foregroundMark x1="68649" y1="3752" x2="55135" y2="1313"/>
                        <a14:foregroundMark x1="55135" y1="1313" x2="40000" y2="2439"/>
                        <a14:foregroundMark x1="40000" y1="2439" x2="27297" y2="8255"/>
                        <a14:foregroundMark x1="27297" y1="8255" x2="32973" y2="19137"/>
                        <a14:foregroundMark x1="32973" y1="19137" x2="43514" y2="26829"/>
                        <a14:foregroundMark x1="43514" y1="26829" x2="58649" y2="23077"/>
                        <a14:foregroundMark x1="58649" y1="23077" x2="58108" y2="17073"/>
                        <a14:foregroundMark x1="58108" y1="17073" x2="71351" y2="21201"/>
                        <a14:foregroundMark x1="71351" y1="21201" x2="56486" y2="23640"/>
                        <a14:foregroundMark x1="56486" y1="23640" x2="68649" y2="29644"/>
                        <a14:foregroundMark x1="68649" y1="29644" x2="67027" y2="19512"/>
                        <a14:foregroundMark x1="67027" y1="19512" x2="56486" y2="27392"/>
                        <a14:foregroundMark x1="56486" y1="27392" x2="43243" y2="21951"/>
                        <a14:foregroundMark x1="43243" y1="21951" x2="29459" y2="24390"/>
                        <a14:foregroundMark x1="29459" y1="24390" x2="38378" y2="15009"/>
                        <a14:foregroundMark x1="38378" y1="15009" x2="52432" y2="10507"/>
                        <a14:foregroundMark x1="52432" y1="10507" x2="48919" y2="1313"/>
                        <a14:foregroundMark x1="48919" y1="1313" x2="34595" y2="4315"/>
                        <a14:foregroundMark x1="34595" y1="4315" x2="33514" y2="5441"/>
                        <a14:foregroundMark x1="96757" y1="40338" x2="98649" y2="30957"/>
                        <a14:foregroundMark x1="98649" y1="30957" x2="92162" y2="24578"/>
                        <a14:foregroundMark x1="28649" y1="21201" x2="46486" y2="31520"/>
                        <a14:foregroundMark x1="58919" y1="1313" x2="37838" y2="563"/>
                        <a14:foregroundMark x1="37838" y1="563" x2="57027" y2="3189"/>
                        <a14:foregroundMark x1="69189" y1="75797" x2="45405" y2="90994"/>
                        <a14:foregroundMark x1="45405" y1="90994" x2="47838" y2="99625"/>
                        <a14:foregroundMark x1="811" y1="27580" x2="811" y2="38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78" y="303306"/>
            <a:ext cx="966753" cy="13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E02CB-7C5A-46EA-BD9C-865C8BC7FA88}"/>
              </a:ext>
            </a:extLst>
          </p:cNvPr>
          <p:cNvGrpSpPr/>
          <p:nvPr/>
        </p:nvGrpSpPr>
        <p:grpSpPr>
          <a:xfrm>
            <a:off x="283764" y="26914"/>
            <a:ext cx="7943123" cy="2632778"/>
            <a:chOff x="63870" y="175621"/>
            <a:chExt cx="8070863" cy="2632778"/>
          </a:xfrm>
        </p:grpSpPr>
        <p:sp>
          <p:nvSpPr>
            <p:cNvPr id="48" name="Arrow: Striped Right 47">
              <a:extLst>
                <a:ext uri="{FF2B5EF4-FFF2-40B4-BE49-F238E27FC236}">
                  <a16:creationId xmlns:a16="http://schemas.microsoft.com/office/drawing/2014/main" id="{43E92ED7-B5D7-46A7-988D-0303B57B21A5}"/>
                </a:ext>
              </a:extLst>
            </p:cNvPr>
            <p:cNvSpPr/>
            <p:nvPr/>
          </p:nvSpPr>
          <p:spPr>
            <a:xfrm rot="1073505">
              <a:off x="63870" y="175621"/>
              <a:ext cx="3594273" cy="2632778"/>
            </a:xfrm>
            <a:custGeom>
              <a:avLst/>
              <a:gdLst>
                <a:gd name="connsiteX0" fmla="*/ 0 w 3594273"/>
                <a:gd name="connsiteY0" fmla="*/ 658195 h 2632778"/>
                <a:gd name="connsiteX1" fmla="*/ 82274 w 3594273"/>
                <a:gd name="connsiteY1" fmla="*/ 658195 h 2632778"/>
                <a:gd name="connsiteX2" fmla="*/ 82274 w 3594273"/>
                <a:gd name="connsiteY2" fmla="*/ 1110155 h 2632778"/>
                <a:gd name="connsiteX3" fmla="*/ 82274 w 3594273"/>
                <a:gd name="connsiteY3" fmla="*/ 1562115 h 2632778"/>
                <a:gd name="connsiteX4" fmla="*/ 82274 w 3594273"/>
                <a:gd name="connsiteY4" fmla="*/ 1974584 h 2632778"/>
                <a:gd name="connsiteX5" fmla="*/ 0 w 3594273"/>
                <a:gd name="connsiteY5" fmla="*/ 1974584 h 2632778"/>
                <a:gd name="connsiteX6" fmla="*/ 0 w 3594273"/>
                <a:gd name="connsiteY6" fmla="*/ 1522624 h 2632778"/>
                <a:gd name="connsiteX7" fmla="*/ 0 w 3594273"/>
                <a:gd name="connsiteY7" fmla="*/ 1057500 h 2632778"/>
                <a:gd name="connsiteX8" fmla="*/ 0 w 3594273"/>
                <a:gd name="connsiteY8" fmla="*/ 658195 h 2632778"/>
                <a:gd name="connsiteX9" fmla="*/ 164549 w 3594273"/>
                <a:gd name="connsiteY9" fmla="*/ 658195 h 2632778"/>
                <a:gd name="connsiteX10" fmla="*/ 329097 w 3594273"/>
                <a:gd name="connsiteY10" fmla="*/ 658195 h 2632778"/>
                <a:gd name="connsiteX11" fmla="*/ 329097 w 3594273"/>
                <a:gd name="connsiteY11" fmla="*/ 1123319 h 2632778"/>
                <a:gd name="connsiteX12" fmla="*/ 329097 w 3594273"/>
                <a:gd name="connsiteY12" fmla="*/ 1575279 h 2632778"/>
                <a:gd name="connsiteX13" fmla="*/ 329097 w 3594273"/>
                <a:gd name="connsiteY13" fmla="*/ 1974584 h 2632778"/>
                <a:gd name="connsiteX14" fmla="*/ 164549 w 3594273"/>
                <a:gd name="connsiteY14" fmla="*/ 1974584 h 2632778"/>
                <a:gd name="connsiteX15" fmla="*/ 164549 w 3594273"/>
                <a:gd name="connsiteY15" fmla="*/ 1548952 h 2632778"/>
                <a:gd name="connsiteX16" fmla="*/ 164549 w 3594273"/>
                <a:gd name="connsiteY16" fmla="*/ 1136483 h 2632778"/>
                <a:gd name="connsiteX17" fmla="*/ 164549 w 3594273"/>
                <a:gd name="connsiteY17" fmla="*/ 658195 h 2632778"/>
                <a:gd name="connsiteX18" fmla="*/ 411372 w 3594273"/>
                <a:gd name="connsiteY18" fmla="*/ 658195 h 2632778"/>
                <a:gd name="connsiteX19" fmla="*/ 915330 w 3594273"/>
                <a:gd name="connsiteY19" fmla="*/ 658195 h 2632778"/>
                <a:gd name="connsiteX20" fmla="*/ 1344628 w 3594273"/>
                <a:gd name="connsiteY20" fmla="*/ 658195 h 2632778"/>
                <a:gd name="connsiteX21" fmla="*/ 1829921 w 3594273"/>
                <a:gd name="connsiteY21" fmla="*/ 658195 h 2632778"/>
                <a:gd name="connsiteX22" fmla="*/ 2277884 w 3594273"/>
                <a:gd name="connsiteY22" fmla="*/ 658195 h 2632778"/>
                <a:gd name="connsiteX23" fmla="*/ 2277884 w 3594273"/>
                <a:gd name="connsiteY23" fmla="*/ 329098 h 2632778"/>
                <a:gd name="connsiteX24" fmla="*/ 2277884 w 3594273"/>
                <a:gd name="connsiteY24" fmla="*/ 0 h 2632778"/>
                <a:gd name="connsiteX25" fmla="*/ 2567490 w 3594273"/>
                <a:gd name="connsiteY25" fmla="*/ 289606 h 2632778"/>
                <a:gd name="connsiteX26" fmla="*/ 2909751 w 3594273"/>
                <a:gd name="connsiteY26" fmla="*/ 631867 h 2632778"/>
                <a:gd name="connsiteX27" fmla="*/ 3199356 w 3594273"/>
                <a:gd name="connsiteY27" fmla="*/ 921472 h 2632778"/>
                <a:gd name="connsiteX28" fmla="*/ 3594273 w 3594273"/>
                <a:gd name="connsiteY28" fmla="*/ 1316389 h 2632778"/>
                <a:gd name="connsiteX29" fmla="*/ 3265176 w 3594273"/>
                <a:gd name="connsiteY29" fmla="*/ 1645486 h 2632778"/>
                <a:gd name="connsiteX30" fmla="*/ 2962406 w 3594273"/>
                <a:gd name="connsiteY30" fmla="*/ 1948256 h 2632778"/>
                <a:gd name="connsiteX31" fmla="*/ 2606981 w 3594273"/>
                <a:gd name="connsiteY31" fmla="*/ 2303681 h 2632778"/>
                <a:gd name="connsiteX32" fmla="*/ 2277884 w 3594273"/>
                <a:gd name="connsiteY32" fmla="*/ 2632778 h 2632778"/>
                <a:gd name="connsiteX33" fmla="*/ 2277884 w 3594273"/>
                <a:gd name="connsiteY33" fmla="*/ 2316845 h 2632778"/>
                <a:gd name="connsiteX34" fmla="*/ 2277884 w 3594273"/>
                <a:gd name="connsiteY34" fmla="*/ 1974584 h 2632778"/>
                <a:gd name="connsiteX35" fmla="*/ 1773926 w 3594273"/>
                <a:gd name="connsiteY35" fmla="*/ 1974584 h 2632778"/>
                <a:gd name="connsiteX36" fmla="*/ 1363293 w 3594273"/>
                <a:gd name="connsiteY36" fmla="*/ 1974584 h 2632778"/>
                <a:gd name="connsiteX37" fmla="*/ 915330 w 3594273"/>
                <a:gd name="connsiteY37" fmla="*/ 1974584 h 2632778"/>
                <a:gd name="connsiteX38" fmla="*/ 411372 w 3594273"/>
                <a:gd name="connsiteY38" fmla="*/ 1974584 h 2632778"/>
                <a:gd name="connsiteX39" fmla="*/ 411372 w 3594273"/>
                <a:gd name="connsiteY39" fmla="*/ 1535788 h 2632778"/>
                <a:gd name="connsiteX40" fmla="*/ 411372 w 3594273"/>
                <a:gd name="connsiteY40" fmla="*/ 1136483 h 2632778"/>
                <a:gd name="connsiteX41" fmla="*/ 411372 w 3594273"/>
                <a:gd name="connsiteY41" fmla="*/ 658195 h 263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594273" h="2632778" fill="none" extrusionOk="0">
                  <a:moveTo>
                    <a:pt x="0" y="658195"/>
                  </a:moveTo>
                  <a:cubicBezTo>
                    <a:pt x="29477" y="656970"/>
                    <a:pt x="64959" y="667115"/>
                    <a:pt x="82274" y="658195"/>
                  </a:cubicBezTo>
                  <a:cubicBezTo>
                    <a:pt x="83622" y="856091"/>
                    <a:pt x="28569" y="958223"/>
                    <a:pt x="82274" y="1110155"/>
                  </a:cubicBezTo>
                  <a:cubicBezTo>
                    <a:pt x="135979" y="1262087"/>
                    <a:pt x="41574" y="1437797"/>
                    <a:pt x="82274" y="1562115"/>
                  </a:cubicBezTo>
                  <a:cubicBezTo>
                    <a:pt x="122974" y="1686433"/>
                    <a:pt x="37811" y="1823419"/>
                    <a:pt x="82274" y="1974584"/>
                  </a:cubicBezTo>
                  <a:cubicBezTo>
                    <a:pt x="62680" y="1982741"/>
                    <a:pt x="38746" y="1970336"/>
                    <a:pt x="0" y="1974584"/>
                  </a:cubicBezTo>
                  <a:cubicBezTo>
                    <a:pt x="-48366" y="1802479"/>
                    <a:pt x="53705" y="1648014"/>
                    <a:pt x="0" y="1522624"/>
                  </a:cubicBezTo>
                  <a:cubicBezTo>
                    <a:pt x="-53705" y="1397234"/>
                    <a:pt x="36388" y="1264201"/>
                    <a:pt x="0" y="1057500"/>
                  </a:cubicBezTo>
                  <a:cubicBezTo>
                    <a:pt x="-36388" y="850799"/>
                    <a:pt x="39259" y="818032"/>
                    <a:pt x="0" y="658195"/>
                  </a:cubicBezTo>
                  <a:close/>
                  <a:moveTo>
                    <a:pt x="164549" y="658195"/>
                  </a:moveTo>
                  <a:cubicBezTo>
                    <a:pt x="204251" y="649131"/>
                    <a:pt x="293135" y="674003"/>
                    <a:pt x="329097" y="658195"/>
                  </a:cubicBezTo>
                  <a:cubicBezTo>
                    <a:pt x="337202" y="789255"/>
                    <a:pt x="276359" y="984572"/>
                    <a:pt x="329097" y="1123319"/>
                  </a:cubicBezTo>
                  <a:cubicBezTo>
                    <a:pt x="381835" y="1262066"/>
                    <a:pt x="310088" y="1475183"/>
                    <a:pt x="329097" y="1575279"/>
                  </a:cubicBezTo>
                  <a:cubicBezTo>
                    <a:pt x="348106" y="1675375"/>
                    <a:pt x="309424" y="1786976"/>
                    <a:pt x="329097" y="1974584"/>
                  </a:cubicBezTo>
                  <a:cubicBezTo>
                    <a:pt x="290581" y="1990434"/>
                    <a:pt x="236301" y="1962498"/>
                    <a:pt x="164549" y="1974584"/>
                  </a:cubicBezTo>
                  <a:cubicBezTo>
                    <a:pt x="158836" y="1789316"/>
                    <a:pt x="215298" y="1761471"/>
                    <a:pt x="164549" y="1548952"/>
                  </a:cubicBezTo>
                  <a:cubicBezTo>
                    <a:pt x="113800" y="1336433"/>
                    <a:pt x="193949" y="1304828"/>
                    <a:pt x="164549" y="1136483"/>
                  </a:cubicBezTo>
                  <a:cubicBezTo>
                    <a:pt x="135149" y="968138"/>
                    <a:pt x="220433" y="828074"/>
                    <a:pt x="164549" y="658195"/>
                  </a:cubicBezTo>
                  <a:close/>
                  <a:moveTo>
                    <a:pt x="411372" y="658195"/>
                  </a:moveTo>
                  <a:cubicBezTo>
                    <a:pt x="570321" y="636693"/>
                    <a:pt x="737091" y="659452"/>
                    <a:pt x="915330" y="658195"/>
                  </a:cubicBezTo>
                  <a:cubicBezTo>
                    <a:pt x="1093569" y="656938"/>
                    <a:pt x="1204794" y="694147"/>
                    <a:pt x="1344628" y="658195"/>
                  </a:cubicBezTo>
                  <a:cubicBezTo>
                    <a:pt x="1484462" y="622243"/>
                    <a:pt x="1668404" y="665744"/>
                    <a:pt x="1829921" y="658195"/>
                  </a:cubicBezTo>
                  <a:cubicBezTo>
                    <a:pt x="1991438" y="650646"/>
                    <a:pt x="2163309" y="708356"/>
                    <a:pt x="2277884" y="658195"/>
                  </a:cubicBezTo>
                  <a:cubicBezTo>
                    <a:pt x="2242918" y="514517"/>
                    <a:pt x="2279802" y="400261"/>
                    <a:pt x="2277884" y="329098"/>
                  </a:cubicBezTo>
                  <a:cubicBezTo>
                    <a:pt x="2275966" y="257935"/>
                    <a:pt x="2314173" y="122448"/>
                    <a:pt x="2277884" y="0"/>
                  </a:cubicBezTo>
                  <a:cubicBezTo>
                    <a:pt x="2389257" y="100840"/>
                    <a:pt x="2477298" y="250638"/>
                    <a:pt x="2567490" y="289606"/>
                  </a:cubicBezTo>
                  <a:cubicBezTo>
                    <a:pt x="2657682" y="328574"/>
                    <a:pt x="2817958" y="582568"/>
                    <a:pt x="2909751" y="631867"/>
                  </a:cubicBezTo>
                  <a:cubicBezTo>
                    <a:pt x="3001544" y="681166"/>
                    <a:pt x="3042664" y="795420"/>
                    <a:pt x="3199356" y="921472"/>
                  </a:cubicBezTo>
                  <a:cubicBezTo>
                    <a:pt x="3356048" y="1047524"/>
                    <a:pt x="3435670" y="1245232"/>
                    <a:pt x="3594273" y="1316389"/>
                  </a:cubicBezTo>
                  <a:cubicBezTo>
                    <a:pt x="3451179" y="1479505"/>
                    <a:pt x="3345485" y="1556460"/>
                    <a:pt x="3265176" y="1645486"/>
                  </a:cubicBezTo>
                  <a:cubicBezTo>
                    <a:pt x="3184867" y="1734512"/>
                    <a:pt x="3007939" y="1833382"/>
                    <a:pt x="2962406" y="1948256"/>
                  </a:cubicBezTo>
                  <a:cubicBezTo>
                    <a:pt x="2916873" y="2063130"/>
                    <a:pt x="2653941" y="2194432"/>
                    <a:pt x="2606981" y="2303681"/>
                  </a:cubicBezTo>
                  <a:cubicBezTo>
                    <a:pt x="2560021" y="2412930"/>
                    <a:pt x="2411489" y="2439482"/>
                    <a:pt x="2277884" y="2632778"/>
                  </a:cubicBezTo>
                  <a:cubicBezTo>
                    <a:pt x="2261678" y="2559285"/>
                    <a:pt x="2314740" y="2462661"/>
                    <a:pt x="2277884" y="2316845"/>
                  </a:cubicBezTo>
                  <a:cubicBezTo>
                    <a:pt x="2241028" y="2171029"/>
                    <a:pt x="2284291" y="2126059"/>
                    <a:pt x="2277884" y="1974584"/>
                  </a:cubicBezTo>
                  <a:cubicBezTo>
                    <a:pt x="2075715" y="2008386"/>
                    <a:pt x="2010768" y="1960857"/>
                    <a:pt x="1773926" y="1974584"/>
                  </a:cubicBezTo>
                  <a:cubicBezTo>
                    <a:pt x="1537084" y="1988311"/>
                    <a:pt x="1468475" y="1957180"/>
                    <a:pt x="1363293" y="1974584"/>
                  </a:cubicBezTo>
                  <a:cubicBezTo>
                    <a:pt x="1258111" y="1991988"/>
                    <a:pt x="1069646" y="1974438"/>
                    <a:pt x="915330" y="1974584"/>
                  </a:cubicBezTo>
                  <a:cubicBezTo>
                    <a:pt x="761014" y="1974730"/>
                    <a:pt x="539810" y="1969664"/>
                    <a:pt x="411372" y="1974584"/>
                  </a:cubicBezTo>
                  <a:cubicBezTo>
                    <a:pt x="403411" y="1883650"/>
                    <a:pt x="460495" y="1746434"/>
                    <a:pt x="411372" y="1535788"/>
                  </a:cubicBezTo>
                  <a:cubicBezTo>
                    <a:pt x="362249" y="1325142"/>
                    <a:pt x="432070" y="1325664"/>
                    <a:pt x="411372" y="1136483"/>
                  </a:cubicBezTo>
                  <a:cubicBezTo>
                    <a:pt x="390674" y="947303"/>
                    <a:pt x="436774" y="860818"/>
                    <a:pt x="411372" y="658195"/>
                  </a:cubicBezTo>
                  <a:close/>
                </a:path>
                <a:path w="3594273" h="2632778" stroke="0" extrusionOk="0">
                  <a:moveTo>
                    <a:pt x="0" y="658195"/>
                  </a:moveTo>
                  <a:cubicBezTo>
                    <a:pt x="22374" y="648481"/>
                    <a:pt x="63360" y="661814"/>
                    <a:pt x="82274" y="658195"/>
                  </a:cubicBezTo>
                  <a:cubicBezTo>
                    <a:pt x="110006" y="845385"/>
                    <a:pt x="50446" y="901838"/>
                    <a:pt x="82274" y="1057500"/>
                  </a:cubicBezTo>
                  <a:cubicBezTo>
                    <a:pt x="114102" y="1213163"/>
                    <a:pt x="51551" y="1365973"/>
                    <a:pt x="82274" y="1522624"/>
                  </a:cubicBezTo>
                  <a:cubicBezTo>
                    <a:pt x="112997" y="1679275"/>
                    <a:pt x="34552" y="1781557"/>
                    <a:pt x="82274" y="1974584"/>
                  </a:cubicBezTo>
                  <a:cubicBezTo>
                    <a:pt x="47524" y="1982658"/>
                    <a:pt x="39835" y="1965631"/>
                    <a:pt x="0" y="1974584"/>
                  </a:cubicBezTo>
                  <a:cubicBezTo>
                    <a:pt x="-3820" y="1826514"/>
                    <a:pt x="31060" y="1722703"/>
                    <a:pt x="0" y="1562115"/>
                  </a:cubicBezTo>
                  <a:cubicBezTo>
                    <a:pt x="-31060" y="1401527"/>
                    <a:pt x="41425" y="1295888"/>
                    <a:pt x="0" y="1162811"/>
                  </a:cubicBezTo>
                  <a:cubicBezTo>
                    <a:pt x="-41425" y="1029734"/>
                    <a:pt x="25653" y="864983"/>
                    <a:pt x="0" y="658195"/>
                  </a:cubicBezTo>
                  <a:close/>
                  <a:moveTo>
                    <a:pt x="164549" y="658195"/>
                  </a:moveTo>
                  <a:cubicBezTo>
                    <a:pt x="212020" y="644793"/>
                    <a:pt x="289251" y="675557"/>
                    <a:pt x="329097" y="658195"/>
                  </a:cubicBezTo>
                  <a:cubicBezTo>
                    <a:pt x="334451" y="866029"/>
                    <a:pt x="328921" y="912049"/>
                    <a:pt x="329097" y="1110155"/>
                  </a:cubicBezTo>
                  <a:cubicBezTo>
                    <a:pt x="329273" y="1308261"/>
                    <a:pt x="293584" y="1400654"/>
                    <a:pt x="329097" y="1509460"/>
                  </a:cubicBezTo>
                  <a:cubicBezTo>
                    <a:pt x="364610" y="1618266"/>
                    <a:pt x="314590" y="1803922"/>
                    <a:pt x="329097" y="1974584"/>
                  </a:cubicBezTo>
                  <a:cubicBezTo>
                    <a:pt x="268239" y="1988896"/>
                    <a:pt x="207807" y="1962538"/>
                    <a:pt x="164549" y="1974584"/>
                  </a:cubicBezTo>
                  <a:cubicBezTo>
                    <a:pt x="143033" y="1796047"/>
                    <a:pt x="180610" y="1713659"/>
                    <a:pt x="164549" y="1509460"/>
                  </a:cubicBezTo>
                  <a:cubicBezTo>
                    <a:pt x="148488" y="1305261"/>
                    <a:pt x="204409" y="1223624"/>
                    <a:pt x="164549" y="1057500"/>
                  </a:cubicBezTo>
                  <a:cubicBezTo>
                    <a:pt x="124689" y="891376"/>
                    <a:pt x="209429" y="793085"/>
                    <a:pt x="164549" y="658195"/>
                  </a:cubicBezTo>
                  <a:close/>
                  <a:moveTo>
                    <a:pt x="411372" y="658195"/>
                  </a:moveTo>
                  <a:cubicBezTo>
                    <a:pt x="587102" y="634803"/>
                    <a:pt x="718897" y="703675"/>
                    <a:pt x="896665" y="658195"/>
                  </a:cubicBezTo>
                  <a:cubicBezTo>
                    <a:pt x="1074433" y="612715"/>
                    <a:pt x="1152210" y="659655"/>
                    <a:pt x="1400623" y="658195"/>
                  </a:cubicBezTo>
                  <a:cubicBezTo>
                    <a:pt x="1649036" y="656735"/>
                    <a:pt x="2042809" y="671879"/>
                    <a:pt x="2277884" y="658195"/>
                  </a:cubicBezTo>
                  <a:cubicBezTo>
                    <a:pt x="2260820" y="511980"/>
                    <a:pt x="2306013" y="392676"/>
                    <a:pt x="2277884" y="315934"/>
                  </a:cubicBezTo>
                  <a:cubicBezTo>
                    <a:pt x="2249755" y="239192"/>
                    <a:pt x="2309172" y="89025"/>
                    <a:pt x="2277884" y="0"/>
                  </a:cubicBezTo>
                  <a:cubicBezTo>
                    <a:pt x="2447103" y="155892"/>
                    <a:pt x="2532122" y="281952"/>
                    <a:pt x="2620145" y="342261"/>
                  </a:cubicBezTo>
                  <a:cubicBezTo>
                    <a:pt x="2708168" y="402570"/>
                    <a:pt x="2855004" y="623716"/>
                    <a:pt x="2962406" y="684522"/>
                  </a:cubicBezTo>
                  <a:cubicBezTo>
                    <a:pt x="3069808" y="745328"/>
                    <a:pt x="3141657" y="918452"/>
                    <a:pt x="3304667" y="1026783"/>
                  </a:cubicBezTo>
                  <a:cubicBezTo>
                    <a:pt x="3467677" y="1135114"/>
                    <a:pt x="3451535" y="1230232"/>
                    <a:pt x="3594273" y="1316389"/>
                  </a:cubicBezTo>
                  <a:cubicBezTo>
                    <a:pt x="3474079" y="1441513"/>
                    <a:pt x="3327771" y="1556462"/>
                    <a:pt x="3238848" y="1671814"/>
                  </a:cubicBezTo>
                  <a:cubicBezTo>
                    <a:pt x="3149925" y="1787166"/>
                    <a:pt x="3060812" y="1840701"/>
                    <a:pt x="2949242" y="1961420"/>
                  </a:cubicBezTo>
                  <a:cubicBezTo>
                    <a:pt x="2837672" y="2082139"/>
                    <a:pt x="2710906" y="2174323"/>
                    <a:pt x="2646473" y="2264189"/>
                  </a:cubicBezTo>
                  <a:cubicBezTo>
                    <a:pt x="2582040" y="2354055"/>
                    <a:pt x="2348275" y="2512597"/>
                    <a:pt x="2277884" y="2632778"/>
                  </a:cubicBezTo>
                  <a:cubicBezTo>
                    <a:pt x="2275940" y="2518565"/>
                    <a:pt x="2303396" y="2387928"/>
                    <a:pt x="2277884" y="2297099"/>
                  </a:cubicBezTo>
                  <a:cubicBezTo>
                    <a:pt x="2252372" y="2206270"/>
                    <a:pt x="2307176" y="2105532"/>
                    <a:pt x="2277884" y="1974584"/>
                  </a:cubicBezTo>
                  <a:cubicBezTo>
                    <a:pt x="2134347" y="2021637"/>
                    <a:pt x="1991222" y="1939882"/>
                    <a:pt x="1848586" y="1974584"/>
                  </a:cubicBezTo>
                  <a:cubicBezTo>
                    <a:pt x="1705950" y="2009286"/>
                    <a:pt x="1529206" y="1950245"/>
                    <a:pt x="1363293" y="1974584"/>
                  </a:cubicBezTo>
                  <a:cubicBezTo>
                    <a:pt x="1197380" y="1998923"/>
                    <a:pt x="1036651" y="1968867"/>
                    <a:pt x="878000" y="1974584"/>
                  </a:cubicBezTo>
                  <a:cubicBezTo>
                    <a:pt x="719349" y="1980301"/>
                    <a:pt x="626959" y="1938143"/>
                    <a:pt x="411372" y="1974584"/>
                  </a:cubicBezTo>
                  <a:cubicBezTo>
                    <a:pt x="366737" y="1797234"/>
                    <a:pt x="411420" y="1697862"/>
                    <a:pt x="411372" y="1548952"/>
                  </a:cubicBezTo>
                  <a:cubicBezTo>
                    <a:pt x="411324" y="1400042"/>
                    <a:pt x="450575" y="1179464"/>
                    <a:pt x="411372" y="1083827"/>
                  </a:cubicBezTo>
                  <a:cubicBezTo>
                    <a:pt x="372169" y="988190"/>
                    <a:pt x="431481" y="791671"/>
                    <a:pt x="411372" y="658195"/>
                  </a:cubicBezTo>
                  <a:close/>
                </a:path>
              </a:pathLst>
            </a:custGeom>
            <a:solidFill>
              <a:srgbClr val="0FF9F9"/>
            </a:solidFill>
            <a:ln w="762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95217212">
                    <a:prstGeom prst="stripedRightArrow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glow rad="254000">
                <a:srgbClr val="FFFF00"/>
              </a:glow>
            </a:effectLst>
          </p:spPr>
          <p:txBody>
            <a:bodyPr wrap="square" lIns="89993" tIns="44996" rIns="89993" bIns="44996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7B23B37-1EFF-4283-A8D0-C2ED53A39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5959" y="1298099"/>
              <a:ext cx="5868774" cy="816935"/>
            </a:xfrm>
            <a:prstGeom prst="rect">
              <a:avLst/>
            </a:prstGeom>
          </p:spPr>
        </p:pic>
      </p:grpSp>
      <p:sp>
        <p:nvSpPr>
          <p:cNvPr id="23" name="Action Button: Sound 22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4EA68ABB-C48D-4567-8049-A46E55F1CA8C}"/>
              </a:ext>
            </a:extLst>
          </p:cNvPr>
          <p:cNvSpPr/>
          <p:nvPr/>
        </p:nvSpPr>
        <p:spPr>
          <a:xfrm>
            <a:off x="11095782" y="1994461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0EF9046-EBCB-4C10-BA94-5B64A15AC1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654" y="142352"/>
            <a:ext cx="1908732" cy="10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35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قديمة حجر الجدار مطبوعة الطفل الخلفيات ل استوديو الصور خلفية الحجر ل  الوليد التصوير D 9998|backdrop print|backdrop framebackdrop prices -  AliExpress">
            <a:extLst>
              <a:ext uri="{FF2B5EF4-FFF2-40B4-BE49-F238E27FC236}">
                <a16:creationId xmlns:a16="http://schemas.microsoft.com/office/drawing/2014/main" id="{80692B26-B13C-4605-8A6F-5011EE323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b="2306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تمرير أفقي 3">
            <a:extLst>
              <a:ext uri="{FF2B5EF4-FFF2-40B4-BE49-F238E27FC236}">
                <a16:creationId xmlns:a16="http://schemas.microsoft.com/office/drawing/2014/main" id="{1668718B-F6F4-4E29-BD49-2750A19DEE19}"/>
              </a:ext>
            </a:extLst>
          </p:cNvPr>
          <p:cNvSpPr/>
          <p:nvPr/>
        </p:nvSpPr>
        <p:spPr>
          <a:xfrm>
            <a:off x="3671585" y="162886"/>
            <a:ext cx="4426226" cy="1774262"/>
          </a:xfrm>
          <a:prstGeom prst="horizontalScroll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 rtl="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ar-AE" sz="4000" b="1" kern="1200" dirty="0">
              <a:solidFill>
                <a:schemeClr val="tx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A3EA9B-BADA-41BD-9213-05260B2F42D8}"/>
              </a:ext>
            </a:extLst>
          </p:cNvPr>
          <p:cNvSpPr/>
          <p:nvPr/>
        </p:nvSpPr>
        <p:spPr>
          <a:xfrm>
            <a:off x="3925339" y="351294"/>
            <a:ext cx="3600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نواتج التعلم: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3B047-FC2A-4586-9669-ABA785F11FB7}"/>
              </a:ext>
            </a:extLst>
          </p:cNvPr>
          <p:cNvSpPr txBox="1"/>
          <p:nvPr/>
        </p:nvSpPr>
        <p:spPr>
          <a:xfrm>
            <a:off x="-300139" y="2630520"/>
            <a:ext cx="116275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يحدد الأشخاص والأشياء المهمة بالنسبة اليه كالعادات والأماكن والتراث.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2-يفسر دور عائلته اكسابه العادات والتقاليد الإماراتية الأصيلة ودور ابائه واجداده.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يتعرف  الطالب على المفردات الجديدة</a:t>
            </a:r>
          </a:p>
        </p:txBody>
      </p:sp>
      <p:pic>
        <p:nvPicPr>
          <p:cNvPr id="12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75C668B5-9FDF-4659-B16F-949461B96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6512" y="220849"/>
            <a:ext cx="2876136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FFA6C6A0-8B85-4787-B536-E5B7049E2A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70" y="162886"/>
            <a:ext cx="3072779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5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قديمة حجر الجدار مطبوعة الطفل الخلفيات ل استوديو الصور خلفية الحجر ل  الوليد التصوير D 9998|backdrop print|backdrop framebackdrop prices -  AliExpress">
            <a:extLst>
              <a:ext uri="{FF2B5EF4-FFF2-40B4-BE49-F238E27FC236}">
                <a16:creationId xmlns:a16="http://schemas.microsoft.com/office/drawing/2014/main" id="{80692B26-B13C-4605-8A6F-5011EE323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b="23064"/>
          <a:stretch/>
        </p:blipFill>
        <p:spPr bwMode="auto">
          <a:xfrm>
            <a:off x="20" y="-91483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تمرير أفقي 3">
            <a:extLst>
              <a:ext uri="{FF2B5EF4-FFF2-40B4-BE49-F238E27FC236}">
                <a16:creationId xmlns:a16="http://schemas.microsoft.com/office/drawing/2014/main" id="{1668718B-F6F4-4E29-BD49-2750A19DEE19}"/>
              </a:ext>
            </a:extLst>
          </p:cNvPr>
          <p:cNvSpPr/>
          <p:nvPr/>
        </p:nvSpPr>
        <p:spPr>
          <a:xfrm>
            <a:off x="2941983" y="92765"/>
            <a:ext cx="5552660" cy="2129501"/>
          </a:xfrm>
          <a:prstGeom prst="horizontalScroll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A3EA9B-BADA-41BD-9213-05260B2F42D8}"/>
              </a:ext>
            </a:extLst>
          </p:cNvPr>
          <p:cNvSpPr/>
          <p:nvPr/>
        </p:nvSpPr>
        <p:spPr>
          <a:xfrm>
            <a:off x="3223230" y="603085"/>
            <a:ext cx="5004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الكلمات الجديدة: 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644" y="221489"/>
            <a:ext cx="3072779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62D6CB6-2963-4AED-9752-D13E95722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190" y="350214"/>
            <a:ext cx="2876136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23663" y="4341098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accent6">
                    <a:lumMod val="75000"/>
                  </a:schemeClr>
                </a:solidFill>
              </a:rPr>
              <a:t>الأصيلة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1423" y="4307431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accent6">
                    <a:lumMod val="75000"/>
                  </a:schemeClr>
                </a:solidFill>
              </a:rPr>
              <a:t>التراث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23663" y="2820289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accent6">
                    <a:lumMod val="75000"/>
                  </a:schemeClr>
                </a:solidFill>
              </a:rPr>
              <a:t>المحاكاة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87066" y="2732586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accent6">
                    <a:lumMod val="75000"/>
                  </a:schemeClr>
                </a:solidFill>
              </a:rPr>
              <a:t>العادات والتقاليد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5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6159A95-5DA8-4BF1-9D78-BACBD38F3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7127248" y="-2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0822DE94-011C-4801-9435-0670B76FCFF9}"/>
              </a:ext>
            </a:extLst>
          </p:cNvPr>
          <p:cNvSpPr/>
          <p:nvPr/>
        </p:nvSpPr>
        <p:spPr>
          <a:xfrm>
            <a:off x="136478" y="2301921"/>
            <a:ext cx="8367575" cy="1855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أ</a:t>
            </a:r>
            <a:r>
              <a:rPr lang="en-US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نظر </a:t>
            </a:r>
            <a:r>
              <a:rPr lang="ar-AE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إلى</a:t>
            </a:r>
            <a:r>
              <a:rPr lang="en-US" sz="4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 الصور وأتحدث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 مع معلمي وزملائي عنها</a:t>
            </a:r>
            <a:r>
              <a:rPr kumimoji="0" lang="ar-AE" sz="4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(AH) Manal Black" pitchFamily="2" charset="-78"/>
              </a:rPr>
              <a:t>:</a:t>
            </a:r>
            <a:endParaRPr lang="en-US" sz="3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09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06A898B-74B7-4131-B71C-5EE399A3C6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9" t="2538" r="5357" b="87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9A0A4-60D7-4518-8221-51556B9E8C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50000" r="56047"/>
          <a:stretch/>
        </p:blipFill>
        <p:spPr>
          <a:xfrm rot="21131145">
            <a:off x="6141857" y="1478987"/>
            <a:ext cx="3061410" cy="211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curtain&#10;&#10;Description automatically generated">
            <a:extLst>
              <a:ext uri="{FF2B5EF4-FFF2-40B4-BE49-F238E27FC236}">
                <a16:creationId xmlns:a16="http://schemas.microsoft.com/office/drawing/2014/main" id="{5E638812-E60B-4F60-A789-6CDC79011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406">
            <a:off x="1933496" y="1895223"/>
            <a:ext cx="3925059" cy="2119281"/>
          </a:xfrm>
          <a:prstGeom prst="rect">
            <a:avLst/>
          </a:prstGeom>
        </p:spPr>
      </p:pic>
      <p:pic>
        <p:nvPicPr>
          <p:cNvPr id="12" name="1 النشيد الوطني الاماراتي UAE National Anthem">
            <a:hlinkClick r:id="" action="ppaction://media"/>
            <a:extLst>
              <a:ext uri="{FF2B5EF4-FFF2-40B4-BE49-F238E27FC236}">
                <a16:creationId xmlns:a16="http://schemas.microsoft.com/office/drawing/2014/main" id="{00CC1CFC-0216-4EAB-B253-06BCFDC93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8368" y="1928030"/>
            <a:ext cx="72887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231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24AC7D0-F307-4A5C-B38B-E4A67CE19C33}"/>
              </a:ext>
            </a:extLst>
          </p:cNvPr>
          <p:cNvSpPr txBox="1"/>
          <p:nvPr/>
        </p:nvSpPr>
        <p:spPr>
          <a:xfrm>
            <a:off x="10592630" y="-21036"/>
            <a:ext cx="1645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dirty="0">
                <a:highlight>
                  <a:srgbClr val="FF00FF"/>
                </a:highlight>
              </a:rPr>
              <a:t>أتحدث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DFBDA16-989F-4A55-8A26-208F266B318B}"/>
              </a:ext>
            </a:extLst>
          </p:cNvPr>
          <p:cNvSpPr txBox="1"/>
          <p:nvPr/>
        </p:nvSpPr>
        <p:spPr>
          <a:xfrm>
            <a:off x="1454792" y="512593"/>
            <a:ext cx="6667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ighlight>
                  <a:srgbClr val="C0C0C0"/>
                </a:highlight>
              </a:rPr>
              <a:t>السلام</a:t>
            </a:r>
            <a:endParaRPr lang="ar-AE" sz="6000" dirty="0">
              <a:highlight>
                <a:srgbClr val="C0C0C0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56681F-EFD5-47C0-8C34-7470EBA44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428" y="2076449"/>
            <a:ext cx="2843228" cy="4536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DBD33A-B627-4C55-B132-7D3947DBA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4" y="2076448"/>
            <a:ext cx="6296550" cy="415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7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1265D706-AF48-4751-8617-B9C062C68F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pic>
        <p:nvPicPr>
          <p:cNvPr id="12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6B71D08A-A81D-492A-B3EA-915B8F42F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51" y="2889"/>
            <a:ext cx="1908732" cy="10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7"/>
          <p:cNvSpPr/>
          <p:nvPr/>
        </p:nvSpPr>
        <p:spPr>
          <a:xfrm>
            <a:off x="8681440" y="2112380"/>
            <a:ext cx="3556512" cy="348278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أحاول محاكاة الكبار في جلوسهم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CED1291-259B-42A8-AC3C-837975C4869D}"/>
              </a:ext>
            </a:extLst>
          </p:cNvPr>
          <p:cNvSpPr txBox="1"/>
          <p:nvPr/>
        </p:nvSpPr>
        <p:spPr>
          <a:xfrm>
            <a:off x="10592630" y="-21036"/>
            <a:ext cx="1645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dirty="0">
                <a:highlight>
                  <a:srgbClr val="FF00FF"/>
                </a:highlight>
              </a:rPr>
              <a:t>أتحدث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EED8-3917-4849-BEE6-A5F02E6A1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8713" y="1123825"/>
            <a:ext cx="6599583" cy="4949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10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D722A58C-49FE-4E2B-998D-A4D4EB70CD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35379"/>
            <a:ext cx="6858000" cy="12192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DF7C69-9FF0-4F05-8DB3-C6EB313E2C79}"/>
              </a:ext>
            </a:extLst>
          </p:cNvPr>
          <p:cNvSpPr/>
          <p:nvPr/>
        </p:nvSpPr>
        <p:spPr>
          <a:xfrm>
            <a:off x="5718941" y="277143"/>
            <a:ext cx="18473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6035" y="68378"/>
            <a:ext cx="6535271" cy="138504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اللبس / الزي</a:t>
            </a:r>
            <a:endParaRPr lang="en-US" sz="6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6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FE8FD002-2AEF-450D-A36A-98A7137567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156"/>
            <a:ext cx="1908732" cy="10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6C2111D-456F-4179-B8DD-BF1C5C79CCB4}"/>
              </a:ext>
            </a:extLst>
          </p:cNvPr>
          <p:cNvSpPr txBox="1"/>
          <p:nvPr/>
        </p:nvSpPr>
        <p:spPr>
          <a:xfrm>
            <a:off x="10180937" y="-34092"/>
            <a:ext cx="164532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dirty="0">
                <a:highlight>
                  <a:srgbClr val="FF00FF"/>
                </a:highlight>
              </a:rPr>
              <a:t>أتحدث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61007-CF93-4341-AC0A-8D78ED6C8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95" y="1961419"/>
            <a:ext cx="4638164" cy="4638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B3BB0-B71A-4AA2-9192-E89655CDE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35" r="20857"/>
          <a:stretch/>
        </p:blipFill>
        <p:spPr>
          <a:xfrm>
            <a:off x="1590261" y="1948373"/>
            <a:ext cx="4770783" cy="43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7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75718" y="687353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rgbClr val="70AD47">
                    <a:lumMod val="75000"/>
                  </a:srgbClr>
                </a:solidFill>
              </a:rPr>
              <a:t>السلطة</a:t>
            </a:r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448E0D4-F7F4-4D7D-BA92-63F88DE75C6F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20" name="Picture 2" descr="A close up of a bench&#10;&#10;Description automatically generated">
              <a:extLst>
                <a:ext uri="{FF2B5EF4-FFF2-40B4-BE49-F238E27FC236}">
                  <a16:creationId xmlns:a16="http://schemas.microsoft.com/office/drawing/2014/main" id="{90E48BF3-46D1-4570-A83E-E5E450BD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7064D140-22EA-4A80-957B-423FC1CA1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96" b="44109"/>
            <a:stretch/>
          </p:blipFill>
          <p:spPr>
            <a:xfrm>
              <a:off x="8675223" y="861645"/>
              <a:ext cx="3385625" cy="5134707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AB20023-6EC1-4187-B822-1A8A68BE9C82}"/>
              </a:ext>
            </a:extLst>
          </p:cNvPr>
          <p:cNvSpPr txBox="1"/>
          <p:nvPr/>
        </p:nvSpPr>
        <p:spPr>
          <a:xfrm>
            <a:off x="9744370" y="861644"/>
            <a:ext cx="17443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dirty="0">
                <a:highlight>
                  <a:srgbClr val="00FF00"/>
                </a:highlight>
              </a:rPr>
              <a:t>أتعلم</a:t>
            </a:r>
          </a:p>
        </p:txBody>
      </p:sp>
      <p:pic>
        <p:nvPicPr>
          <p:cNvPr id="23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129D0510-476C-4B35-B31A-7EC86C69FB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" y="15240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FB304902-D717-41DA-BA24-3902107B5ACF}"/>
              </a:ext>
            </a:extLst>
          </p:cNvPr>
          <p:cNvSpPr/>
          <p:nvPr/>
        </p:nvSpPr>
        <p:spPr>
          <a:xfrm>
            <a:off x="5988709" y="195354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accent6">
                    <a:lumMod val="75000"/>
                  </a:schemeClr>
                </a:solidFill>
              </a:rPr>
              <a:t>العادات والتقاليد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92E0B-1ADF-4A72-9B6A-E5A3333B4E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4862" r="33537" b="52852"/>
          <a:stretch/>
        </p:blipFill>
        <p:spPr>
          <a:xfrm>
            <a:off x="3361834" y="1452511"/>
            <a:ext cx="5290769" cy="48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75718" y="687353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rgbClr val="70AD47">
                    <a:lumMod val="75000"/>
                  </a:srgbClr>
                </a:solidFill>
              </a:rPr>
              <a:t>السلطة</a:t>
            </a:r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448E0D4-F7F4-4D7D-BA92-63F88DE75C6F}"/>
              </a:ext>
            </a:extLst>
          </p:cNvPr>
          <p:cNvGrpSpPr/>
          <p:nvPr/>
        </p:nvGrpSpPr>
        <p:grpSpPr>
          <a:xfrm>
            <a:off x="0" y="14990"/>
            <a:ext cx="12192002" cy="6858000"/>
            <a:chOff x="0" y="0"/>
            <a:chExt cx="12192002" cy="6858000"/>
          </a:xfrm>
        </p:grpSpPr>
        <p:pic>
          <p:nvPicPr>
            <p:cNvPr id="20" name="Picture 2" descr="A close up of a bench&#10;&#10;Description automatically generated">
              <a:extLst>
                <a:ext uri="{FF2B5EF4-FFF2-40B4-BE49-F238E27FC236}">
                  <a16:creationId xmlns:a16="http://schemas.microsoft.com/office/drawing/2014/main" id="{90E48BF3-46D1-4570-A83E-E5E450BD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7064D140-22EA-4A80-957B-423FC1CA1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96" b="44109"/>
            <a:stretch/>
          </p:blipFill>
          <p:spPr>
            <a:xfrm>
              <a:off x="8675223" y="861645"/>
              <a:ext cx="3385625" cy="5134707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AB20023-6EC1-4187-B822-1A8A68BE9C82}"/>
              </a:ext>
            </a:extLst>
          </p:cNvPr>
          <p:cNvSpPr txBox="1"/>
          <p:nvPr/>
        </p:nvSpPr>
        <p:spPr>
          <a:xfrm>
            <a:off x="9744370" y="861644"/>
            <a:ext cx="17443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dirty="0">
                <a:highlight>
                  <a:srgbClr val="00FF00"/>
                </a:highlight>
              </a:rPr>
              <a:t>أتعلم</a:t>
            </a:r>
          </a:p>
        </p:txBody>
      </p:sp>
      <p:pic>
        <p:nvPicPr>
          <p:cNvPr id="23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129D0510-476C-4B35-B31A-7EC86C69FB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" y="15240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FB304902-D717-41DA-BA24-3902107B5ACF}"/>
              </a:ext>
            </a:extLst>
          </p:cNvPr>
          <p:cNvSpPr/>
          <p:nvPr/>
        </p:nvSpPr>
        <p:spPr>
          <a:xfrm>
            <a:off x="5300866" y="-62005"/>
            <a:ext cx="5067169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70AD47">
                    <a:lumMod val="75000"/>
                  </a:srgbClr>
                </a:solidFill>
              </a:rPr>
              <a:t>الأصيلة</a:t>
            </a:r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8B0AF-B915-4D2F-82CC-03F7C8F94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4766"/>
          <a:stretch/>
        </p:blipFill>
        <p:spPr>
          <a:xfrm>
            <a:off x="2295081" y="1031043"/>
            <a:ext cx="6698970" cy="57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0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75718" y="687353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rgbClr val="70AD47">
                    <a:lumMod val="75000"/>
                  </a:srgbClr>
                </a:solidFill>
              </a:rPr>
              <a:t>السلطة</a:t>
            </a:r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448E0D4-F7F4-4D7D-BA92-63F88DE75C6F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20" name="Picture 2" descr="A close up of a bench&#10;&#10;Description automatically generated">
              <a:extLst>
                <a:ext uri="{FF2B5EF4-FFF2-40B4-BE49-F238E27FC236}">
                  <a16:creationId xmlns:a16="http://schemas.microsoft.com/office/drawing/2014/main" id="{90E48BF3-46D1-4570-A83E-E5E450BD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7064D140-22EA-4A80-957B-423FC1CA1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96" b="44109"/>
            <a:stretch/>
          </p:blipFill>
          <p:spPr>
            <a:xfrm>
              <a:off x="8675223" y="861645"/>
              <a:ext cx="3385625" cy="5134707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AB20023-6EC1-4187-B822-1A8A68BE9C82}"/>
              </a:ext>
            </a:extLst>
          </p:cNvPr>
          <p:cNvSpPr txBox="1"/>
          <p:nvPr/>
        </p:nvSpPr>
        <p:spPr>
          <a:xfrm>
            <a:off x="9744370" y="861644"/>
            <a:ext cx="17443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dirty="0">
                <a:highlight>
                  <a:srgbClr val="00FF00"/>
                </a:highlight>
              </a:rPr>
              <a:t>أتعلم</a:t>
            </a:r>
          </a:p>
        </p:txBody>
      </p:sp>
      <p:pic>
        <p:nvPicPr>
          <p:cNvPr id="9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70B9758-05C2-4ECC-8D5E-75E859B00F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" y="15240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id="{535D74BC-8BEA-42D5-B254-77887DEEAFD4}"/>
              </a:ext>
            </a:extLst>
          </p:cNvPr>
          <p:cNvSpPr/>
          <p:nvPr/>
        </p:nvSpPr>
        <p:spPr>
          <a:xfrm>
            <a:off x="6127336" y="97676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70AD47">
                    <a:lumMod val="75000"/>
                  </a:srgbClr>
                </a:solidFill>
              </a:rPr>
              <a:t>التراث</a:t>
            </a:r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1A28D3-4760-4BFF-855D-6FB7E9EACA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3746" t="15248" r="50000" b="51498"/>
          <a:stretch/>
        </p:blipFill>
        <p:spPr>
          <a:xfrm>
            <a:off x="2464904" y="1475227"/>
            <a:ext cx="6081203" cy="513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75718" y="687353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rgbClr val="70AD47">
                    <a:lumMod val="75000"/>
                  </a:srgbClr>
                </a:solidFill>
              </a:rPr>
              <a:t>السلطة</a:t>
            </a:r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448E0D4-F7F4-4D7D-BA92-63F88DE75C6F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20" name="Picture 2" descr="A close up of a bench&#10;&#10;Description automatically generated">
              <a:extLst>
                <a:ext uri="{FF2B5EF4-FFF2-40B4-BE49-F238E27FC236}">
                  <a16:creationId xmlns:a16="http://schemas.microsoft.com/office/drawing/2014/main" id="{90E48BF3-46D1-4570-A83E-E5E450BD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7064D140-22EA-4A80-957B-423FC1CA1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96" b="44109"/>
            <a:stretch/>
          </p:blipFill>
          <p:spPr>
            <a:xfrm>
              <a:off x="8675223" y="861645"/>
              <a:ext cx="3385625" cy="5134707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AB20023-6EC1-4187-B822-1A8A68BE9C82}"/>
              </a:ext>
            </a:extLst>
          </p:cNvPr>
          <p:cNvSpPr txBox="1"/>
          <p:nvPr/>
        </p:nvSpPr>
        <p:spPr>
          <a:xfrm>
            <a:off x="9964371" y="883840"/>
            <a:ext cx="189566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dirty="0">
                <a:highlight>
                  <a:srgbClr val="00FF00"/>
                </a:highlight>
              </a:rPr>
              <a:t>اختبر معلوماتك</a:t>
            </a:r>
          </a:p>
        </p:txBody>
      </p:sp>
      <p:pic>
        <p:nvPicPr>
          <p:cNvPr id="9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70B9758-05C2-4ECC-8D5E-75E859B00F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" y="15240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id="{535D74BC-8BEA-42D5-B254-77887DEEAFD4}"/>
              </a:ext>
            </a:extLst>
          </p:cNvPr>
          <p:cNvSpPr/>
          <p:nvPr/>
        </p:nvSpPr>
        <p:spPr>
          <a:xfrm>
            <a:off x="6127336" y="97676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70AD47">
                    <a:lumMod val="75000"/>
                  </a:srgbClr>
                </a:solidFill>
              </a:rPr>
              <a:t>المحاكاة</a:t>
            </a:r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15" name="Picture 26">
            <a:extLst>
              <a:ext uri="{FF2B5EF4-FFF2-40B4-BE49-F238E27FC236}">
                <a16:creationId xmlns:a16="http://schemas.microsoft.com/office/drawing/2014/main" id="{20600A2F-2F35-4BB0-9F94-6B9A551BA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748" y="1706992"/>
            <a:ext cx="1560205" cy="1278264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4B95E831-EAD4-4FBC-AA96-9680A79EE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0334" y="143207"/>
            <a:ext cx="1560205" cy="1278264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C98C7A6D-76EB-4468-A931-967A42F52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138" y="4842673"/>
            <a:ext cx="1560205" cy="1278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4340EE-0E45-4A63-8B0A-677E14F13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2605" y="2147964"/>
            <a:ext cx="5694294" cy="4612360"/>
          </a:xfrm>
          <a:prstGeom prst="rect">
            <a:avLst/>
          </a:prstGeom>
        </p:spPr>
      </p:pic>
      <p:pic>
        <p:nvPicPr>
          <p:cNvPr id="2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CA4EF8-2B06-4FBF-BC04-4BC33DF9A2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4186878" y="1048077"/>
            <a:ext cx="2401071" cy="13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75718" y="687353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rgbClr val="70AD47">
                    <a:lumMod val="75000"/>
                  </a:srgbClr>
                </a:solidFill>
              </a:rPr>
              <a:t>السلطة</a:t>
            </a:r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448E0D4-F7F4-4D7D-BA92-63F88DE75C6F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20" name="Picture 2" descr="A close up of a bench&#10;&#10;Description automatically generated">
              <a:extLst>
                <a:ext uri="{FF2B5EF4-FFF2-40B4-BE49-F238E27FC236}">
                  <a16:creationId xmlns:a16="http://schemas.microsoft.com/office/drawing/2014/main" id="{90E48BF3-46D1-4570-A83E-E5E450BD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7064D140-22EA-4A80-957B-423FC1CA1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96" b="44109"/>
            <a:stretch/>
          </p:blipFill>
          <p:spPr>
            <a:xfrm>
              <a:off x="8675223" y="861645"/>
              <a:ext cx="3385625" cy="5134707"/>
            </a:xfrm>
            <a:prstGeom prst="rect">
              <a:avLst/>
            </a:prstGeom>
          </p:spPr>
        </p:pic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4B40B0F-B056-45AF-B89B-A516B6792B81}"/>
              </a:ext>
            </a:extLst>
          </p:cNvPr>
          <p:cNvSpPr txBox="1"/>
          <p:nvPr/>
        </p:nvSpPr>
        <p:spPr>
          <a:xfrm>
            <a:off x="9744370" y="861644"/>
            <a:ext cx="17443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dirty="0">
                <a:highlight>
                  <a:srgbClr val="00FF00"/>
                </a:highlight>
              </a:rPr>
              <a:t>أتعلم</a:t>
            </a:r>
          </a:p>
        </p:txBody>
      </p:sp>
      <p:pic>
        <p:nvPicPr>
          <p:cNvPr id="9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570CCAF0-AC8E-4306-83F7-3405C1555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" y="15240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55F86DB3-543E-4AE1-B779-5DBE64101256}"/>
              </a:ext>
            </a:extLst>
          </p:cNvPr>
          <p:cNvSpPr/>
          <p:nvPr/>
        </p:nvSpPr>
        <p:spPr>
          <a:xfrm>
            <a:off x="5787365" y="155090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rgbClr val="70AD47">
                    <a:lumMod val="75000"/>
                  </a:srgbClr>
                </a:solidFill>
              </a:rPr>
              <a:t>السياسة العامة</a:t>
            </a:r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5F1A8A0-87BE-4B59-88B4-69EEC2F52B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54" t="10004" r="11038" b="10003"/>
          <a:stretch/>
        </p:blipFill>
        <p:spPr>
          <a:xfrm>
            <a:off x="1262080" y="1575736"/>
            <a:ext cx="7154912" cy="5004927"/>
          </a:xfrm>
          <a:prstGeom prst="rect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9380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75718" y="687353"/>
            <a:ext cx="3710421" cy="106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rgbClr val="70AD47">
                    <a:lumMod val="75000"/>
                  </a:srgbClr>
                </a:solidFill>
              </a:rPr>
              <a:t>السلطة</a:t>
            </a:r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448E0D4-F7F4-4D7D-BA92-63F88DE75C6F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20" name="Picture 2" descr="A close up of a bench&#10;&#10;Description automatically generated">
              <a:extLst>
                <a:ext uri="{FF2B5EF4-FFF2-40B4-BE49-F238E27FC236}">
                  <a16:creationId xmlns:a16="http://schemas.microsoft.com/office/drawing/2014/main" id="{90E48BF3-46D1-4570-A83E-E5E450BD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7064D140-22EA-4A80-957B-423FC1CA1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396" b="44109"/>
            <a:stretch/>
          </p:blipFill>
          <p:spPr>
            <a:xfrm>
              <a:off x="9854764" y="1152371"/>
              <a:ext cx="2337237" cy="3544700"/>
            </a:xfrm>
            <a:prstGeom prst="rect">
              <a:avLst/>
            </a:prstGeom>
          </p:spPr>
        </p:pic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4B40B0F-B056-45AF-B89B-A516B6792B81}"/>
              </a:ext>
            </a:extLst>
          </p:cNvPr>
          <p:cNvSpPr txBox="1"/>
          <p:nvPr/>
        </p:nvSpPr>
        <p:spPr>
          <a:xfrm>
            <a:off x="9444033" y="-77009"/>
            <a:ext cx="281354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highlight>
                  <a:srgbClr val="FFFF00"/>
                </a:highlight>
              </a:rPr>
              <a:t>شاهد معي</a:t>
            </a:r>
          </a:p>
        </p:txBody>
      </p:sp>
      <p:pic>
        <p:nvPicPr>
          <p:cNvPr id="9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570CCAF0-AC8E-4306-83F7-3405C1555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" y="15240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83286F62-C587-41FD-A6B3-0CBF8946C52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5153" y="-2538967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Wall, Note, Paper, Pin, Yellow, Notes, Free, Book, - Post It Note Clip Art  - Free Transparent PNG Clipart Images Download">
            <a:extLst>
              <a:ext uri="{FF2B5EF4-FFF2-40B4-BE49-F238E27FC236}">
                <a16:creationId xmlns:a16="http://schemas.microsoft.com/office/drawing/2014/main" id="{CA2686F0-503D-441F-9BD4-AAD737FF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1166" y="-25018"/>
            <a:ext cx="9269669" cy="614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دقيقتين">
            <a:hlinkClick r:id="" action="ppaction://media"/>
            <a:extLst>
              <a:ext uri="{FF2B5EF4-FFF2-40B4-BE49-F238E27FC236}">
                <a16:creationId xmlns:a16="http://schemas.microsoft.com/office/drawing/2014/main" id="{36CE0654-DD6D-4ECD-8FAB-E26C7CF6A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3633" y="65859"/>
            <a:ext cx="2488367" cy="9322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4FC23C-5DAB-4036-A61D-22304BB72F78}"/>
              </a:ext>
            </a:extLst>
          </p:cNvPr>
          <p:cNvSpPr/>
          <p:nvPr/>
        </p:nvSpPr>
        <p:spPr>
          <a:xfrm>
            <a:off x="2194945" y="1433376"/>
            <a:ext cx="853588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تذكـــر</a:t>
            </a:r>
          </a:p>
          <a:p>
            <a:pPr algn="ctr" rtl="1"/>
            <a:r>
              <a:rPr lang="ar-AE" sz="66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ما معنى المحاكاة؟</a:t>
            </a:r>
            <a:endParaRPr lang="ar-AE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نتيجة بحث الصور عن down clipart gif">
            <a:extLst>
              <a:ext uri="{FF2B5EF4-FFF2-40B4-BE49-F238E27FC236}">
                <a16:creationId xmlns:a16="http://schemas.microsoft.com/office/drawing/2014/main" id="{EF364D2E-7E46-4222-8464-AD0D2F1468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1019">
            <a:off x="2252922" y="44350"/>
            <a:ext cx="672952" cy="18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lose up of a toy&#10;&#10;Description automatically generated">
            <a:extLst>
              <a:ext uri="{FF2B5EF4-FFF2-40B4-BE49-F238E27FC236}">
                <a16:creationId xmlns:a16="http://schemas.microsoft.com/office/drawing/2014/main" id="{A019825D-5653-4825-9A36-88FC96BF9E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 r="58883"/>
          <a:stretch/>
        </p:blipFill>
        <p:spPr>
          <a:xfrm>
            <a:off x="28009" y="619011"/>
            <a:ext cx="2656663" cy="62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3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داخلي, مرآة, ستارة, جالس&#10;&#10;تم إنشاء الوصف تلقائياً">
            <a:extLst>
              <a:ext uri="{FF2B5EF4-FFF2-40B4-BE49-F238E27FC236}">
                <a16:creationId xmlns:a16="http://schemas.microsoft.com/office/drawing/2014/main" id="{4E5DA747-22D4-4740-8717-56E9A3856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72D4A6C-1F63-49D0-A875-55A8334D1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26873" y="1462062"/>
            <a:ext cx="4738254" cy="4067320"/>
          </a:xfrm>
          <a:prstGeom prst="rect">
            <a:avLst/>
          </a:prstGeom>
        </p:spPr>
      </p:pic>
      <p:pic>
        <p:nvPicPr>
          <p:cNvPr id="6" name="صورة 5" descr="صورة تحتوي على لعبة, دمية, رسم, ساعة حائط&#10;&#10;تم إنشاء الوصف تلقائياً">
            <a:extLst>
              <a:ext uri="{FF2B5EF4-FFF2-40B4-BE49-F238E27FC236}">
                <a16:creationId xmlns:a16="http://schemas.microsoft.com/office/drawing/2014/main" id="{4E03BF4F-336F-49C1-8A13-6523BE91D3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463908" y="1476111"/>
            <a:ext cx="5262836" cy="542104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E48BB0C-082E-456A-B2E2-CF064055CC0E}"/>
              </a:ext>
            </a:extLst>
          </p:cNvPr>
          <p:cNvSpPr txBox="1"/>
          <p:nvPr/>
        </p:nvSpPr>
        <p:spPr>
          <a:xfrm>
            <a:off x="5313376" y="1621547"/>
            <a:ext cx="18683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اليوم :</a:t>
            </a:r>
            <a:endParaRPr lang="ar-AE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3384963-B99B-4B48-AFF7-D392A05BD5AE}"/>
              </a:ext>
            </a:extLst>
          </p:cNvPr>
          <p:cNvSpPr txBox="1"/>
          <p:nvPr/>
        </p:nvSpPr>
        <p:spPr>
          <a:xfrm>
            <a:off x="4182179" y="2208585"/>
            <a:ext cx="38204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الموافق :</a:t>
            </a:r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/  اكتوبر/ 2021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38C59C9-BA53-45D7-B0DA-5A67C6A3729F}"/>
              </a:ext>
            </a:extLst>
          </p:cNvPr>
          <p:cNvSpPr txBox="1"/>
          <p:nvPr/>
        </p:nvSpPr>
        <p:spPr>
          <a:xfrm>
            <a:off x="4698784" y="2847680"/>
            <a:ext cx="30975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صفي الرائع الثالث الاساسي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E79DD-3E26-41F5-881F-B84C8339320B}"/>
              </a:ext>
            </a:extLst>
          </p:cNvPr>
          <p:cNvSpPr/>
          <p:nvPr/>
        </p:nvSpPr>
        <p:spPr>
          <a:xfrm>
            <a:off x="2680977" y="3438254"/>
            <a:ext cx="66717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3200" b="1" dirty="0">
                <a:ln/>
                <a:solidFill>
                  <a:schemeClr val="accent4"/>
                </a:solidFill>
              </a:rPr>
              <a:t>أقرأ</a:t>
            </a:r>
            <a:endParaRPr lang="ar-SA" sz="32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8FF04A9-EBD9-4E7B-B41E-FFBCF4F77D77}"/>
              </a:ext>
            </a:extLst>
          </p:cNvPr>
          <p:cNvSpPr/>
          <p:nvPr/>
        </p:nvSpPr>
        <p:spPr>
          <a:xfrm>
            <a:off x="2446914" y="1831032"/>
            <a:ext cx="100861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dirty="0">
                <a:ln/>
              </a:rPr>
              <a:t>ات</a:t>
            </a:r>
            <a:r>
              <a:rPr lang="ar-AE" sz="3200" b="1" dirty="0">
                <a:ln/>
              </a:rPr>
              <a:t>حدث</a:t>
            </a:r>
            <a:endParaRPr lang="ar-SA" sz="3200" b="1" cap="none" spc="0" dirty="0">
              <a:ln/>
              <a:effectLst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7B7E14A-C0A3-4283-BD24-62CAAF66AC8A}"/>
              </a:ext>
            </a:extLst>
          </p:cNvPr>
          <p:cNvSpPr/>
          <p:nvPr/>
        </p:nvSpPr>
        <p:spPr>
          <a:xfrm>
            <a:off x="2418060" y="2601459"/>
            <a:ext cx="1066318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  <a:solidFill>
                  <a:schemeClr val="accent6">
                    <a:lumMod val="75000"/>
                  </a:schemeClr>
                </a:solidFill>
              </a:rPr>
              <a:t>ا</a:t>
            </a:r>
            <a:r>
              <a:rPr lang="ar-AE" sz="4000" b="1" dirty="0">
                <a:ln/>
                <a:solidFill>
                  <a:schemeClr val="accent6">
                    <a:lumMod val="75000"/>
                  </a:schemeClr>
                </a:solidFill>
              </a:rPr>
              <a:t>تعلم </a:t>
            </a:r>
            <a:endParaRPr lang="ar-SA" sz="40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8F4440B-8ACC-4CD4-80BF-8BD62A36C557}"/>
              </a:ext>
            </a:extLst>
          </p:cNvPr>
          <p:cNvSpPr/>
          <p:nvPr/>
        </p:nvSpPr>
        <p:spPr>
          <a:xfrm>
            <a:off x="2348803" y="4186632"/>
            <a:ext cx="84831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أطبق</a:t>
            </a:r>
            <a:endParaRPr lang="ar-SA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323515-EC66-412D-9363-E367186FC8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3144934" y="1831032"/>
            <a:ext cx="2327190" cy="4917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7ACA82-0E6A-4AC9-8F8B-E801C403D8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 flipH="1">
            <a:off x="232748" y="2111811"/>
            <a:ext cx="2781814" cy="5197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0" descr="A picture containing curtain&#10;&#10;Description automatically generated">
            <a:extLst>
              <a:ext uri="{FF2B5EF4-FFF2-40B4-BE49-F238E27FC236}">
                <a16:creationId xmlns:a16="http://schemas.microsoft.com/office/drawing/2014/main" id="{C6B39A93-4EF8-4280-8DCC-FE1B28A7B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859">
            <a:off x="4921811" y="204602"/>
            <a:ext cx="2341172" cy="11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612CD35-6006-4218-BB82-745CCD179C2F}"/>
              </a:ext>
            </a:extLst>
          </p:cNvPr>
          <p:cNvSpPr txBox="1"/>
          <p:nvPr/>
        </p:nvSpPr>
        <p:spPr>
          <a:xfrm>
            <a:off x="341194" y="3105833"/>
            <a:ext cx="122377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b="1" dirty="0">
                <a:highlight>
                  <a:srgbClr val="FFFF00"/>
                </a:highlight>
              </a:rPr>
              <a:t>115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37BC06-E0A8-4DE8-A47E-1D9B929854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078" r="13247" b="29941"/>
          <a:stretch/>
        </p:blipFill>
        <p:spPr>
          <a:xfrm>
            <a:off x="1360248" y="-2"/>
            <a:ext cx="8952932" cy="6858001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21CD873-EFE9-4AC3-9408-81A790974258}"/>
              </a:ext>
            </a:extLst>
          </p:cNvPr>
          <p:cNvGrpSpPr/>
          <p:nvPr/>
        </p:nvGrpSpPr>
        <p:grpSpPr>
          <a:xfrm>
            <a:off x="9007522" y="230034"/>
            <a:ext cx="2995850" cy="1136614"/>
            <a:chOff x="8549596" y="230034"/>
            <a:chExt cx="3453776" cy="1136614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AE5B625D-2408-43C2-8E70-778EBDFD8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63" y="230034"/>
              <a:ext cx="2073309" cy="113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B9910C6F-EA14-4CCF-B4EB-94A9EC043E65}"/>
                </a:ext>
              </a:extLst>
            </p:cNvPr>
            <p:cNvSpPr txBox="1"/>
            <p:nvPr/>
          </p:nvSpPr>
          <p:spPr>
            <a:xfrm>
              <a:off x="8549596" y="311623"/>
              <a:ext cx="325654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3600" b="1" dirty="0"/>
                <a:t>أقرأ النص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664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6159A95-5DA8-4BF1-9D78-BACBD38F3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8303741" y="5016"/>
            <a:ext cx="5330304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F31589-CA23-41F9-8C44-77BCE1BB0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10" t="33506" r="10912" b="33685"/>
          <a:stretch/>
        </p:blipFill>
        <p:spPr>
          <a:xfrm>
            <a:off x="2940908" y="766120"/>
            <a:ext cx="6104238" cy="3200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C256816-BF62-45A9-A24E-6D9A5162729F}"/>
              </a:ext>
            </a:extLst>
          </p:cNvPr>
          <p:cNvSpPr txBox="1"/>
          <p:nvPr/>
        </p:nvSpPr>
        <p:spPr>
          <a:xfrm>
            <a:off x="0" y="4435238"/>
            <a:ext cx="10395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FFFF00"/>
                </a:highlight>
              </a:rPr>
              <a:t>الفكرة الرئيسية للفقرة الأولى أن العادات والتقاليد جزء من الاخلاق الاصيلة. </a:t>
            </a:r>
          </a:p>
        </p:txBody>
      </p:sp>
    </p:spTree>
    <p:extLst>
      <p:ext uri="{BB962C8B-B14F-4D97-AF65-F5344CB8AC3E}">
        <p14:creationId xmlns:p14="http://schemas.microsoft.com/office/powerpoint/2010/main" val="11876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E158D99E-00C3-4F74-988D-F46457507B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934" y="-2651468"/>
            <a:ext cx="6858000" cy="1219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F7057-456E-4067-8284-E3A1FA4F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96" t="13207" b="44109"/>
          <a:stretch/>
        </p:blipFill>
        <p:spPr>
          <a:xfrm>
            <a:off x="4241376" y="359026"/>
            <a:ext cx="3385625" cy="2569526"/>
          </a:xfrm>
          <a:prstGeom prst="rect">
            <a:avLst/>
          </a:prstGeom>
        </p:spPr>
      </p:pic>
      <p:pic>
        <p:nvPicPr>
          <p:cNvPr id="1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B97AB34-F3BB-4C4B-A74D-CD261BF00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73" y="16821"/>
            <a:ext cx="3072779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2E73265-1722-45FA-B9B0-C449D6961C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7060716" y="20549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9F06535-E487-4A8B-9A0A-C195E285DD71}"/>
              </a:ext>
            </a:extLst>
          </p:cNvPr>
          <p:cNvSpPr txBox="1"/>
          <p:nvPr/>
        </p:nvSpPr>
        <p:spPr>
          <a:xfrm>
            <a:off x="1223319" y="2850296"/>
            <a:ext cx="747933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>
                <a:highlight>
                  <a:srgbClr val="00FFFF"/>
                </a:highlight>
              </a:rPr>
              <a:t>1- ما هي العادات الاصيلة 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09BE9C9-9522-492D-B0EA-C22DEEF917A6}"/>
              </a:ext>
            </a:extLst>
          </p:cNvPr>
          <p:cNvSpPr txBox="1"/>
          <p:nvPr/>
        </p:nvSpPr>
        <p:spPr>
          <a:xfrm>
            <a:off x="2287648" y="197708"/>
            <a:ext cx="2421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highlight>
                  <a:srgbClr val="FF0000"/>
                </a:highlight>
              </a:rPr>
              <a:t>المناقشة والحوار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9C4F85B-55F2-4347-9B4E-5398C498E7C4}"/>
              </a:ext>
            </a:extLst>
          </p:cNvPr>
          <p:cNvSpPr txBox="1"/>
          <p:nvPr/>
        </p:nvSpPr>
        <p:spPr>
          <a:xfrm>
            <a:off x="1881809" y="3662388"/>
            <a:ext cx="66917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solidFill>
                  <a:schemeClr val="bg1"/>
                </a:solidFill>
                <a:highlight>
                  <a:srgbClr val="000080"/>
                </a:highlight>
              </a:rPr>
              <a:t>هي رباط وثيق يربط بين ماضي الاجداد</a:t>
            </a:r>
          </a:p>
        </p:txBody>
      </p:sp>
    </p:spTree>
    <p:extLst>
      <p:ext uri="{BB962C8B-B14F-4D97-AF65-F5344CB8AC3E}">
        <p14:creationId xmlns:p14="http://schemas.microsoft.com/office/powerpoint/2010/main" val="8932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7714397-4701-4C09-9C04-1351597D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109DCE81-6D3E-4C1A-8A7F-D9208867CA63}"/>
              </a:ext>
            </a:extLst>
          </p:cNvPr>
          <p:cNvGrpSpPr/>
          <p:nvPr/>
        </p:nvGrpSpPr>
        <p:grpSpPr>
          <a:xfrm>
            <a:off x="8549596" y="58584"/>
            <a:ext cx="3453776" cy="1136614"/>
            <a:chOff x="8549596" y="230034"/>
            <a:chExt cx="3453776" cy="1136614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E89CCDAA-E08A-4F0A-81CA-E8A4B3304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63" y="230034"/>
              <a:ext cx="2073309" cy="113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9309FFE7-DB86-4503-A765-383E0D2898D1}"/>
                </a:ext>
              </a:extLst>
            </p:cNvPr>
            <p:cNvSpPr txBox="1"/>
            <p:nvPr/>
          </p:nvSpPr>
          <p:spPr>
            <a:xfrm>
              <a:off x="8549596" y="311623"/>
              <a:ext cx="325654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3600" b="1" dirty="0"/>
                <a:t>أقرأ النص</a:t>
              </a:r>
            </a:p>
          </p:txBody>
        </p:sp>
      </p:grp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B96EEA02-A81A-4033-9C1A-ECE36466552D}"/>
              </a:ext>
            </a:extLst>
          </p:cNvPr>
          <p:cNvCxnSpPr>
            <a:cxnSpLocks/>
          </p:cNvCxnSpPr>
          <p:nvPr/>
        </p:nvCxnSpPr>
        <p:spPr>
          <a:xfrm flipH="1">
            <a:off x="4670854" y="5288692"/>
            <a:ext cx="33898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219CACA9-79FD-4BF9-9343-5D03C7434E15}"/>
              </a:ext>
            </a:extLst>
          </p:cNvPr>
          <p:cNvSpPr/>
          <p:nvPr/>
        </p:nvSpPr>
        <p:spPr>
          <a:xfrm>
            <a:off x="3805881" y="4905634"/>
            <a:ext cx="494270" cy="3830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4F6573C6-9738-44C1-A517-4225C6B76E19}"/>
              </a:ext>
            </a:extLst>
          </p:cNvPr>
          <p:cNvSpPr/>
          <p:nvPr/>
        </p:nvSpPr>
        <p:spPr>
          <a:xfrm>
            <a:off x="3915032" y="5330226"/>
            <a:ext cx="755822" cy="3830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7EBE8A-5F7F-449A-B8B8-24386262BF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271" r="50000" b="42219"/>
          <a:stretch/>
        </p:blipFill>
        <p:spPr>
          <a:xfrm>
            <a:off x="1367481" y="2109665"/>
            <a:ext cx="8524695" cy="4764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C821D3-96AD-456C-9967-8999C82F82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68995" r="10642" b="14423"/>
          <a:stretch/>
        </p:blipFill>
        <p:spPr>
          <a:xfrm>
            <a:off x="1512617" y="54443"/>
            <a:ext cx="8379559" cy="2281510"/>
          </a:xfrm>
          <a:prstGeom prst="rect">
            <a:avLst/>
          </a:prstGeom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A5266DD0-A86E-4584-A71C-47CF4A287BDE}"/>
              </a:ext>
            </a:extLst>
          </p:cNvPr>
          <p:cNvCxnSpPr>
            <a:cxnSpLocks/>
          </p:cNvCxnSpPr>
          <p:nvPr/>
        </p:nvCxnSpPr>
        <p:spPr>
          <a:xfrm flipH="1">
            <a:off x="4113815" y="1047996"/>
            <a:ext cx="51280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24348FE5-00D3-41E0-9857-683B25696C59}"/>
              </a:ext>
            </a:extLst>
          </p:cNvPr>
          <p:cNvCxnSpPr>
            <a:cxnSpLocks/>
          </p:cNvCxnSpPr>
          <p:nvPr/>
        </p:nvCxnSpPr>
        <p:spPr>
          <a:xfrm flipH="1">
            <a:off x="2464904" y="3108337"/>
            <a:ext cx="6776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BE185ECA-61AE-4B52-9190-FDA10031E388}"/>
              </a:ext>
            </a:extLst>
          </p:cNvPr>
          <p:cNvCxnSpPr>
            <a:cxnSpLocks/>
          </p:cNvCxnSpPr>
          <p:nvPr/>
        </p:nvCxnSpPr>
        <p:spPr>
          <a:xfrm flipH="1">
            <a:off x="2173357" y="5038154"/>
            <a:ext cx="7068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5F4533B-9238-4B68-BD12-AFB1F0D4B8E6}"/>
              </a:ext>
            </a:extLst>
          </p:cNvPr>
          <p:cNvSpPr txBox="1"/>
          <p:nvPr/>
        </p:nvSpPr>
        <p:spPr>
          <a:xfrm>
            <a:off x="-153643" y="-99329"/>
            <a:ext cx="220772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b="1" dirty="0">
                <a:highlight>
                  <a:srgbClr val="FFFF00"/>
                </a:highlight>
              </a:rPr>
              <a:t>115-116</a:t>
            </a:r>
          </a:p>
        </p:txBody>
      </p:sp>
    </p:spTree>
    <p:extLst>
      <p:ext uri="{BB962C8B-B14F-4D97-AF65-F5344CB8AC3E}">
        <p14:creationId xmlns:p14="http://schemas.microsoft.com/office/powerpoint/2010/main" val="356060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7714397-4701-4C09-9C04-1351597D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8872CB3-6676-46DB-B5A1-D61A19D810E9}"/>
              </a:ext>
            </a:extLst>
          </p:cNvPr>
          <p:cNvSpPr txBox="1"/>
          <p:nvPr/>
        </p:nvSpPr>
        <p:spPr>
          <a:xfrm>
            <a:off x="939844" y="338844"/>
            <a:ext cx="12763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116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73C4D86-EE26-4FF6-A503-C465711CB303}"/>
              </a:ext>
            </a:extLst>
          </p:cNvPr>
          <p:cNvGrpSpPr/>
          <p:nvPr/>
        </p:nvGrpSpPr>
        <p:grpSpPr>
          <a:xfrm>
            <a:off x="8549596" y="230034"/>
            <a:ext cx="3453776" cy="1136614"/>
            <a:chOff x="8549596" y="230034"/>
            <a:chExt cx="3453776" cy="1136614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DAE76F4C-9D1C-4148-983A-8BB3FCB1D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63" y="230034"/>
              <a:ext cx="2073309" cy="113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3DB5D339-4015-4367-92D4-9B6BE8BA8060}"/>
                </a:ext>
              </a:extLst>
            </p:cNvPr>
            <p:cNvSpPr txBox="1"/>
            <p:nvPr/>
          </p:nvSpPr>
          <p:spPr>
            <a:xfrm>
              <a:off x="8549596" y="311623"/>
              <a:ext cx="325654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3600" b="1" dirty="0"/>
                <a:t>أقرأ النص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050C1C6-4C7B-41F8-B3DC-470E0A72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739" t="57975" r="51196" b="15152"/>
          <a:stretch/>
        </p:blipFill>
        <p:spPr>
          <a:xfrm>
            <a:off x="1303422" y="1940136"/>
            <a:ext cx="10398248" cy="457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48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6159A95-5DA8-4BF1-9D78-BACBD38F3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8303741" y="5016"/>
            <a:ext cx="5330304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F31589-CA23-41F9-8C44-77BCE1BB0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10" t="33506" r="10912" b="33685"/>
          <a:stretch/>
        </p:blipFill>
        <p:spPr>
          <a:xfrm>
            <a:off x="2940908" y="766120"/>
            <a:ext cx="6104238" cy="3200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C256816-BF62-45A9-A24E-6D9A5162729F}"/>
              </a:ext>
            </a:extLst>
          </p:cNvPr>
          <p:cNvSpPr txBox="1"/>
          <p:nvPr/>
        </p:nvSpPr>
        <p:spPr>
          <a:xfrm>
            <a:off x="1235676" y="4349490"/>
            <a:ext cx="87732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FFFF00"/>
                </a:highlight>
              </a:rPr>
              <a:t>الفكرة الرئيسية للفقرة الأولى كيف تكتسب العادات والتقاليد.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799084D-A6BB-4DC6-941D-02CB0E52EDA2}"/>
              </a:ext>
            </a:extLst>
          </p:cNvPr>
          <p:cNvSpPr txBox="1"/>
          <p:nvPr/>
        </p:nvSpPr>
        <p:spPr>
          <a:xfrm>
            <a:off x="1941343" y="5332640"/>
            <a:ext cx="76917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00FFFF"/>
                </a:highlight>
              </a:rPr>
              <a:t>الفكرة الرئيسية للفقرة الثانية  عادات الضيافة.</a:t>
            </a:r>
          </a:p>
        </p:txBody>
      </p:sp>
    </p:spTree>
    <p:extLst>
      <p:ext uri="{BB962C8B-B14F-4D97-AF65-F5344CB8AC3E}">
        <p14:creationId xmlns:p14="http://schemas.microsoft.com/office/powerpoint/2010/main" val="19676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E158D99E-00C3-4F74-988D-F46457507B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934" y="-2651468"/>
            <a:ext cx="6858000" cy="1219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F7057-456E-4067-8284-E3A1FA4F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96" t="13207" b="44109"/>
          <a:stretch/>
        </p:blipFill>
        <p:spPr>
          <a:xfrm>
            <a:off x="4241376" y="359026"/>
            <a:ext cx="3385625" cy="2569526"/>
          </a:xfrm>
          <a:prstGeom prst="rect">
            <a:avLst/>
          </a:prstGeom>
        </p:spPr>
      </p:pic>
      <p:pic>
        <p:nvPicPr>
          <p:cNvPr id="1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B97AB34-F3BB-4C4B-A74D-CD261BF00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73" y="16821"/>
            <a:ext cx="3072779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2E73265-1722-45FA-B9B0-C449D6961C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7060716" y="20549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9F06535-E487-4A8B-9A0A-C195E285DD71}"/>
              </a:ext>
            </a:extLst>
          </p:cNvPr>
          <p:cNvSpPr txBox="1"/>
          <p:nvPr/>
        </p:nvSpPr>
        <p:spPr>
          <a:xfrm>
            <a:off x="1458098" y="2928552"/>
            <a:ext cx="7738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>
                <a:highlight>
                  <a:srgbClr val="00FFFF"/>
                </a:highlight>
              </a:rPr>
              <a:t>1- ماذا تتعلم من المجالس من </a:t>
            </a:r>
            <a:r>
              <a:rPr lang="ar-AE" sz="3200" b="1" dirty="0" err="1">
                <a:highlight>
                  <a:srgbClr val="00FFFF"/>
                </a:highlight>
              </a:rPr>
              <a:t>الاداب</a:t>
            </a:r>
            <a:r>
              <a:rPr lang="ar-AE" sz="3200" b="1" dirty="0">
                <a:highlight>
                  <a:srgbClr val="00FFFF"/>
                </a:highlight>
              </a:rPr>
              <a:t>؟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28BC83-5B26-4B74-825D-502B1E1B7787}"/>
              </a:ext>
            </a:extLst>
          </p:cNvPr>
          <p:cNvSpPr txBox="1"/>
          <p:nvPr/>
        </p:nvSpPr>
        <p:spPr>
          <a:xfrm>
            <a:off x="1223319" y="4726127"/>
            <a:ext cx="762855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highlight>
                  <a:srgbClr val="FFFF00"/>
                </a:highlight>
              </a:rPr>
              <a:t>2- هل يعتبر الزي الوطني اعتزاز الهوية الوطنية؟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09BE9C9-9522-492D-B0EA-C22DEEF917A6}"/>
              </a:ext>
            </a:extLst>
          </p:cNvPr>
          <p:cNvSpPr txBox="1"/>
          <p:nvPr/>
        </p:nvSpPr>
        <p:spPr>
          <a:xfrm>
            <a:off x="2287648" y="197708"/>
            <a:ext cx="2421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highlight>
                  <a:srgbClr val="FF0000"/>
                </a:highlight>
              </a:rPr>
              <a:t>المناقشة والحوار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9C4F85B-55F2-4347-9B4E-5398C498E7C4}"/>
              </a:ext>
            </a:extLst>
          </p:cNvPr>
          <p:cNvSpPr txBox="1"/>
          <p:nvPr/>
        </p:nvSpPr>
        <p:spPr>
          <a:xfrm>
            <a:off x="2676906" y="4020669"/>
            <a:ext cx="59735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 err="1">
                <a:solidFill>
                  <a:schemeClr val="bg1"/>
                </a:solidFill>
                <a:highlight>
                  <a:srgbClr val="000080"/>
                </a:highlight>
              </a:rPr>
              <a:t>اداب</a:t>
            </a:r>
            <a:r>
              <a:rPr lang="ar-AE" sz="2800" b="1" dirty="0">
                <a:solidFill>
                  <a:schemeClr val="bg1"/>
                </a:solidFill>
                <a:highlight>
                  <a:srgbClr val="000080"/>
                </a:highlight>
              </a:rPr>
              <a:t> تقديم الولائم- طريقة توديع الضيف</a:t>
            </a:r>
          </a:p>
        </p:txBody>
      </p:sp>
    </p:spTree>
    <p:extLst>
      <p:ext uri="{BB962C8B-B14F-4D97-AF65-F5344CB8AC3E}">
        <p14:creationId xmlns:p14="http://schemas.microsoft.com/office/powerpoint/2010/main" val="29565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7714397-4701-4C09-9C04-1351597D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47E6C6C-8DD4-4A8D-B0BB-8B25663F6516}"/>
              </a:ext>
            </a:extLst>
          </p:cNvPr>
          <p:cNvSpPr txBox="1"/>
          <p:nvPr/>
        </p:nvSpPr>
        <p:spPr>
          <a:xfrm>
            <a:off x="147710" y="215342"/>
            <a:ext cx="13716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dirty="0">
                <a:highlight>
                  <a:srgbClr val="FFFF00"/>
                </a:highlight>
              </a:rPr>
              <a:t>117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EA1C298-8917-48E5-BBD1-17C6F6DE2E8F}"/>
              </a:ext>
            </a:extLst>
          </p:cNvPr>
          <p:cNvGrpSpPr/>
          <p:nvPr/>
        </p:nvGrpSpPr>
        <p:grpSpPr>
          <a:xfrm>
            <a:off x="8549596" y="230034"/>
            <a:ext cx="3453776" cy="1136614"/>
            <a:chOff x="8549596" y="230034"/>
            <a:chExt cx="3453776" cy="1136614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86874957-FEB0-4B05-9CD7-21197CCA8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63" y="230034"/>
              <a:ext cx="2073309" cy="113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7287DA56-A6EB-42CB-8B28-F7268CB9E432}"/>
                </a:ext>
              </a:extLst>
            </p:cNvPr>
            <p:cNvSpPr txBox="1"/>
            <p:nvPr/>
          </p:nvSpPr>
          <p:spPr>
            <a:xfrm>
              <a:off x="8549596" y="311623"/>
              <a:ext cx="325654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3600" b="1" dirty="0"/>
                <a:t>أقرأ النص</a:t>
              </a:r>
            </a:p>
          </p:txBody>
        </p:sp>
      </p:grp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DD84CA80-E4D2-4AF3-9942-969ADE291F12}"/>
              </a:ext>
            </a:extLst>
          </p:cNvPr>
          <p:cNvCxnSpPr>
            <a:cxnSpLocks/>
          </p:cNvCxnSpPr>
          <p:nvPr/>
        </p:nvCxnSpPr>
        <p:spPr>
          <a:xfrm flipH="1">
            <a:off x="2262555" y="5018828"/>
            <a:ext cx="19155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2BAD118-083C-4FD1-B5FB-652AC4DCE1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000" t="3118" r="10672" b="36877"/>
          <a:stretch/>
        </p:blipFill>
        <p:spPr>
          <a:xfrm>
            <a:off x="1667021" y="253627"/>
            <a:ext cx="7868145" cy="6282653"/>
          </a:xfrm>
          <a:prstGeom prst="rect">
            <a:avLst/>
          </a:prstGeom>
        </p:spPr>
      </p:pic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999B5BCD-A0C0-422F-B7DD-5E635F87D4B6}"/>
              </a:ext>
            </a:extLst>
          </p:cNvPr>
          <p:cNvCxnSpPr>
            <a:cxnSpLocks/>
          </p:cNvCxnSpPr>
          <p:nvPr/>
        </p:nvCxnSpPr>
        <p:spPr>
          <a:xfrm flipH="1">
            <a:off x="2269394" y="3914584"/>
            <a:ext cx="666339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BCECA518-2135-4A64-B933-61306A00F206}"/>
              </a:ext>
            </a:extLst>
          </p:cNvPr>
          <p:cNvCxnSpPr>
            <a:cxnSpLocks/>
          </p:cNvCxnSpPr>
          <p:nvPr/>
        </p:nvCxnSpPr>
        <p:spPr>
          <a:xfrm flipH="1">
            <a:off x="2947916" y="1505964"/>
            <a:ext cx="56380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6F3145EB-0C96-4E19-9164-2DF58E8AF02C}"/>
              </a:ext>
            </a:extLst>
          </p:cNvPr>
          <p:cNvCxnSpPr>
            <a:cxnSpLocks/>
          </p:cNvCxnSpPr>
          <p:nvPr/>
        </p:nvCxnSpPr>
        <p:spPr>
          <a:xfrm flipH="1">
            <a:off x="2269394" y="4744228"/>
            <a:ext cx="679000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190BDE8-679C-4520-839F-3F2FEE0C3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916" y="3239967"/>
            <a:ext cx="5785605" cy="54869"/>
          </a:xfrm>
          <a:prstGeom prst="rect">
            <a:avLst/>
          </a:prstGeom>
        </p:spPr>
      </p:pic>
      <p:cxnSp>
        <p:nvCxnSpPr>
          <p:cNvPr id="20" name="رابط مستقيم 3">
            <a:extLst>
              <a:ext uri="{FF2B5EF4-FFF2-40B4-BE49-F238E27FC236}">
                <a16:creationId xmlns:a16="http://schemas.microsoft.com/office/drawing/2014/main" id="{90B6E389-D8A3-4262-817D-DDA42C6C7CA7}"/>
              </a:ext>
            </a:extLst>
          </p:cNvPr>
          <p:cNvCxnSpPr>
            <a:cxnSpLocks/>
          </p:cNvCxnSpPr>
          <p:nvPr/>
        </p:nvCxnSpPr>
        <p:spPr>
          <a:xfrm flipH="1">
            <a:off x="3370493" y="3566776"/>
            <a:ext cx="54510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ction Button: Help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F8690EE-A38B-49BA-A9D9-689FEEA80774}"/>
              </a:ext>
            </a:extLst>
          </p:cNvPr>
          <p:cNvSpPr/>
          <p:nvPr/>
        </p:nvSpPr>
        <p:spPr>
          <a:xfrm flipH="1">
            <a:off x="2498427" y="2926353"/>
            <a:ext cx="464024" cy="368483"/>
          </a:xfrm>
          <a:prstGeom prst="actionButtonHelp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6159A95-5DA8-4BF1-9D78-BACBD38F3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8303741" y="5016"/>
            <a:ext cx="5330304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F31589-CA23-41F9-8C44-77BCE1BB0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10" t="33506" r="10912" b="33685"/>
          <a:stretch/>
        </p:blipFill>
        <p:spPr>
          <a:xfrm>
            <a:off x="2940908" y="766120"/>
            <a:ext cx="6104238" cy="3200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C256816-BF62-45A9-A24E-6D9A5162729F}"/>
              </a:ext>
            </a:extLst>
          </p:cNvPr>
          <p:cNvSpPr txBox="1"/>
          <p:nvPr/>
        </p:nvSpPr>
        <p:spPr>
          <a:xfrm>
            <a:off x="622852" y="4349490"/>
            <a:ext cx="93861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FFFF00"/>
                </a:highlight>
              </a:rPr>
              <a:t>الفكرة الرئيسية للفقرة الأولى أثر المناسبات الدينية في ظهور العادات.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799084D-A6BB-4DC6-941D-02CB0E52EDA2}"/>
              </a:ext>
            </a:extLst>
          </p:cNvPr>
          <p:cNvSpPr txBox="1"/>
          <p:nvPr/>
        </p:nvSpPr>
        <p:spPr>
          <a:xfrm>
            <a:off x="1941343" y="5332640"/>
            <a:ext cx="76917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00FFFF"/>
                </a:highlight>
              </a:rPr>
              <a:t>الفكرة الرئيسية للفقرة الثانية  أهمية العادات والتقاليد.</a:t>
            </a:r>
          </a:p>
        </p:txBody>
      </p:sp>
    </p:spTree>
    <p:extLst>
      <p:ext uri="{BB962C8B-B14F-4D97-AF65-F5344CB8AC3E}">
        <p14:creationId xmlns:p14="http://schemas.microsoft.com/office/powerpoint/2010/main" val="34978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E158D99E-00C3-4F74-988D-F46457507B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934" y="-2651468"/>
            <a:ext cx="6858000" cy="1219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F7057-456E-4067-8284-E3A1FA4F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96" t="13207" b="44109"/>
          <a:stretch/>
        </p:blipFill>
        <p:spPr>
          <a:xfrm>
            <a:off x="4241376" y="359026"/>
            <a:ext cx="3385625" cy="2569526"/>
          </a:xfrm>
          <a:prstGeom prst="rect">
            <a:avLst/>
          </a:prstGeom>
        </p:spPr>
      </p:pic>
      <p:pic>
        <p:nvPicPr>
          <p:cNvPr id="1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B97AB34-F3BB-4C4B-A74D-CD261BF00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73" y="16821"/>
            <a:ext cx="3072779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2E73265-1722-45FA-B9B0-C449D6961C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7060716" y="20549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9F06535-E487-4A8B-9A0A-C195E285DD71}"/>
              </a:ext>
            </a:extLst>
          </p:cNvPr>
          <p:cNvSpPr txBox="1"/>
          <p:nvPr/>
        </p:nvSpPr>
        <p:spPr>
          <a:xfrm>
            <a:off x="1458098" y="2928552"/>
            <a:ext cx="7738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>
                <a:highlight>
                  <a:srgbClr val="00FFFF"/>
                </a:highlight>
              </a:rPr>
              <a:t>1- ماهي المناسبات الدينية التي تظهر بها عاداتنا؟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28BC83-5B26-4B74-825D-502B1E1B7787}"/>
              </a:ext>
            </a:extLst>
          </p:cNvPr>
          <p:cNvSpPr txBox="1"/>
          <p:nvPr/>
        </p:nvSpPr>
        <p:spPr>
          <a:xfrm>
            <a:off x="1223319" y="4726127"/>
            <a:ext cx="762855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highlight>
                  <a:srgbClr val="FFFF00"/>
                </a:highlight>
              </a:rPr>
              <a:t>2- لماذا تحرص </a:t>
            </a:r>
            <a:r>
              <a:rPr lang="ar-AE" sz="3600" b="1" dirty="0" err="1">
                <a:highlight>
                  <a:srgbClr val="FFFF00"/>
                </a:highlight>
              </a:rPr>
              <a:t>الاسره</a:t>
            </a:r>
            <a:r>
              <a:rPr lang="ar-AE" sz="3600" b="1" dirty="0">
                <a:highlight>
                  <a:srgbClr val="FFFF00"/>
                </a:highlight>
              </a:rPr>
              <a:t> على تعليم أبنائها العادات؟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09BE9C9-9522-492D-B0EA-C22DEEF917A6}"/>
              </a:ext>
            </a:extLst>
          </p:cNvPr>
          <p:cNvSpPr txBox="1"/>
          <p:nvPr/>
        </p:nvSpPr>
        <p:spPr>
          <a:xfrm>
            <a:off x="2287648" y="197708"/>
            <a:ext cx="2421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highlight>
                  <a:srgbClr val="FF0000"/>
                </a:highlight>
              </a:rPr>
              <a:t>المناقشة والحوار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9C4F85B-55F2-4347-9B4E-5398C498E7C4}"/>
              </a:ext>
            </a:extLst>
          </p:cNvPr>
          <p:cNvSpPr txBox="1"/>
          <p:nvPr/>
        </p:nvSpPr>
        <p:spPr>
          <a:xfrm>
            <a:off x="2536229" y="3796561"/>
            <a:ext cx="597350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solidFill>
                  <a:schemeClr val="bg1"/>
                </a:solidFill>
                <a:highlight>
                  <a:srgbClr val="000080"/>
                </a:highlight>
              </a:rPr>
              <a:t> العيدين وشهر رمضان .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0301FE3-34B1-4042-8E2B-E892C5FB21BD}"/>
              </a:ext>
            </a:extLst>
          </p:cNvPr>
          <p:cNvSpPr txBox="1"/>
          <p:nvPr/>
        </p:nvSpPr>
        <p:spPr>
          <a:xfrm>
            <a:off x="1458098" y="5544244"/>
            <a:ext cx="736086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b="1" dirty="0">
                <a:highlight>
                  <a:srgbClr val="00FF00"/>
                </a:highlight>
              </a:rPr>
              <a:t>لأنها تقوي العلاقة بين </a:t>
            </a:r>
            <a:r>
              <a:rPr lang="ar-AE" sz="3200" b="1" dirty="0" err="1">
                <a:highlight>
                  <a:srgbClr val="00FF00"/>
                </a:highlight>
              </a:rPr>
              <a:t>افرادالاسرة</a:t>
            </a:r>
            <a:r>
              <a:rPr lang="ar-AE" sz="3200" b="1" dirty="0">
                <a:highlight>
                  <a:srgbClr val="00FF00"/>
                </a:highlight>
              </a:rPr>
              <a:t> في </a:t>
            </a:r>
            <a:r>
              <a:rPr lang="ar-AE" sz="3200" b="1" dirty="0" err="1">
                <a:highlight>
                  <a:srgbClr val="00FF00"/>
                </a:highlight>
              </a:rPr>
              <a:t>المجتمع،تجمع</a:t>
            </a:r>
            <a:r>
              <a:rPr lang="ar-AE" sz="3200" b="1" dirty="0">
                <a:highlight>
                  <a:srgbClr val="00FF00"/>
                </a:highlight>
              </a:rPr>
              <a:t> بين الأجيال المختلفة.</a:t>
            </a:r>
            <a:endParaRPr lang="ar-AE" sz="3200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51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8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45A1F5D-D70F-4BEA-9791-FC1A0BA9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5537" y="-2667001"/>
            <a:ext cx="6858000" cy="1219200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BC21D26-A9C8-4091-BB02-748E8F131F7A}"/>
              </a:ext>
            </a:extLst>
          </p:cNvPr>
          <p:cNvSpPr/>
          <p:nvPr/>
        </p:nvSpPr>
        <p:spPr>
          <a:xfrm>
            <a:off x="7072616" y="4001852"/>
            <a:ext cx="656427" cy="20674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9E88AF-3F71-4CE3-883A-D2612C137801}"/>
              </a:ext>
            </a:extLst>
          </p:cNvPr>
          <p:cNvSpPr/>
          <p:nvPr/>
        </p:nvSpPr>
        <p:spPr>
          <a:xfrm>
            <a:off x="5548522" y="4366723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E9E9F4-B222-4C5C-B27C-27BDAE40F765}"/>
              </a:ext>
            </a:extLst>
          </p:cNvPr>
          <p:cNvSpPr/>
          <p:nvPr/>
        </p:nvSpPr>
        <p:spPr>
          <a:xfrm>
            <a:off x="6155079" y="1176805"/>
            <a:ext cx="667933" cy="28970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3937E9-88AA-4B22-882D-952A707FCBCC}"/>
              </a:ext>
            </a:extLst>
          </p:cNvPr>
          <p:cNvGrpSpPr/>
          <p:nvPr/>
        </p:nvGrpSpPr>
        <p:grpSpPr>
          <a:xfrm>
            <a:off x="7607007" y="4749128"/>
            <a:ext cx="591109" cy="1179661"/>
            <a:chOff x="7569863" y="2623182"/>
            <a:chExt cx="1166981" cy="1666366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4F28CC19-72F7-42FF-B00A-A6193CCB0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9863" y="2623182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8C7652-BBAC-4D1A-AF85-57C0871E73E8}"/>
                </a:ext>
              </a:extLst>
            </p:cNvPr>
            <p:cNvSpPr txBox="1"/>
            <p:nvPr/>
          </p:nvSpPr>
          <p:spPr>
            <a:xfrm>
              <a:off x="7636529" y="2840814"/>
              <a:ext cx="1033652" cy="65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02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E9BA2-F9F4-4495-BF53-F8B18D11653C}"/>
              </a:ext>
            </a:extLst>
          </p:cNvPr>
          <p:cNvGrpSpPr/>
          <p:nvPr/>
        </p:nvGrpSpPr>
        <p:grpSpPr>
          <a:xfrm>
            <a:off x="5331719" y="3248905"/>
            <a:ext cx="589200" cy="1106987"/>
            <a:chOff x="4941744" y="1181327"/>
            <a:chExt cx="1047467" cy="1475982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08160D04-94C2-4646-AB49-CF5F64D65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5559" y="1181327"/>
              <a:ext cx="1033652" cy="1475982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3989A6-3C1F-44A3-B8ED-0A1AC50C0FFC}"/>
                </a:ext>
              </a:extLst>
            </p:cNvPr>
            <p:cNvSpPr txBox="1"/>
            <p:nvPr/>
          </p:nvSpPr>
          <p:spPr>
            <a:xfrm>
              <a:off x="4941744" y="1351079"/>
              <a:ext cx="1033652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5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03</a:t>
              </a:r>
              <a:endParaRPr kumimoji="0" lang="en-GB" sz="2625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840384-44B4-4152-898D-194995417C30}"/>
              </a:ext>
            </a:extLst>
          </p:cNvPr>
          <p:cNvGrpSpPr/>
          <p:nvPr/>
        </p:nvGrpSpPr>
        <p:grpSpPr>
          <a:xfrm>
            <a:off x="7676477" y="2953504"/>
            <a:ext cx="787706" cy="1081208"/>
            <a:chOff x="8777145" y="147292"/>
            <a:chExt cx="1033652" cy="125665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7610B02-7B40-4417-9EF2-3E329EEB0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6282" y="147292"/>
              <a:ext cx="880050" cy="1256650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7D37D0-1C65-47BB-9CDC-CCF37FBEC0E2}"/>
                </a:ext>
              </a:extLst>
            </p:cNvPr>
            <p:cNvSpPr txBox="1"/>
            <p:nvPr/>
          </p:nvSpPr>
          <p:spPr>
            <a:xfrm>
              <a:off x="8777145" y="292748"/>
              <a:ext cx="10336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04</a:t>
              </a:r>
              <a:endPara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4DE0A-8904-4BEE-A4A7-800E6C4CD0C4}"/>
              </a:ext>
            </a:extLst>
          </p:cNvPr>
          <p:cNvSpPr/>
          <p:nvPr/>
        </p:nvSpPr>
        <p:spPr>
          <a:xfrm>
            <a:off x="950905" y="5815484"/>
            <a:ext cx="243730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D649D-F92B-438B-9A72-D62A9F3ABBF7}"/>
              </a:ext>
            </a:extLst>
          </p:cNvPr>
          <p:cNvSpPr/>
          <p:nvPr/>
        </p:nvSpPr>
        <p:spPr>
          <a:xfrm flipV="1">
            <a:off x="8444655" y="4048657"/>
            <a:ext cx="2640023" cy="865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6D7A3C-CC5C-491E-A8EF-33A6DE547154}"/>
              </a:ext>
            </a:extLst>
          </p:cNvPr>
          <p:cNvGrpSpPr/>
          <p:nvPr/>
        </p:nvGrpSpPr>
        <p:grpSpPr>
          <a:xfrm>
            <a:off x="3158037" y="4538622"/>
            <a:ext cx="760981" cy="1190809"/>
            <a:chOff x="1917365" y="3911851"/>
            <a:chExt cx="1462984" cy="20890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5576F1-ECBC-4570-9EC0-2D379689AD9F}"/>
                </a:ext>
              </a:extLst>
            </p:cNvPr>
            <p:cNvSpPr txBox="1"/>
            <p:nvPr/>
          </p:nvSpPr>
          <p:spPr>
            <a:xfrm>
              <a:off x="2145344" y="4129219"/>
              <a:ext cx="1033652" cy="80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</a:t>
              </a:r>
              <a:r>
                <a:rPr kumimoji="0" lang="ar-EG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8B479E2-CD5D-411F-BE94-9B38AE555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7365" y="3911851"/>
              <a:ext cx="1462984" cy="208903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A1DA247-D9DE-4F25-A6B8-3A0B228929DC}"/>
              </a:ext>
            </a:extLst>
          </p:cNvPr>
          <p:cNvSpPr txBox="1"/>
          <p:nvPr/>
        </p:nvSpPr>
        <p:spPr>
          <a:xfrm>
            <a:off x="129718" y="4746258"/>
            <a:ext cx="343043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الحضور والغياب وقوانين التعلم عن بعد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710433-A3E6-4CD9-A464-5FD04AE3B629}"/>
              </a:ext>
            </a:extLst>
          </p:cNvPr>
          <p:cNvGrpSpPr/>
          <p:nvPr/>
        </p:nvGrpSpPr>
        <p:grpSpPr>
          <a:xfrm>
            <a:off x="5188194" y="1376316"/>
            <a:ext cx="525707" cy="972908"/>
            <a:chOff x="7615895" y="2647423"/>
            <a:chExt cx="1166981" cy="1666366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E1133C70-BE24-4C9C-A170-AA76D3095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16ADD-E493-4267-A1BC-B70A8C72576A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05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02AD441-B983-4A9D-813E-34AF1114203D}"/>
              </a:ext>
            </a:extLst>
          </p:cNvPr>
          <p:cNvSpPr/>
          <p:nvPr/>
        </p:nvSpPr>
        <p:spPr>
          <a:xfrm flipV="1">
            <a:off x="2489761" y="2258231"/>
            <a:ext cx="2724460" cy="486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76">
            <a:extLst>
              <a:ext uri="{FF2B5EF4-FFF2-40B4-BE49-F238E27FC236}">
                <a16:creationId xmlns:a16="http://schemas.microsoft.com/office/drawing/2014/main" id="{C5003CD8-AD6E-4FBE-869D-7B11D2C66091}"/>
              </a:ext>
            </a:extLst>
          </p:cNvPr>
          <p:cNvSpPr/>
          <p:nvPr/>
        </p:nvSpPr>
        <p:spPr>
          <a:xfrm>
            <a:off x="3162232" y="4299776"/>
            <a:ext cx="1795013" cy="61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F973B6-CD75-47B1-A271-27B6C2349B22}"/>
              </a:ext>
            </a:extLst>
          </p:cNvPr>
          <p:cNvSpPr txBox="1"/>
          <p:nvPr/>
        </p:nvSpPr>
        <p:spPr>
          <a:xfrm>
            <a:off x="8231884" y="5245045"/>
            <a:ext cx="343043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3600" b="1" u="sng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مراجعة للدرس السابق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8646F-B76E-40FE-AD37-957B0BC766DB}"/>
              </a:ext>
            </a:extLst>
          </p:cNvPr>
          <p:cNvSpPr txBox="1"/>
          <p:nvPr/>
        </p:nvSpPr>
        <p:spPr>
          <a:xfrm>
            <a:off x="1991672" y="1695667"/>
            <a:ext cx="31104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36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مهارات القرن 21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8B17CD-2B3F-49F5-B363-C7BE395A38BA}"/>
              </a:ext>
            </a:extLst>
          </p:cNvPr>
          <p:cNvSpPr/>
          <p:nvPr/>
        </p:nvSpPr>
        <p:spPr>
          <a:xfrm>
            <a:off x="7829959" y="4073095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6D2B46-7749-4EA1-BCD8-4BB021121D4C}"/>
              </a:ext>
            </a:extLst>
          </p:cNvPr>
          <p:cNvSpPr/>
          <p:nvPr/>
        </p:nvSpPr>
        <p:spPr>
          <a:xfrm>
            <a:off x="7703500" y="2207679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D6BFC8-ECCB-432B-9634-7F76BC9B89D3}"/>
              </a:ext>
            </a:extLst>
          </p:cNvPr>
          <p:cNvSpPr/>
          <p:nvPr/>
        </p:nvSpPr>
        <p:spPr>
          <a:xfrm>
            <a:off x="4976954" y="2389086"/>
            <a:ext cx="655015" cy="323165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D372-AF1B-45D1-9C01-0DA6337AD66A}"/>
              </a:ext>
            </a:extLst>
          </p:cNvPr>
          <p:cNvSpPr txBox="1"/>
          <p:nvPr/>
        </p:nvSpPr>
        <p:spPr>
          <a:xfrm>
            <a:off x="2651983" y="3622635"/>
            <a:ext cx="29138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التهيئة الحافزة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5019C-BCBF-4DF3-8523-DFA472DB8AC8}"/>
              </a:ext>
            </a:extLst>
          </p:cNvPr>
          <p:cNvSpPr txBox="1"/>
          <p:nvPr/>
        </p:nvSpPr>
        <p:spPr>
          <a:xfrm>
            <a:off x="8066156" y="3404252"/>
            <a:ext cx="36073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شرح الدرس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671268-E477-4091-9168-20D61A6FFC0F}"/>
              </a:ext>
            </a:extLst>
          </p:cNvPr>
          <p:cNvSpPr/>
          <p:nvPr/>
        </p:nvSpPr>
        <p:spPr>
          <a:xfrm>
            <a:off x="8458293" y="2262353"/>
            <a:ext cx="2731872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1D4316-18C4-408E-BE3C-D6389561CCD8}"/>
              </a:ext>
            </a:extLst>
          </p:cNvPr>
          <p:cNvSpPr/>
          <p:nvPr/>
        </p:nvSpPr>
        <p:spPr>
          <a:xfrm flipV="1">
            <a:off x="4514116" y="952671"/>
            <a:ext cx="1701289" cy="64325"/>
          </a:xfrm>
          <a:prstGeom prst="rect">
            <a:avLst/>
          </a:prstGeom>
          <a:solidFill>
            <a:srgbClr val="EA06A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1E4E22-2922-43BD-9000-50D8B11F387D}"/>
              </a:ext>
            </a:extLst>
          </p:cNvPr>
          <p:cNvGrpSpPr/>
          <p:nvPr/>
        </p:nvGrpSpPr>
        <p:grpSpPr>
          <a:xfrm>
            <a:off x="6206759" y="130536"/>
            <a:ext cx="565796" cy="985781"/>
            <a:chOff x="6134643" y="130417"/>
            <a:chExt cx="565796" cy="972908"/>
          </a:xfrm>
        </p:grpSpPr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570D464F-F152-4C22-B218-CD39F292E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4643" y="130417"/>
              <a:ext cx="565796" cy="97290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EA06A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14AC7C-6C16-4C1C-B215-DBDB42041091}"/>
                </a:ext>
              </a:extLst>
            </p:cNvPr>
            <p:cNvSpPr txBox="1"/>
            <p:nvPr/>
          </p:nvSpPr>
          <p:spPr>
            <a:xfrm>
              <a:off x="6171068" y="260743"/>
              <a:ext cx="465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07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766F877-1BD1-4D08-BB0D-A7A214240CF9}"/>
              </a:ext>
            </a:extLst>
          </p:cNvPr>
          <p:cNvSpPr txBox="1"/>
          <p:nvPr/>
        </p:nvSpPr>
        <p:spPr>
          <a:xfrm>
            <a:off x="3250417" y="362558"/>
            <a:ext cx="325335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rPr>
              <a:t>التقييم </a:t>
            </a:r>
            <a:r>
              <a:rPr lang="ar-AE" sz="32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الختامي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noProof="0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kumimoji="0" lang="ar-E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73B22-71DF-41B3-A978-E762C587FA37}"/>
              </a:ext>
            </a:extLst>
          </p:cNvPr>
          <p:cNvSpPr txBox="1"/>
          <p:nvPr/>
        </p:nvSpPr>
        <p:spPr>
          <a:xfrm>
            <a:off x="8889865" y="384651"/>
            <a:ext cx="32364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الخروج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53DF-842C-49AE-B4A3-86726C474CBA}"/>
              </a:ext>
            </a:extLst>
          </p:cNvPr>
          <p:cNvSpPr/>
          <p:nvPr/>
        </p:nvSpPr>
        <p:spPr>
          <a:xfrm>
            <a:off x="8608150" y="730266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B6666E-9BC3-4780-AF27-594885FBE26D}"/>
              </a:ext>
            </a:extLst>
          </p:cNvPr>
          <p:cNvSpPr/>
          <p:nvPr/>
        </p:nvSpPr>
        <p:spPr>
          <a:xfrm flipV="1">
            <a:off x="9253219" y="954964"/>
            <a:ext cx="235170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B6823F-7536-445F-A372-018BDF3C34A2}"/>
              </a:ext>
            </a:extLst>
          </p:cNvPr>
          <p:cNvGrpSpPr/>
          <p:nvPr/>
        </p:nvGrpSpPr>
        <p:grpSpPr>
          <a:xfrm>
            <a:off x="3085831" y="262586"/>
            <a:ext cx="5892575" cy="6566905"/>
            <a:chOff x="107950" y="1"/>
            <a:chExt cx="1083945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DFDE108-4FEE-4A2A-AB56-13EC1914F4ED}"/>
                </a:ext>
              </a:extLst>
            </p:cNvPr>
            <p:cNvGrpSpPr/>
            <p:nvPr/>
          </p:nvGrpSpPr>
          <p:grpSpPr>
            <a:xfrm>
              <a:off x="426507" y="1"/>
              <a:ext cx="9926659" cy="6858000"/>
              <a:chOff x="4549775" y="1466850"/>
              <a:chExt cx="3092450" cy="3922713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19163EB9-E521-4199-98B6-5BBC37BD7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92450" cy="3922713"/>
              </a:xfrm>
              <a:custGeom>
                <a:avLst/>
                <a:gdLst>
                  <a:gd name="T0" fmla="*/ 1387 w 4410"/>
                  <a:gd name="T1" fmla="*/ 2798 h 2798"/>
                  <a:gd name="T2" fmla="*/ 2876 w 4410"/>
                  <a:gd name="T3" fmla="*/ 2392 h 2798"/>
                  <a:gd name="T4" fmla="*/ 3712 w 4410"/>
                  <a:gd name="T5" fmla="*/ 1825 h 2798"/>
                  <a:gd name="T6" fmla="*/ 2634 w 4410"/>
                  <a:gd name="T7" fmla="*/ 1144 h 2798"/>
                  <a:gd name="T8" fmla="*/ 3364 w 4410"/>
                  <a:gd name="T9" fmla="*/ 921 h 2798"/>
                  <a:gd name="T10" fmla="*/ 4107 w 4410"/>
                  <a:gd name="T11" fmla="*/ 631 h 2798"/>
                  <a:gd name="T12" fmla="*/ 3500 w 4410"/>
                  <a:gd name="T13" fmla="*/ 372 h 2798"/>
                  <a:gd name="T14" fmla="*/ 3802 w 4410"/>
                  <a:gd name="T15" fmla="*/ 184 h 2798"/>
                  <a:gd name="T16" fmla="*/ 4410 w 4410"/>
                  <a:gd name="T17" fmla="*/ 0 h 2798"/>
                  <a:gd name="T18" fmla="*/ 4066 w 4410"/>
                  <a:gd name="T19" fmla="*/ 0 h 2798"/>
                  <a:gd name="T20" fmla="*/ 2835 w 4410"/>
                  <a:gd name="T21" fmla="*/ 306 h 2798"/>
                  <a:gd name="T22" fmla="*/ 3594 w 4410"/>
                  <a:gd name="T23" fmla="*/ 621 h 2798"/>
                  <a:gd name="T24" fmla="*/ 1949 w 4410"/>
                  <a:gd name="T25" fmla="*/ 1104 h 2798"/>
                  <a:gd name="T26" fmla="*/ 1939 w 4410"/>
                  <a:gd name="T27" fmla="*/ 1191 h 2798"/>
                  <a:gd name="T28" fmla="*/ 2829 w 4410"/>
                  <a:gd name="T29" fmla="*/ 1822 h 2798"/>
                  <a:gd name="T30" fmla="*/ 1136 w 4410"/>
                  <a:gd name="T31" fmla="*/ 2243 h 2798"/>
                  <a:gd name="T32" fmla="*/ 0 w 4410"/>
                  <a:gd name="T33" fmla="*/ 2685 h 2798"/>
                  <a:gd name="T34" fmla="*/ 0 w 4410"/>
                  <a:gd name="T35" fmla="*/ 2798 h 2798"/>
                  <a:gd name="T36" fmla="*/ 1387 w 4410"/>
                  <a:gd name="T37" fmla="*/ 2798 h 2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10" h="2798">
                    <a:moveTo>
                      <a:pt x="1387" y="2798"/>
                    </a:moveTo>
                    <a:cubicBezTo>
                      <a:pt x="1590" y="2615"/>
                      <a:pt x="2359" y="2534"/>
                      <a:pt x="2876" y="2392"/>
                    </a:cubicBezTo>
                    <a:cubicBezTo>
                      <a:pt x="3505" y="2220"/>
                      <a:pt x="3693" y="2022"/>
                      <a:pt x="3712" y="1825"/>
                    </a:cubicBezTo>
                    <a:cubicBezTo>
                      <a:pt x="3765" y="1299"/>
                      <a:pt x="2623" y="1305"/>
                      <a:pt x="2634" y="1144"/>
                    </a:cubicBezTo>
                    <a:cubicBezTo>
                      <a:pt x="2644" y="1007"/>
                      <a:pt x="3129" y="948"/>
                      <a:pt x="3364" y="921"/>
                    </a:cubicBezTo>
                    <a:cubicBezTo>
                      <a:pt x="3739" y="879"/>
                      <a:pt x="4086" y="784"/>
                      <a:pt x="4107" y="631"/>
                    </a:cubicBezTo>
                    <a:cubicBezTo>
                      <a:pt x="4143" y="377"/>
                      <a:pt x="3608" y="403"/>
                      <a:pt x="3500" y="372"/>
                    </a:cubicBezTo>
                    <a:cubicBezTo>
                      <a:pt x="3181" y="282"/>
                      <a:pt x="3396" y="234"/>
                      <a:pt x="3802" y="184"/>
                    </a:cubicBezTo>
                    <a:cubicBezTo>
                      <a:pt x="4172" y="138"/>
                      <a:pt x="4365" y="106"/>
                      <a:pt x="4410" y="0"/>
                    </a:cubicBezTo>
                    <a:cubicBezTo>
                      <a:pt x="4066" y="0"/>
                      <a:pt x="4066" y="0"/>
                      <a:pt x="4066" y="0"/>
                    </a:cubicBezTo>
                    <a:cubicBezTo>
                      <a:pt x="3945" y="129"/>
                      <a:pt x="2829" y="68"/>
                      <a:pt x="2835" y="306"/>
                    </a:cubicBezTo>
                    <a:cubicBezTo>
                      <a:pt x="2839" y="481"/>
                      <a:pt x="3599" y="506"/>
                      <a:pt x="3594" y="621"/>
                    </a:cubicBezTo>
                    <a:cubicBezTo>
                      <a:pt x="3587" y="771"/>
                      <a:pt x="2144" y="733"/>
                      <a:pt x="1949" y="1104"/>
                    </a:cubicBezTo>
                    <a:cubicBezTo>
                      <a:pt x="1934" y="1133"/>
                      <a:pt x="1938" y="1156"/>
                      <a:pt x="1939" y="1191"/>
                    </a:cubicBezTo>
                    <a:cubicBezTo>
                      <a:pt x="1952" y="1468"/>
                      <a:pt x="2882" y="1583"/>
                      <a:pt x="2829" y="1822"/>
                    </a:cubicBezTo>
                    <a:cubicBezTo>
                      <a:pt x="2783" y="2029"/>
                      <a:pt x="2384" y="1941"/>
                      <a:pt x="1136" y="2243"/>
                    </a:cubicBezTo>
                    <a:cubicBezTo>
                      <a:pt x="939" y="2291"/>
                      <a:pt x="246" y="2452"/>
                      <a:pt x="0" y="2685"/>
                    </a:cubicBezTo>
                    <a:cubicBezTo>
                      <a:pt x="0" y="2798"/>
                      <a:pt x="0" y="2798"/>
                      <a:pt x="0" y="2798"/>
                    </a:cubicBezTo>
                    <a:lnTo>
                      <a:pt x="1387" y="279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2D764200-D46E-4366-8D11-AC14A2294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81338" cy="3763963"/>
              </a:xfrm>
              <a:custGeom>
                <a:avLst/>
                <a:gdLst>
                  <a:gd name="T0" fmla="*/ 1387 w 4395"/>
                  <a:gd name="T1" fmla="*/ 2685 h 2685"/>
                  <a:gd name="T2" fmla="*/ 2876 w 4395"/>
                  <a:gd name="T3" fmla="*/ 2292 h 2685"/>
                  <a:gd name="T4" fmla="*/ 3712 w 4395"/>
                  <a:gd name="T5" fmla="*/ 1742 h 2685"/>
                  <a:gd name="T6" fmla="*/ 2634 w 4395"/>
                  <a:gd name="T7" fmla="*/ 1082 h 2685"/>
                  <a:gd name="T8" fmla="*/ 3364 w 4395"/>
                  <a:gd name="T9" fmla="*/ 866 h 2685"/>
                  <a:gd name="T10" fmla="*/ 4107 w 4395"/>
                  <a:gd name="T11" fmla="*/ 585 h 2685"/>
                  <a:gd name="T12" fmla="*/ 3500 w 4395"/>
                  <a:gd name="T13" fmla="*/ 334 h 2685"/>
                  <a:gd name="T14" fmla="*/ 3802 w 4395"/>
                  <a:gd name="T15" fmla="*/ 152 h 2685"/>
                  <a:gd name="T16" fmla="*/ 4395 w 4395"/>
                  <a:gd name="T17" fmla="*/ 0 h 2685"/>
                  <a:gd name="T18" fmla="*/ 4033 w 4395"/>
                  <a:gd name="T19" fmla="*/ 0 h 2685"/>
                  <a:gd name="T20" fmla="*/ 2840 w 4395"/>
                  <a:gd name="T21" fmla="*/ 270 h 2685"/>
                  <a:gd name="T22" fmla="*/ 3594 w 4395"/>
                  <a:gd name="T23" fmla="*/ 575 h 2685"/>
                  <a:gd name="T24" fmla="*/ 1940 w 4395"/>
                  <a:gd name="T25" fmla="*/ 1122 h 2685"/>
                  <a:gd name="T26" fmla="*/ 2829 w 4395"/>
                  <a:gd name="T27" fmla="*/ 1739 h 2685"/>
                  <a:gd name="T28" fmla="*/ 1136 w 4395"/>
                  <a:gd name="T29" fmla="*/ 2147 h 2685"/>
                  <a:gd name="T30" fmla="*/ 0 w 4395"/>
                  <a:gd name="T31" fmla="*/ 2685 h 2685"/>
                  <a:gd name="T32" fmla="*/ 1387 w 4395"/>
                  <a:gd name="T33" fmla="*/ 2685 h 2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5" h="2685">
                    <a:moveTo>
                      <a:pt x="1387" y="2685"/>
                    </a:moveTo>
                    <a:cubicBezTo>
                      <a:pt x="1590" y="2508"/>
                      <a:pt x="2359" y="2429"/>
                      <a:pt x="2876" y="2292"/>
                    </a:cubicBezTo>
                    <a:cubicBezTo>
                      <a:pt x="3505" y="2125"/>
                      <a:pt x="3714" y="1934"/>
                      <a:pt x="3712" y="1742"/>
                    </a:cubicBezTo>
                    <a:cubicBezTo>
                      <a:pt x="3708" y="1359"/>
                      <a:pt x="2623" y="1238"/>
                      <a:pt x="2634" y="1082"/>
                    </a:cubicBezTo>
                    <a:cubicBezTo>
                      <a:pt x="2644" y="949"/>
                      <a:pt x="3129" y="892"/>
                      <a:pt x="3364" y="866"/>
                    </a:cubicBezTo>
                    <a:cubicBezTo>
                      <a:pt x="3739" y="825"/>
                      <a:pt x="4110" y="735"/>
                      <a:pt x="4107" y="585"/>
                    </a:cubicBezTo>
                    <a:cubicBezTo>
                      <a:pt x="4104" y="397"/>
                      <a:pt x="3608" y="364"/>
                      <a:pt x="3500" y="334"/>
                    </a:cubicBezTo>
                    <a:cubicBezTo>
                      <a:pt x="3181" y="247"/>
                      <a:pt x="3396" y="202"/>
                      <a:pt x="3802" y="152"/>
                    </a:cubicBezTo>
                    <a:cubicBezTo>
                      <a:pt x="4266" y="94"/>
                      <a:pt x="4362" y="62"/>
                      <a:pt x="4395" y="0"/>
                    </a:cubicBezTo>
                    <a:cubicBezTo>
                      <a:pt x="4033" y="0"/>
                      <a:pt x="4033" y="0"/>
                      <a:pt x="4033" y="0"/>
                    </a:cubicBezTo>
                    <a:cubicBezTo>
                      <a:pt x="3907" y="77"/>
                      <a:pt x="2921" y="89"/>
                      <a:pt x="2840" y="270"/>
                    </a:cubicBezTo>
                    <a:cubicBezTo>
                      <a:pt x="2773" y="419"/>
                      <a:pt x="3599" y="464"/>
                      <a:pt x="3594" y="575"/>
                    </a:cubicBezTo>
                    <a:cubicBezTo>
                      <a:pt x="3585" y="751"/>
                      <a:pt x="2014" y="702"/>
                      <a:pt x="1940" y="1122"/>
                    </a:cubicBezTo>
                    <a:cubicBezTo>
                      <a:pt x="1893" y="1387"/>
                      <a:pt x="2882" y="1508"/>
                      <a:pt x="2829" y="1739"/>
                    </a:cubicBezTo>
                    <a:cubicBezTo>
                      <a:pt x="2783" y="1940"/>
                      <a:pt x="2384" y="1854"/>
                      <a:pt x="1136" y="2147"/>
                    </a:cubicBezTo>
                    <a:cubicBezTo>
                      <a:pt x="907" y="2200"/>
                      <a:pt x="169" y="2442"/>
                      <a:pt x="0" y="2685"/>
                    </a:cubicBezTo>
                    <a:lnTo>
                      <a:pt x="1387" y="26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AAFB9D-64E8-42F2-BE7B-6DC01080E287}"/>
                </a:ext>
              </a:extLst>
            </p:cNvPr>
            <p:cNvGrpSpPr/>
            <p:nvPr/>
          </p:nvGrpSpPr>
          <p:grpSpPr>
            <a:xfrm>
              <a:off x="107950" y="67734"/>
              <a:ext cx="10839450" cy="6701366"/>
              <a:chOff x="2943225" y="38100"/>
              <a:chExt cx="6305550" cy="6818313"/>
            </a:xfrm>
            <a:solidFill>
              <a:schemeClr val="bg2">
                <a:lumMod val="50000"/>
              </a:schemeClr>
            </a:solidFill>
          </p:grpSpPr>
          <p:sp>
            <p:nvSpPr>
              <p:cNvPr id="51" name="Freeform 86">
                <a:extLst>
                  <a:ext uri="{FF2B5EF4-FFF2-40B4-BE49-F238E27FC236}">
                    <a16:creationId xmlns:a16="http://schemas.microsoft.com/office/drawing/2014/main" id="{50EF35D9-BBBA-45D0-84A0-5DA69D061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225" y="6856413"/>
                <a:ext cx="6305550" cy="0"/>
              </a:xfrm>
              <a:custGeom>
                <a:avLst/>
                <a:gdLst>
                  <a:gd name="T0" fmla="*/ 0 w 15350"/>
                  <a:gd name="T1" fmla="*/ 15350 w 1535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5350">
                    <a:moveTo>
                      <a:pt x="0" y="0"/>
                    </a:moveTo>
                    <a:cubicBezTo>
                      <a:pt x="5120" y="0"/>
                      <a:pt x="10235" y="0"/>
                      <a:pt x="153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89">
                <a:extLst>
                  <a:ext uri="{FF2B5EF4-FFF2-40B4-BE49-F238E27FC236}">
                    <a16:creationId xmlns:a16="http://schemas.microsoft.com/office/drawing/2014/main" id="{9E14B6F6-2F6D-4433-88FE-6A69B9D1B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0325" y="5073650"/>
                <a:ext cx="330200" cy="195263"/>
              </a:xfrm>
              <a:custGeom>
                <a:avLst/>
                <a:gdLst>
                  <a:gd name="T0" fmla="*/ 15 w 803"/>
                  <a:gd name="T1" fmla="*/ 238 h 238"/>
                  <a:gd name="T2" fmla="*/ 0 w 803"/>
                  <a:gd name="T3" fmla="*/ 176 h 238"/>
                  <a:gd name="T4" fmla="*/ 789 w 803"/>
                  <a:gd name="T5" fmla="*/ 0 h 238"/>
                  <a:gd name="T6" fmla="*/ 803 w 803"/>
                  <a:gd name="T7" fmla="*/ 56 h 238"/>
                  <a:gd name="T8" fmla="*/ 15 w 803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238">
                    <a:moveTo>
                      <a:pt x="15" y="238"/>
                    </a:moveTo>
                    <a:cubicBezTo>
                      <a:pt x="10" y="218"/>
                      <a:pt x="5" y="199"/>
                      <a:pt x="0" y="176"/>
                    </a:cubicBezTo>
                    <a:cubicBezTo>
                      <a:pt x="264" y="117"/>
                      <a:pt x="525" y="59"/>
                      <a:pt x="789" y="0"/>
                    </a:cubicBezTo>
                    <a:cubicBezTo>
                      <a:pt x="795" y="22"/>
                      <a:pt x="799" y="40"/>
                      <a:pt x="803" y="56"/>
                    </a:cubicBezTo>
                    <a:cubicBezTo>
                      <a:pt x="769" y="77"/>
                      <a:pt x="175" y="214"/>
                      <a:pt x="15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90">
                <a:extLst>
                  <a:ext uri="{FF2B5EF4-FFF2-40B4-BE49-F238E27FC236}">
                    <a16:creationId xmlns:a16="http://schemas.microsoft.com/office/drawing/2014/main" id="{718A4803-EA40-4BA3-BC5F-0DD9B4BA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0" y="5321300"/>
                <a:ext cx="330200" cy="184150"/>
              </a:xfrm>
              <a:custGeom>
                <a:avLst/>
                <a:gdLst>
                  <a:gd name="T0" fmla="*/ 792 w 804"/>
                  <a:gd name="T1" fmla="*/ 4 h 224"/>
                  <a:gd name="T2" fmla="*/ 804 w 804"/>
                  <a:gd name="T3" fmla="*/ 61 h 224"/>
                  <a:gd name="T4" fmla="*/ 13 w 804"/>
                  <a:gd name="T5" fmla="*/ 224 h 224"/>
                  <a:gd name="T6" fmla="*/ 2 w 804"/>
                  <a:gd name="T7" fmla="*/ 184 h 224"/>
                  <a:gd name="T8" fmla="*/ 0 w 804"/>
                  <a:gd name="T9" fmla="*/ 166 h 224"/>
                  <a:gd name="T10" fmla="*/ 792 w 804"/>
                  <a:gd name="T11" fmla="*/ 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4" h="224">
                    <a:moveTo>
                      <a:pt x="792" y="4"/>
                    </a:moveTo>
                    <a:cubicBezTo>
                      <a:pt x="795" y="20"/>
                      <a:pt x="799" y="38"/>
                      <a:pt x="804" y="61"/>
                    </a:cubicBezTo>
                    <a:cubicBezTo>
                      <a:pt x="539" y="118"/>
                      <a:pt x="277" y="171"/>
                      <a:pt x="13" y="224"/>
                    </a:cubicBezTo>
                    <a:cubicBezTo>
                      <a:pt x="8" y="207"/>
                      <a:pt x="4" y="196"/>
                      <a:pt x="2" y="184"/>
                    </a:cubicBezTo>
                    <a:cubicBezTo>
                      <a:pt x="0" y="178"/>
                      <a:pt x="1" y="171"/>
                      <a:pt x="0" y="166"/>
                    </a:cubicBezTo>
                    <a:cubicBezTo>
                      <a:pt x="32" y="149"/>
                      <a:pt x="757" y="0"/>
                      <a:pt x="79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91">
                <a:extLst>
                  <a:ext uri="{FF2B5EF4-FFF2-40B4-BE49-F238E27FC236}">
                    <a16:creationId xmlns:a16="http://schemas.microsoft.com/office/drawing/2014/main" id="{24819C47-A0FA-4942-8A85-A5BD9D361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375" y="5554663"/>
                <a:ext cx="331788" cy="204788"/>
              </a:xfrm>
              <a:custGeom>
                <a:avLst/>
                <a:gdLst>
                  <a:gd name="T0" fmla="*/ 781 w 807"/>
                  <a:gd name="T1" fmla="*/ 0 h 250"/>
                  <a:gd name="T2" fmla="*/ 790 w 807"/>
                  <a:gd name="T3" fmla="*/ 12 h 250"/>
                  <a:gd name="T4" fmla="*/ 758 w 807"/>
                  <a:gd name="T5" fmla="*/ 75 h 250"/>
                  <a:gd name="T6" fmla="*/ 56 w 807"/>
                  <a:gd name="T7" fmla="*/ 244 h 250"/>
                  <a:gd name="T8" fmla="*/ 17 w 807"/>
                  <a:gd name="T9" fmla="*/ 250 h 250"/>
                  <a:gd name="T10" fmla="*/ 0 w 807"/>
                  <a:gd name="T11" fmla="*/ 189 h 250"/>
                  <a:gd name="T12" fmla="*/ 781 w 807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250">
                    <a:moveTo>
                      <a:pt x="781" y="0"/>
                    </a:moveTo>
                    <a:cubicBezTo>
                      <a:pt x="787" y="8"/>
                      <a:pt x="789" y="10"/>
                      <a:pt x="790" y="12"/>
                    </a:cubicBezTo>
                    <a:cubicBezTo>
                      <a:pt x="807" y="59"/>
                      <a:pt x="805" y="63"/>
                      <a:pt x="758" y="75"/>
                    </a:cubicBezTo>
                    <a:cubicBezTo>
                      <a:pt x="524" y="131"/>
                      <a:pt x="290" y="188"/>
                      <a:pt x="56" y="244"/>
                    </a:cubicBezTo>
                    <a:cubicBezTo>
                      <a:pt x="44" y="247"/>
                      <a:pt x="33" y="248"/>
                      <a:pt x="17" y="250"/>
                    </a:cubicBezTo>
                    <a:cubicBezTo>
                      <a:pt x="11" y="231"/>
                      <a:pt x="6" y="212"/>
                      <a:pt x="0" y="189"/>
                    </a:cubicBezTo>
                    <a:cubicBezTo>
                      <a:pt x="261" y="120"/>
                      <a:pt x="521" y="58"/>
                      <a:pt x="7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92">
                <a:extLst>
                  <a:ext uri="{FF2B5EF4-FFF2-40B4-BE49-F238E27FC236}">
                    <a16:creationId xmlns:a16="http://schemas.microsoft.com/office/drawing/2014/main" id="{E5C6282B-7FA1-4637-973A-EA271CEA2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4754563"/>
                <a:ext cx="323850" cy="255588"/>
              </a:xfrm>
              <a:custGeom>
                <a:avLst/>
                <a:gdLst>
                  <a:gd name="T0" fmla="*/ 765 w 790"/>
                  <a:gd name="T1" fmla="*/ 0 h 311"/>
                  <a:gd name="T2" fmla="*/ 790 w 790"/>
                  <a:gd name="T3" fmla="*/ 58 h 311"/>
                  <a:gd name="T4" fmla="*/ 749 w 790"/>
                  <a:gd name="T5" fmla="*/ 78 h 311"/>
                  <a:gd name="T6" fmla="*/ 200 w 790"/>
                  <a:gd name="T7" fmla="*/ 261 h 311"/>
                  <a:gd name="T8" fmla="*/ 19 w 790"/>
                  <a:gd name="T9" fmla="*/ 311 h 311"/>
                  <a:gd name="T10" fmla="*/ 0 w 790"/>
                  <a:gd name="T11" fmla="*/ 246 h 311"/>
                  <a:gd name="T12" fmla="*/ 765 w 790"/>
                  <a:gd name="T13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0" h="311">
                    <a:moveTo>
                      <a:pt x="765" y="0"/>
                    </a:moveTo>
                    <a:cubicBezTo>
                      <a:pt x="774" y="21"/>
                      <a:pt x="781" y="38"/>
                      <a:pt x="790" y="58"/>
                    </a:cubicBezTo>
                    <a:cubicBezTo>
                      <a:pt x="775" y="66"/>
                      <a:pt x="762" y="73"/>
                      <a:pt x="749" y="78"/>
                    </a:cubicBezTo>
                    <a:cubicBezTo>
                      <a:pt x="570" y="151"/>
                      <a:pt x="386" y="208"/>
                      <a:pt x="200" y="261"/>
                    </a:cubicBezTo>
                    <a:cubicBezTo>
                      <a:pt x="142" y="277"/>
                      <a:pt x="83" y="293"/>
                      <a:pt x="19" y="311"/>
                    </a:cubicBezTo>
                    <a:cubicBezTo>
                      <a:pt x="12" y="289"/>
                      <a:pt x="7" y="270"/>
                      <a:pt x="0" y="246"/>
                    </a:cubicBezTo>
                    <a:cubicBezTo>
                      <a:pt x="260" y="175"/>
                      <a:pt x="515" y="103"/>
                      <a:pt x="7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93">
                <a:extLst>
                  <a:ext uri="{FF2B5EF4-FFF2-40B4-BE49-F238E27FC236}">
                    <a16:creationId xmlns:a16="http://schemas.microsoft.com/office/drawing/2014/main" id="{4FFD9E14-15DF-478D-BA55-B6CA8290A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5513" y="5840413"/>
                <a:ext cx="323850" cy="257175"/>
              </a:xfrm>
              <a:custGeom>
                <a:avLst/>
                <a:gdLst>
                  <a:gd name="T0" fmla="*/ 22 w 787"/>
                  <a:gd name="T1" fmla="*/ 314 h 314"/>
                  <a:gd name="T2" fmla="*/ 0 w 787"/>
                  <a:gd name="T3" fmla="*/ 257 h 314"/>
                  <a:gd name="T4" fmla="*/ 770 w 787"/>
                  <a:gd name="T5" fmla="*/ 0 h 314"/>
                  <a:gd name="T6" fmla="*/ 787 w 787"/>
                  <a:gd name="T7" fmla="*/ 59 h 314"/>
                  <a:gd name="T8" fmla="*/ 22 w 787"/>
                  <a:gd name="T9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7" h="314">
                    <a:moveTo>
                      <a:pt x="22" y="314"/>
                    </a:moveTo>
                    <a:cubicBezTo>
                      <a:pt x="15" y="295"/>
                      <a:pt x="8" y="278"/>
                      <a:pt x="0" y="257"/>
                    </a:cubicBezTo>
                    <a:cubicBezTo>
                      <a:pt x="254" y="159"/>
                      <a:pt x="509" y="76"/>
                      <a:pt x="770" y="0"/>
                    </a:cubicBezTo>
                    <a:cubicBezTo>
                      <a:pt x="777" y="23"/>
                      <a:pt x="782" y="41"/>
                      <a:pt x="787" y="59"/>
                    </a:cubicBezTo>
                    <a:cubicBezTo>
                      <a:pt x="531" y="145"/>
                      <a:pt x="279" y="229"/>
                      <a:pt x="2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94">
                <a:extLst>
                  <a:ext uri="{FF2B5EF4-FFF2-40B4-BE49-F238E27FC236}">
                    <a16:creationId xmlns:a16="http://schemas.microsoft.com/office/drawing/2014/main" id="{89665089-7B12-486E-B93F-129121B61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2874963"/>
                <a:ext cx="130175" cy="155575"/>
              </a:xfrm>
              <a:custGeom>
                <a:avLst/>
                <a:gdLst>
                  <a:gd name="T0" fmla="*/ 23 w 316"/>
                  <a:gd name="T1" fmla="*/ 0 h 190"/>
                  <a:gd name="T2" fmla="*/ 316 w 316"/>
                  <a:gd name="T3" fmla="*/ 147 h 190"/>
                  <a:gd name="T4" fmla="*/ 296 w 316"/>
                  <a:gd name="T5" fmla="*/ 190 h 190"/>
                  <a:gd name="T6" fmla="*/ 0 w 316"/>
                  <a:gd name="T7" fmla="*/ 40 h 190"/>
                  <a:gd name="T8" fmla="*/ 23 w 316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90">
                    <a:moveTo>
                      <a:pt x="23" y="0"/>
                    </a:moveTo>
                    <a:cubicBezTo>
                      <a:pt x="124" y="50"/>
                      <a:pt x="218" y="98"/>
                      <a:pt x="316" y="147"/>
                    </a:cubicBezTo>
                    <a:cubicBezTo>
                      <a:pt x="309" y="161"/>
                      <a:pt x="303" y="173"/>
                      <a:pt x="296" y="190"/>
                    </a:cubicBezTo>
                    <a:cubicBezTo>
                      <a:pt x="194" y="145"/>
                      <a:pt x="96" y="99"/>
                      <a:pt x="0" y="40"/>
                    </a:cubicBezTo>
                    <a:cubicBezTo>
                      <a:pt x="8" y="26"/>
                      <a:pt x="15" y="14"/>
                      <a:pt x="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95">
                <a:extLst>
                  <a:ext uri="{FF2B5EF4-FFF2-40B4-BE49-F238E27FC236}">
                    <a16:creationId xmlns:a16="http://schemas.microsoft.com/office/drawing/2014/main" id="{0F2D4CCB-1864-49CC-A332-824FE8FB3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5" y="3732213"/>
                <a:ext cx="128588" cy="165100"/>
              </a:xfrm>
              <a:custGeom>
                <a:avLst/>
                <a:gdLst>
                  <a:gd name="T0" fmla="*/ 0 w 312"/>
                  <a:gd name="T1" fmla="*/ 42 h 202"/>
                  <a:gd name="T2" fmla="*/ 22 w 312"/>
                  <a:gd name="T3" fmla="*/ 0 h 202"/>
                  <a:gd name="T4" fmla="*/ 312 w 312"/>
                  <a:gd name="T5" fmla="*/ 160 h 202"/>
                  <a:gd name="T6" fmla="*/ 286 w 312"/>
                  <a:gd name="T7" fmla="*/ 202 h 202"/>
                  <a:gd name="T8" fmla="*/ 0 w 312"/>
                  <a:gd name="T9" fmla="*/ 4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202">
                    <a:moveTo>
                      <a:pt x="0" y="42"/>
                    </a:moveTo>
                    <a:cubicBezTo>
                      <a:pt x="8" y="27"/>
                      <a:pt x="14" y="16"/>
                      <a:pt x="22" y="0"/>
                    </a:cubicBezTo>
                    <a:cubicBezTo>
                      <a:pt x="122" y="48"/>
                      <a:pt x="215" y="103"/>
                      <a:pt x="312" y="160"/>
                    </a:cubicBezTo>
                    <a:cubicBezTo>
                      <a:pt x="302" y="175"/>
                      <a:pt x="295" y="187"/>
                      <a:pt x="286" y="202"/>
                    </a:cubicBezTo>
                    <a:cubicBezTo>
                      <a:pt x="190" y="148"/>
                      <a:pt x="97" y="97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96">
                <a:extLst>
                  <a:ext uri="{FF2B5EF4-FFF2-40B4-BE49-F238E27FC236}">
                    <a16:creationId xmlns:a16="http://schemas.microsoft.com/office/drawing/2014/main" id="{4E838E27-ECF9-47E0-A438-55C71215F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0" y="3297238"/>
                <a:ext cx="133350" cy="142875"/>
              </a:xfrm>
              <a:custGeom>
                <a:avLst/>
                <a:gdLst>
                  <a:gd name="T0" fmla="*/ 322 w 322"/>
                  <a:gd name="T1" fmla="*/ 127 h 174"/>
                  <a:gd name="T2" fmla="*/ 304 w 322"/>
                  <a:gd name="T3" fmla="*/ 174 h 174"/>
                  <a:gd name="T4" fmla="*/ 0 w 322"/>
                  <a:gd name="T5" fmla="*/ 47 h 174"/>
                  <a:gd name="T6" fmla="*/ 19 w 322"/>
                  <a:gd name="T7" fmla="*/ 0 h 174"/>
                  <a:gd name="T8" fmla="*/ 322 w 322"/>
                  <a:gd name="T9" fmla="*/ 12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74">
                    <a:moveTo>
                      <a:pt x="322" y="127"/>
                    </a:moveTo>
                    <a:cubicBezTo>
                      <a:pt x="316" y="143"/>
                      <a:pt x="311" y="156"/>
                      <a:pt x="304" y="174"/>
                    </a:cubicBezTo>
                    <a:cubicBezTo>
                      <a:pt x="201" y="131"/>
                      <a:pt x="103" y="90"/>
                      <a:pt x="0" y="47"/>
                    </a:cubicBezTo>
                    <a:cubicBezTo>
                      <a:pt x="7" y="31"/>
                      <a:pt x="12" y="18"/>
                      <a:pt x="19" y="0"/>
                    </a:cubicBezTo>
                    <a:cubicBezTo>
                      <a:pt x="121" y="42"/>
                      <a:pt x="220" y="84"/>
                      <a:pt x="322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7">
                <a:extLst>
                  <a:ext uri="{FF2B5EF4-FFF2-40B4-BE49-F238E27FC236}">
                    <a16:creationId xmlns:a16="http://schemas.microsoft.com/office/drawing/2014/main" id="{C4F2C999-94F9-4D21-B5CF-A5BA7CC86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13" y="3095625"/>
                <a:ext cx="133350" cy="142875"/>
              </a:xfrm>
              <a:custGeom>
                <a:avLst/>
                <a:gdLst>
                  <a:gd name="T0" fmla="*/ 0 w 323"/>
                  <a:gd name="T1" fmla="*/ 47 h 174"/>
                  <a:gd name="T2" fmla="*/ 20 w 323"/>
                  <a:gd name="T3" fmla="*/ 0 h 174"/>
                  <a:gd name="T4" fmla="*/ 323 w 323"/>
                  <a:gd name="T5" fmla="*/ 126 h 174"/>
                  <a:gd name="T6" fmla="*/ 305 w 323"/>
                  <a:gd name="T7" fmla="*/ 174 h 174"/>
                  <a:gd name="T8" fmla="*/ 0 w 323"/>
                  <a:gd name="T9" fmla="*/ 4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3" h="174">
                    <a:moveTo>
                      <a:pt x="0" y="47"/>
                    </a:moveTo>
                    <a:cubicBezTo>
                      <a:pt x="8" y="29"/>
                      <a:pt x="13" y="17"/>
                      <a:pt x="20" y="0"/>
                    </a:cubicBezTo>
                    <a:cubicBezTo>
                      <a:pt x="121" y="42"/>
                      <a:pt x="219" y="83"/>
                      <a:pt x="323" y="126"/>
                    </a:cubicBezTo>
                    <a:cubicBezTo>
                      <a:pt x="317" y="142"/>
                      <a:pt x="311" y="156"/>
                      <a:pt x="305" y="174"/>
                    </a:cubicBezTo>
                    <a:cubicBezTo>
                      <a:pt x="202" y="131"/>
                      <a:pt x="104" y="90"/>
                      <a:pt x="0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8">
                <a:extLst>
                  <a:ext uri="{FF2B5EF4-FFF2-40B4-BE49-F238E27FC236}">
                    <a16:creationId xmlns:a16="http://schemas.microsoft.com/office/drawing/2014/main" id="{8715C8B0-25CA-48EF-9994-FFBC2A6A9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4445000"/>
                <a:ext cx="120650" cy="185738"/>
              </a:xfrm>
              <a:custGeom>
                <a:avLst/>
                <a:gdLst>
                  <a:gd name="T0" fmla="*/ 19 w 291"/>
                  <a:gd name="T1" fmla="*/ 226 h 226"/>
                  <a:gd name="T2" fmla="*/ 6 w 291"/>
                  <a:gd name="T3" fmla="*/ 204 h 226"/>
                  <a:gd name="T4" fmla="*/ 0 w 291"/>
                  <a:gd name="T5" fmla="*/ 180 h 226"/>
                  <a:gd name="T6" fmla="*/ 251 w 291"/>
                  <a:gd name="T7" fmla="*/ 0 h 226"/>
                  <a:gd name="T8" fmla="*/ 291 w 291"/>
                  <a:gd name="T9" fmla="*/ 28 h 226"/>
                  <a:gd name="T10" fmla="*/ 19 w 291"/>
                  <a:gd name="T11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226">
                    <a:moveTo>
                      <a:pt x="19" y="226"/>
                    </a:moveTo>
                    <a:cubicBezTo>
                      <a:pt x="13" y="215"/>
                      <a:pt x="8" y="210"/>
                      <a:pt x="6" y="204"/>
                    </a:cubicBezTo>
                    <a:cubicBezTo>
                      <a:pt x="3" y="198"/>
                      <a:pt x="2" y="192"/>
                      <a:pt x="0" y="180"/>
                    </a:cubicBezTo>
                    <a:cubicBezTo>
                      <a:pt x="91" y="134"/>
                      <a:pt x="182" y="84"/>
                      <a:pt x="251" y="0"/>
                    </a:cubicBezTo>
                    <a:cubicBezTo>
                      <a:pt x="264" y="9"/>
                      <a:pt x="276" y="17"/>
                      <a:pt x="291" y="28"/>
                    </a:cubicBezTo>
                    <a:cubicBezTo>
                      <a:pt x="219" y="122"/>
                      <a:pt x="123" y="176"/>
                      <a:pt x="19" y="2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99">
                <a:extLst>
                  <a:ext uri="{FF2B5EF4-FFF2-40B4-BE49-F238E27FC236}">
                    <a16:creationId xmlns:a16="http://schemas.microsoft.com/office/drawing/2014/main" id="{4B34FB09-34BC-4DC6-ABFD-7CE2C8C37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3888" y="3505200"/>
                <a:ext cx="131763" cy="149225"/>
              </a:xfrm>
              <a:custGeom>
                <a:avLst/>
                <a:gdLst>
                  <a:gd name="T0" fmla="*/ 0 w 320"/>
                  <a:gd name="T1" fmla="*/ 45 h 181"/>
                  <a:gd name="T2" fmla="*/ 11 w 320"/>
                  <a:gd name="T3" fmla="*/ 16 h 181"/>
                  <a:gd name="T4" fmla="*/ 24 w 320"/>
                  <a:gd name="T5" fmla="*/ 0 h 181"/>
                  <a:gd name="T6" fmla="*/ 320 w 320"/>
                  <a:gd name="T7" fmla="*/ 135 h 181"/>
                  <a:gd name="T8" fmla="*/ 298 w 320"/>
                  <a:gd name="T9" fmla="*/ 181 h 181"/>
                  <a:gd name="T10" fmla="*/ 0 w 320"/>
                  <a:gd name="T11" fmla="*/ 4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1">
                    <a:moveTo>
                      <a:pt x="0" y="45"/>
                    </a:moveTo>
                    <a:cubicBezTo>
                      <a:pt x="5" y="31"/>
                      <a:pt x="7" y="23"/>
                      <a:pt x="11" y="16"/>
                    </a:cubicBezTo>
                    <a:cubicBezTo>
                      <a:pt x="13" y="12"/>
                      <a:pt x="17" y="8"/>
                      <a:pt x="24" y="0"/>
                    </a:cubicBezTo>
                    <a:cubicBezTo>
                      <a:pt x="121" y="44"/>
                      <a:pt x="218" y="89"/>
                      <a:pt x="320" y="135"/>
                    </a:cubicBezTo>
                    <a:cubicBezTo>
                      <a:pt x="312" y="152"/>
                      <a:pt x="306" y="164"/>
                      <a:pt x="298" y="181"/>
                    </a:cubicBezTo>
                    <a:cubicBezTo>
                      <a:pt x="198" y="135"/>
                      <a:pt x="101" y="91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00">
                <a:extLst>
                  <a:ext uri="{FF2B5EF4-FFF2-40B4-BE49-F238E27FC236}">
                    <a16:creationId xmlns:a16="http://schemas.microsoft.com/office/drawing/2014/main" id="{21AE2ED8-00F7-480B-9D37-7B2235DAF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4010025"/>
                <a:ext cx="107950" cy="217488"/>
              </a:xfrm>
              <a:custGeom>
                <a:avLst/>
                <a:gdLst>
                  <a:gd name="T0" fmla="*/ 0 w 262"/>
                  <a:gd name="T1" fmla="*/ 37 h 266"/>
                  <a:gd name="T2" fmla="*/ 32 w 262"/>
                  <a:gd name="T3" fmla="*/ 0 h 266"/>
                  <a:gd name="T4" fmla="*/ 262 w 262"/>
                  <a:gd name="T5" fmla="*/ 238 h 266"/>
                  <a:gd name="T6" fmla="*/ 242 w 262"/>
                  <a:gd name="T7" fmla="*/ 256 h 266"/>
                  <a:gd name="T8" fmla="*/ 221 w 262"/>
                  <a:gd name="T9" fmla="*/ 266 h 266"/>
                  <a:gd name="T10" fmla="*/ 0 w 262"/>
                  <a:gd name="T11" fmla="*/ 3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266">
                    <a:moveTo>
                      <a:pt x="0" y="37"/>
                    </a:moveTo>
                    <a:cubicBezTo>
                      <a:pt x="13" y="22"/>
                      <a:pt x="21" y="13"/>
                      <a:pt x="32" y="0"/>
                    </a:cubicBezTo>
                    <a:cubicBezTo>
                      <a:pt x="122" y="69"/>
                      <a:pt x="202" y="142"/>
                      <a:pt x="262" y="238"/>
                    </a:cubicBezTo>
                    <a:cubicBezTo>
                      <a:pt x="253" y="246"/>
                      <a:pt x="248" y="252"/>
                      <a:pt x="242" y="256"/>
                    </a:cubicBezTo>
                    <a:cubicBezTo>
                      <a:pt x="236" y="259"/>
                      <a:pt x="230" y="261"/>
                      <a:pt x="221" y="266"/>
                    </a:cubicBezTo>
                    <a:cubicBezTo>
                      <a:pt x="162" y="177"/>
                      <a:pt x="85" y="106"/>
                      <a:pt x="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3D7C6D55-BE17-4A1E-A7E6-7661226CC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6463" y="1908175"/>
                <a:ext cx="103188" cy="61913"/>
              </a:xfrm>
              <a:custGeom>
                <a:avLst/>
                <a:gdLst>
                  <a:gd name="T0" fmla="*/ 248 w 251"/>
                  <a:gd name="T1" fmla="*/ 34 h 76"/>
                  <a:gd name="T2" fmla="*/ 98 w 251"/>
                  <a:gd name="T3" fmla="*/ 59 h 76"/>
                  <a:gd name="T4" fmla="*/ 36 w 251"/>
                  <a:gd name="T5" fmla="*/ 68 h 76"/>
                  <a:gd name="T6" fmla="*/ 3 w 251"/>
                  <a:gd name="T7" fmla="*/ 56 h 76"/>
                  <a:gd name="T8" fmla="*/ 33 w 251"/>
                  <a:gd name="T9" fmla="*/ 33 h 76"/>
                  <a:gd name="T10" fmla="*/ 135 w 251"/>
                  <a:gd name="T11" fmla="*/ 16 h 76"/>
                  <a:gd name="T12" fmla="*/ 225 w 251"/>
                  <a:gd name="T13" fmla="*/ 3 h 76"/>
                  <a:gd name="T14" fmla="*/ 248 w 251"/>
                  <a:gd name="T15" fmla="*/ 3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1" h="76">
                    <a:moveTo>
                      <a:pt x="248" y="34"/>
                    </a:moveTo>
                    <a:cubicBezTo>
                      <a:pt x="197" y="43"/>
                      <a:pt x="148" y="51"/>
                      <a:pt x="98" y="59"/>
                    </a:cubicBezTo>
                    <a:cubicBezTo>
                      <a:pt x="77" y="62"/>
                      <a:pt x="57" y="66"/>
                      <a:pt x="36" y="68"/>
                    </a:cubicBezTo>
                    <a:cubicBezTo>
                      <a:pt x="23" y="69"/>
                      <a:pt x="7" y="76"/>
                      <a:pt x="3" y="56"/>
                    </a:cubicBezTo>
                    <a:cubicBezTo>
                      <a:pt x="0" y="34"/>
                      <a:pt x="20" y="35"/>
                      <a:pt x="33" y="33"/>
                    </a:cubicBezTo>
                    <a:cubicBezTo>
                      <a:pt x="67" y="26"/>
                      <a:pt x="101" y="22"/>
                      <a:pt x="135" y="16"/>
                    </a:cubicBezTo>
                    <a:cubicBezTo>
                      <a:pt x="165" y="12"/>
                      <a:pt x="195" y="7"/>
                      <a:pt x="225" y="3"/>
                    </a:cubicBezTo>
                    <a:cubicBezTo>
                      <a:pt x="244" y="0"/>
                      <a:pt x="251" y="10"/>
                      <a:pt x="248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02">
                <a:extLst>
                  <a:ext uri="{FF2B5EF4-FFF2-40B4-BE49-F238E27FC236}">
                    <a16:creationId xmlns:a16="http://schemas.microsoft.com/office/drawing/2014/main" id="{7E3BD423-2267-41E1-AC5F-4AF07E00C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1847850"/>
                <a:ext cx="103188" cy="57150"/>
              </a:xfrm>
              <a:custGeom>
                <a:avLst/>
                <a:gdLst>
                  <a:gd name="T0" fmla="*/ 19 w 252"/>
                  <a:gd name="T1" fmla="*/ 71 h 71"/>
                  <a:gd name="T2" fmla="*/ 3 w 252"/>
                  <a:gd name="T3" fmla="*/ 53 h 71"/>
                  <a:gd name="T4" fmla="*/ 23 w 252"/>
                  <a:gd name="T5" fmla="*/ 34 h 71"/>
                  <a:gd name="T6" fmla="*/ 220 w 252"/>
                  <a:gd name="T7" fmla="*/ 2 h 71"/>
                  <a:gd name="T8" fmla="*/ 248 w 252"/>
                  <a:gd name="T9" fmla="*/ 15 h 71"/>
                  <a:gd name="T10" fmla="*/ 226 w 252"/>
                  <a:gd name="T11" fmla="*/ 37 h 71"/>
                  <a:gd name="T12" fmla="*/ 77 w 252"/>
                  <a:gd name="T13" fmla="*/ 61 h 71"/>
                  <a:gd name="T14" fmla="*/ 19 w 252"/>
                  <a:gd name="T1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71">
                    <a:moveTo>
                      <a:pt x="19" y="71"/>
                    </a:moveTo>
                    <a:cubicBezTo>
                      <a:pt x="15" y="66"/>
                      <a:pt x="5" y="61"/>
                      <a:pt x="3" y="53"/>
                    </a:cubicBezTo>
                    <a:cubicBezTo>
                      <a:pt x="0" y="39"/>
                      <a:pt x="13" y="36"/>
                      <a:pt x="23" y="34"/>
                    </a:cubicBezTo>
                    <a:cubicBezTo>
                      <a:pt x="89" y="23"/>
                      <a:pt x="154" y="12"/>
                      <a:pt x="220" y="2"/>
                    </a:cubicBezTo>
                    <a:cubicBezTo>
                      <a:pt x="232" y="0"/>
                      <a:pt x="245" y="0"/>
                      <a:pt x="248" y="15"/>
                    </a:cubicBezTo>
                    <a:cubicBezTo>
                      <a:pt x="252" y="32"/>
                      <a:pt x="239" y="35"/>
                      <a:pt x="226" y="37"/>
                    </a:cubicBezTo>
                    <a:cubicBezTo>
                      <a:pt x="177" y="45"/>
                      <a:pt x="127" y="53"/>
                      <a:pt x="77" y="61"/>
                    </a:cubicBezTo>
                    <a:cubicBezTo>
                      <a:pt x="60" y="64"/>
                      <a:pt x="43" y="67"/>
                      <a:pt x="19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03">
                <a:extLst>
                  <a:ext uri="{FF2B5EF4-FFF2-40B4-BE49-F238E27FC236}">
                    <a16:creationId xmlns:a16="http://schemas.microsoft.com/office/drawing/2014/main" id="{E9BC9C8D-39CA-4BDC-8E69-7E380FAE8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4938" y="2205038"/>
                <a:ext cx="100013" cy="77788"/>
              </a:xfrm>
              <a:custGeom>
                <a:avLst/>
                <a:gdLst>
                  <a:gd name="T0" fmla="*/ 242 w 242"/>
                  <a:gd name="T1" fmla="*/ 29 h 95"/>
                  <a:gd name="T2" fmla="*/ 219 w 242"/>
                  <a:gd name="T3" fmla="*/ 39 h 95"/>
                  <a:gd name="T4" fmla="*/ 31 w 242"/>
                  <a:gd name="T5" fmla="*/ 91 h 95"/>
                  <a:gd name="T6" fmla="*/ 16 w 242"/>
                  <a:gd name="T7" fmla="*/ 94 h 95"/>
                  <a:gd name="T8" fmla="*/ 1 w 242"/>
                  <a:gd name="T9" fmla="*/ 85 h 95"/>
                  <a:gd name="T10" fmla="*/ 6 w 242"/>
                  <a:gd name="T11" fmla="*/ 64 h 95"/>
                  <a:gd name="T12" fmla="*/ 20 w 242"/>
                  <a:gd name="T13" fmla="*/ 58 h 95"/>
                  <a:gd name="T14" fmla="*/ 207 w 242"/>
                  <a:gd name="T15" fmla="*/ 5 h 95"/>
                  <a:gd name="T16" fmla="*/ 242 w 242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95">
                    <a:moveTo>
                      <a:pt x="242" y="29"/>
                    </a:moveTo>
                    <a:cubicBezTo>
                      <a:pt x="233" y="33"/>
                      <a:pt x="226" y="37"/>
                      <a:pt x="219" y="39"/>
                    </a:cubicBezTo>
                    <a:cubicBezTo>
                      <a:pt x="156" y="57"/>
                      <a:pt x="94" y="74"/>
                      <a:pt x="31" y="91"/>
                    </a:cubicBezTo>
                    <a:cubicBezTo>
                      <a:pt x="26" y="92"/>
                      <a:pt x="21" y="95"/>
                      <a:pt x="16" y="94"/>
                    </a:cubicBezTo>
                    <a:cubicBezTo>
                      <a:pt x="10" y="93"/>
                      <a:pt x="2" y="89"/>
                      <a:pt x="1" y="85"/>
                    </a:cubicBezTo>
                    <a:cubicBezTo>
                      <a:pt x="0" y="78"/>
                      <a:pt x="2" y="70"/>
                      <a:pt x="6" y="64"/>
                    </a:cubicBezTo>
                    <a:cubicBezTo>
                      <a:pt x="8" y="60"/>
                      <a:pt x="15" y="59"/>
                      <a:pt x="20" y="58"/>
                    </a:cubicBezTo>
                    <a:cubicBezTo>
                      <a:pt x="82" y="40"/>
                      <a:pt x="145" y="23"/>
                      <a:pt x="207" y="5"/>
                    </a:cubicBezTo>
                    <a:cubicBezTo>
                      <a:pt x="224" y="1"/>
                      <a:pt x="239" y="0"/>
                      <a:pt x="242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04">
                <a:extLst>
                  <a:ext uri="{FF2B5EF4-FFF2-40B4-BE49-F238E27FC236}">
                    <a16:creationId xmlns:a16="http://schemas.microsoft.com/office/drawing/2014/main" id="{1947DC54-0752-49FB-AE33-9FC189745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0" y="1778000"/>
                <a:ext cx="103188" cy="61913"/>
              </a:xfrm>
              <a:custGeom>
                <a:avLst/>
                <a:gdLst>
                  <a:gd name="T0" fmla="*/ 20 w 248"/>
                  <a:gd name="T1" fmla="*/ 77 h 77"/>
                  <a:gd name="T2" fmla="*/ 4 w 248"/>
                  <a:gd name="T3" fmla="*/ 60 h 77"/>
                  <a:gd name="T4" fmla="*/ 22 w 248"/>
                  <a:gd name="T5" fmla="*/ 39 h 77"/>
                  <a:gd name="T6" fmla="*/ 155 w 248"/>
                  <a:gd name="T7" fmla="*/ 14 h 77"/>
                  <a:gd name="T8" fmla="*/ 226 w 248"/>
                  <a:gd name="T9" fmla="*/ 1 h 77"/>
                  <a:gd name="T10" fmla="*/ 246 w 248"/>
                  <a:gd name="T11" fmla="*/ 13 h 77"/>
                  <a:gd name="T12" fmla="*/ 235 w 248"/>
                  <a:gd name="T13" fmla="*/ 33 h 77"/>
                  <a:gd name="T14" fmla="*/ 20 w 248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8" h="77">
                    <a:moveTo>
                      <a:pt x="20" y="77"/>
                    </a:moveTo>
                    <a:cubicBezTo>
                      <a:pt x="15" y="72"/>
                      <a:pt x="6" y="67"/>
                      <a:pt x="4" y="60"/>
                    </a:cubicBezTo>
                    <a:cubicBezTo>
                      <a:pt x="0" y="47"/>
                      <a:pt x="11" y="41"/>
                      <a:pt x="22" y="39"/>
                    </a:cubicBezTo>
                    <a:cubicBezTo>
                      <a:pt x="66" y="30"/>
                      <a:pt x="111" y="22"/>
                      <a:pt x="155" y="14"/>
                    </a:cubicBezTo>
                    <a:cubicBezTo>
                      <a:pt x="179" y="9"/>
                      <a:pt x="202" y="4"/>
                      <a:pt x="226" y="1"/>
                    </a:cubicBezTo>
                    <a:cubicBezTo>
                      <a:pt x="232" y="0"/>
                      <a:pt x="244" y="7"/>
                      <a:pt x="246" y="13"/>
                    </a:cubicBezTo>
                    <a:cubicBezTo>
                      <a:pt x="248" y="18"/>
                      <a:pt x="241" y="32"/>
                      <a:pt x="235" y="33"/>
                    </a:cubicBezTo>
                    <a:cubicBezTo>
                      <a:pt x="165" y="48"/>
                      <a:pt x="95" y="62"/>
                      <a:pt x="20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05">
                <a:extLst>
                  <a:ext uri="{FF2B5EF4-FFF2-40B4-BE49-F238E27FC236}">
                    <a16:creationId xmlns:a16="http://schemas.microsoft.com/office/drawing/2014/main" id="{50A1B3F9-93FB-4ACF-BB55-0E20A99BC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00" y="1970088"/>
                <a:ext cx="104775" cy="61913"/>
              </a:xfrm>
              <a:custGeom>
                <a:avLst/>
                <a:gdLst>
                  <a:gd name="T0" fmla="*/ 243 w 253"/>
                  <a:gd name="T1" fmla="*/ 0 h 75"/>
                  <a:gd name="T2" fmla="*/ 234 w 253"/>
                  <a:gd name="T3" fmla="*/ 37 h 75"/>
                  <a:gd name="T4" fmla="*/ 12 w 253"/>
                  <a:gd name="T5" fmla="*/ 75 h 75"/>
                  <a:gd name="T6" fmla="*/ 20 w 253"/>
                  <a:gd name="T7" fmla="*/ 38 h 75"/>
                  <a:gd name="T8" fmla="*/ 243 w 253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75">
                    <a:moveTo>
                      <a:pt x="243" y="0"/>
                    </a:moveTo>
                    <a:cubicBezTo>
                      <a:pt x="253" y="22"/>
                      <a:pt x="252" y="34"/>
                      <a:pt x="234" y="37"/>
                    </a:cubicBezTo>
                    <a:cubicBezTo>
                      <a:pt x="160" y="50"/>
                      <a:pt x="86" y="62"/>
                      <a:pt x="12" y="75"/>
                    </a:cubicBezTo>
                    <a:cubicBezTo>
                      <a:pt x="1" y="56"/>
                      <a:pt x="0" y="42"/>
                      <a:pt x="20" y="38"/>
                    </a:cubicBezTo>
                    <a:cubicBezTo>
                      <a:pt x="94" y="25"/>
                      <a:pt x="168" y="13"/>
                      <a:pt x="2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06">
                <a:extLst>
                  <a:ext uri="{FF2B5EF4-FFF2-40B4-BE49-F238E27FC236}">
                    <a16:creationId xmlns:a16="http://schemas.microsoft.com/office/drawing/2014/main" id="{B434E27D-DBDE-4978-9401-9678E4AB3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850" y="2497138"/>
                <a:ext cx="57150" cy="184150"/>
              </a:xfrm>
              <a:custGeom>
                <a:avLst/>
                <a:gdLst>
                  <a:gd name="T0" fmla="*/ 139 w 139"/>
                  <a:gd name="T1" fmla="*/ 29 h 223"/>
                  <a:gd name="T2" fmla="*/ 36 w 139"/>
                  <a:gd name="T3" fmla="*/ 216 h 223"/>
                  <a:gd name="T4" fmla="*/ 2 w 139"/>
                  <a:gd name="T5" fmla="*/ 198 h 223"/>
                  <a:gd name="T6" fmla="*/ 16 w 139"/>
                  <a:gd name="T7" fmla="*/ 133 h 223"/>
                  <a:gd name="T8" fmla="*/ 103 w 139"/>
                  <a:gd name="T9" fmla="*/ 16 h 223"/>
                  <a:gd name="T10" fmla="*/ 139 w 139"/>
                  <a:gd name="T11" fmla="*/ 29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223">
                    <a:moveTo>
                      <a:pt x="139" y="29"/>
                    </a:moveTo>
                    <a:cubicBezTo>
                      <a:pt x="84" y="79"/>
                      <a:pt x="33" y="134"/>
                      <a:pt x="36" y="216"/>
                    </a:cubicBezTo>
                    <a:cubicBezTo>
                      <a:pt x="6" y="223"/>
                      <a:pt x="0" y="221"/>
                      <a:pt x="2" y="198"/>
                    </a:cubicBezTo>
                    <a:cubicBezTo>
                      <a:pt x="4" y="176"/>
                      <a:pt x="9" y="154"/>
                      <a:pt x="16" y="133"/>
                    </a:cubicBezTo>
                    <a:cubicBezTo>
                      <a:pt x="33" y="85"/>
                      <a:pt x="66" y="49"/>
                      <a:pt x="103" y="16"/>
                    </a:cubicBezTo>
                    <a:cubicBezTo>
                      <a:pt x="120" y="0"/>
                      <a:pt x="130" y="6"/>
                      <a:pt x="13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07">
                <a:extLst>
                  <a:ext uri="{FF2B5EF4-FFF2-40B4-BE49-F238E27FC236}">
                    <a16:creationId xmlns:a16="http://schemas.microsoft.com/office/drawing/2014/main" id="{0570C3CE-473E-42E3-B889-F383A5798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2116138"/>
                <a:ext cx="100013" cy="66675"/>
              </a:xfrm>
              <a:custGeom>
                <a:avLst/>
                <a:gdLst>
                  <a:gd name="T0" fmla="*/ 228 w 246"/>
                  <a:gd name="T1" fmla="*/ 0 h 82"/>
                  <a:gd name="T2" fmla="*/ 242 w 246"/>
                  <a:gd name="T3" fmla="*/ 17 h 82"/>
                  <a:gd name="T4" fmla="*/ 224 w 246"/>
                  <a:gd name="T5" fmla="*/ 37 h 82"/>
                  <a:gd name="T6" fmla="*/ 72 w 246"/>
                  <a:gd name="T7" fmla="*/ 71 h 82"/>
                  <a:gd name="T8" fmla="*/ 21 w 246"/>
                  <a:gd name="T9" fmla="*/ 81 h 82"/>
                  <a:gd name="T10" fmla="*/ 0 w 246"/>
                  <a:gd name="T11" fmla="*/ 69 h 82"/>
                  <a:gd name="T12" fmla="*/ 14 w 246"/>
                  <a:gd name="T13" fmla="*/ 49 h 82"/>
                  <a:gd name="T14" fmla="*/ 44 w 246"/>
                  <a:gd name="T15" fmla="*/ 41 h 82"/>
                  <a:gd name="T16" fmla="*/ 199 w 246"/>
                  <a:gd name="T17" fmla="*/ 6 h 82"/>
                  <a:gd name="T18" fmla="*/ 228 w 246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82">
                    <a:moveTo>
                      <a:pt x="228" y="0"/>
                    </a:moveTo>
                    <a:cubicBezTo>
                      <a:pt x="232" y="5"/>
                      <a:pt x="240" y="10"/>
                      <a:pt x="242" y="17"/>
                    </a:cubicBezTo>
                    <a:cubicBezTo>
                      <a:pt x="246" y="30"/>
                      <a:pt x="235" y="35"/>
                      <a:pt x="224" y="37"/>
                    </a:cubicBezTo>
                    <a:cubicBezTo>
                      <a:pt x="173" y="48"/>
                      <a:pt x="123" y="59"/>
                      <a:pt x="72" y="71"/>
                    </a:cubicBezTo>
                    <a:cubicBezTo>
                      <a:pt x="55" y="74"/>
                      <a:pt x="38" y="80"/>
                      <a:pt x="21" y="81"/>
                    </a:cubicBezTo>
                    <a:cubicBezTo>
                      <a:pt x="15" y="82"/>
                      <a:pt x="7" y="74"/>
                      <a:pt x="0" y="69"/>
                    </a:cubicBezTo>
                    <a:cubicBezTo>
                      <a:pt x="4" y="63"/>
                      <a:pt x="7" y="53"/>
                      <a:pt x="14" y="49"/>
                    </a:cubicBezTo>
                    <a:cubicBezTo>
                      <a:pt x="22" y="44"/>
                      <a:pt x="34" y="43"/>
                      <a:pt x="44" y="41"/>
                    </a:cubicBezTo>
                    <a:cubicBezTo>
                      <a:pt x="96" y="29"/>
                      <a:pt x="148" y="18"/>
                      <a:pt x="199" y="6"/>
                    </a:cubicBezTo>
                    <a:cubicBezTo>
                      <a:pt x="207" y="4"/>
                      <a:pt x="215" y="3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08">
                <a:extLst>
                  <a:ext uri="{FF2B5EF4-FFF2-40B4-BE49-F238E27FC236}">
                    <a16:creationId xmlns:a16="http://schemas.microsoft.com/office/drawing/2014/main" id="{8B087300-3C06-4D36-B383-AB63D3678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525" y="2039938"/>
                <a:ext cx="103188" cy="61913"/>
              </a:xfrm>
              <a:custGeom>
                <a:avLst/>
                <a:gdLst>
                  <a:gd name="T0" fmla="*/ 11 w 252"/>
                  <a:gd name="T1" fmla="*/ 76 h 76"/>
                  <a:gd name="T2" fmla="*/ 20 w 252"/>
                  <a:gd name="T3" fmla="*/ 40 h 76"/>
                  <a:gd name="T4" fmla="*/ 227 w 252"/>
                  <a:gd name="T5" fmla="*/ 1 h 76"/>
                  <a:gd name="T6" fmla="*/ 247 w 252"/>
                  <a:gd name="T7" fmla="*/ 13 h 76"/>
                  <a:gd name="T8" fmla="*/ 232 w 252"/>
                  <a:gd name="T9" fmla="*/ 35 h 76"/>
                  <a:gd name="T10" fmla="*/ 69 w 252"/>
                  <a:gd name="T11" fmla="*/ 66 h 76"/>
                  <a:gd name="T12" fmla="*/ 11 w 252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2" h="76">
                    <a:moveTo>
                      <a:pt x="11" y="76"/>
                    </a:moveTo>
                    <a:cubicBezTo>
                      <a:pt x="0" y="57"/>
                      <a:pt x="0" y="44"/>
                      <a:pt x="20" y="40"/>
                    </a:cubicBezTo>
                    <a:cubicBezTo>
                      <a:pt x="89" y="26"/>
                      <a:pt x="158" y="13"/>
                      <a:pt x="227" y="1"/>
                    </a:cubicBezTo>
                    <a:cubicBezTo>
                      <a:pt x="233" y="0"/>
                      <a:pt x="245" y="7"/>
                      <a:pt x="247" y="13"/>
                    </a:cubicBezTo>
                    <a:cubicBezTo>
                      <a:pt x="252" y="24"/>
                      <a:pt x="245" y="32"/>
                      <a:pt x="232" y="35"/>
                    </a:cubicBezTo>
                    <a:cubicBezTo>
                      <a:pt x="178" y="45"/>
                      <a:pt x="123" y="56"/>
                      <a:pt x="69" y="66"/>
                    </a:cubicBezTo>
                    <a:cubicBezTo>
                      <a:pt x="50" y="70"/>
                      <a:pt x="30" y="73"/>
                      <a:pt x="11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09">
                <a:extLst>
                  <a:ext uri="{FF2B5EF4-FFF2-40B4-BE49-F238E27FC236}">
                    <a16:creationId xmlns:a16="http://schemas.microsoft.com/office/drawing/2014/main" id="{AE6B883B-C211-41FF-9E67-360FEEE3D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2322513"/>
                <a:ext cx="101600" cy="98425"/>
              </a:xfrm>
              <a:custGeom>
                <a:avLst/>
                <a:gdLst>
                  <a:gd name="T0" fmla="*/ 19 w 245"/>
                  <a:gd name="T1" fmla="*/ 120 h 120"/>
                  <a:gd name="T2" fmla="*/ 18 w 245"/>
                  <a:gd name="T3" fmla="*/ 84 h 120"/>
                  <a:gd name="T4" fmla="*/ 217 w 245"/>
                  <a:gd name="T5" fmla="*/ 2 h 120"/>
                  <a:gd name="T6" fmla="*/ 239 w 245"/>
                  <a:gd name="T7" fmla="*/ 11 h 120"/>
                  <a:gd name="T8" fmla="*/ 227 w 245"/>
                  <a:gd name="T9" fmla="*/ 35 h 120"/>
                  <a:gd name="T10" fmla="*/ 171 w 245"/>
                  <a:gd name="T11" fmla="*/ 56 h 120"/>
                  <a:gd name="T12" fmla="*/ 19 w 245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120">
                    <a:moveTo>
                      <a:pt x="19" y="120"/>
                    </a:moveTo>
                    <a:cubicBezTo>
                      <a:pt x="6" y="104"/>
                      <a:pt x="0" y="92"/>
                      <a:pt x="18" y="84"/>
                    </a:cubicBezTo>
                    <a:cubicBezTo>
                      <a:pt x="84" y="56"/>
                      <a:pt x="150" y="28"/>
                      <a:pt x="217" y="2"/>
                    </a:cubicBezTo>
                    <a:cubicBezTo>
                      <a:pt x="222" y="0"/>
                      <a:pt x="235" y="5"/>
                      <a:pt x="239" y="11"/>
                    </a:cubicBezTo>
                    <a:cubicBezTo>
                      <a:pt x="245" y="22"/>
                      <a:pt x="239" y="30"/>
                      <a:pt x="227" y="35"/>
                    </a:cubicBezTo>
                    <a:cubicBezTo>
                      <a:pt x="208" y="42"/>
                      <a:pt x="189" y="49"/>
                      <a:pt x="171" y="56"/>
                    </a:cubicBezTo>
                    <a:cubicBezTo>
                      <a:pt x="121" y="77"/>
                      <a:pt x="71" y="98"/>
                      <a:pt x="19" y="1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10">
                <a:extLst>
                  <a:ext uri="{FF2B5EF4-FFF2-40B4-BE49-F238E27FC236}">
                    <a16:creationId xmlns:a16="http://schemas.microsoft.com/office/drawing/2014/main" id="{5A868AA1-5878-4BC1-B5C7-EE859FA3F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9075" y="1689100"/>
                <a:ext cx="103188" cy="73025"/>
              </a:xfrm>
              <a:custGeom>
                <a:avLst/>
                <a:gdLst>
                  <a:gd name="T0" fmla="*/ 241 w 251"/>
                  <a:gd name="T1" fmla="*/ 2 h 88"/>
                  <a:gd name="T2" fmla="*/ 228 w 251"/>
                  <a:gd name="T3" fmla="*/ 36 h 88"/>
                  <a:gd name="T4" fmla="*/ 31 w 251"/>
                  <a:gd name="T5" fmla="*/ 85 h 88"/>
                  <a:gd name="T6" fmla="*/ 3 w 251"/>
                  <a:gd name="T7" fmla="*/ 72 h 88"/>
                  <a:gd name="T8" fmla="*/ 21 w 251"/>
                  <a:gd name="T9" fmla="*/ 51 h 88"/>
                  <a:gd name="T10" fmla="*/ 222 w 251"/>
                  <a:gd name="T11" fmla="*/ 1 h 88"/>
                  <a:gd name="T12" fmla="*/ 241 w 251"/>
                  <a:gd name="T13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88">
                    <a:moveTo>
                      <a:pt x="241" y="2"/>
                    </a:moveTo>
                    <a:cubicBezTo>
                      <a:pt x="251" y="23"/>
                      <a:pt x="243" y="32"/>
                      <a:pt x="228" y="36"/>
                    </a:cubicBezTo>
                    <a:cubicBezTo>
                      <a:pt x="162" y="52"/>
                      <a:pt x="97" y="69"/>
                      <a:pt x="31" y="85"/>
                    </a:cubicBezTo>
                    <a:cubicBezTo>
                      <a:pt x="19" y="87"/>
                      <a:pt x="7" y="88"/>
                      <a:pt x="3" y="72"/>
                    </a:cubicBezTo>
                    <a:cubicBezTo>
                      <a:pt x="0" y="57"/>
                      <a:pt x="11" y="53"/>
                      <a:pt x="21" y="51"/>
                    </a:cubicBezTo>
                    <a:cubicBezTo>
                      <a:pt x="88" y="34"/>
                      <a:pt x="155" y="17"/>
                      <a:pt x="222" y="1"/>
                    </a:cubicBezTo>
                    <a:cubicBezTo>
                      <a:pt x="228" y="0"/>
                      <a:pt x="234" y="2"/>
                      <a:pt x="24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11">
                <a:extLst>
                  <a:ext uri="{FF2B5EF4-FFF2-40B4-BE49-F238E27FC236}">
                    <a16:creationId xmlns:a16="http://schemas.microsoft.com/office/drawing/2014/main" id="{05CD78C5-05B5-4A9F-89E2-53F4E34E1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5" y="1565275"/>
                <a:ext cx="100013" cy="92075"/>
              </a:xfrm>
              <a:custGeom>
                <a:avLst/>
                <a:gdLst>
                  <a:gd name="T0" fmla="*/ 228 w 244"/>
                  <a:gd name="T1" fmla="*/ 0 h 111"/>
                  <a:gd name="T2" fmla="*/ 224 w 244"/>
                  <a:gd name="T3" fmla="*/ 37 h 111"/>
                  <a:gd name="T4" fmla="*/ 29 w 244"/>
                  <a:gd name="T5" fmla="*/ 107 h 111"/>
                  <a:gd name="T6" fmla="*/ 14 w 244"/>
                  <a:gd name="T7" fmla="*/ 109 h 111"/>
                  <a:gd name="T8" fmla="*/ 2 w 244"/>
                  <a:gd name="T9" fmla="*/ 95 h 111"/>
                  <a:gd name="T10" fmla="*/ 5 w 244"/>
                  <a:gd name="T11" fmla="*/ 81 h 111"/>
                  <a:gd name="T12" fmla="*/ 19 w 244"/>
                  <a:gd name="T13" fmla="*/ 74 h 111"/>
                  <a:gd name="T14" fmla="*/ 228 w 244"/>
                  <a:gd name="T1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4" h="111">
                    <a:moveTo>
                      <a:pt x="228" y="0"/>
                    </a:moveTo>
                    <a:cubicBezTo>
                      <a:pt x="239" y="17"/>
                      <a:pt x="244" y="30"/>
                      <a:pt x="224" y="37"/>
                    </a:cubicBezTo>
                    <a:cubicBezTo>
                      <a:pt x="159" y="61"/>
                      <a:pt x="94" y="84"/>
                      <a:pt x="29" y="107"/>
                    </a:cubicBezTo>
                    <a:cubicBezTo>
                      <a:pt x="25" y="109"/>
                      <a:pt x="18" y="111"/>
                      <a:pt x="14" y="109"/>
                    </a:cubicBezTo>
                    <a:cubicBezTo>
                      <a:pt x="9" y="106"/>
                      <a:pt x="4" y="101"/>
                      <a:pt x="2" y="95"/>
                    </a:cubicBezTo>
                    <a:cubicBezTo>
                      <a:pt x="0" y="92"/>
                      <a:pt x="2" y="85"/>
                      <a:pt x="5" y="81"/>
                    </a:cubicBezTo>
                    <a:cubicBezTo>
                      <a:pt x="8" y="78"/>
                      <a:pt x="14" y="75"/>
                      <a:pt x="19" y="74"/>
                    </a:cubicBezTo>
                    <a:cubicBezTo>
                      <a:pt x="87" y="49"/>
                      <a:pt x="156" y="25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12">
                <a:extLst>
                  <a:ext uri="{FF2B5EF4-FFF2-40B4-BE49-F238E27FC236}">
                    <a16:creationId xmlns:a16="http://schemas.microsoft.com/office/drawing/2014/main" id="{FC13C6CF-F74B-4E88-B1F5-EC7709E07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5888" y="1001713"/>
                <a:ext cx="71438" cy="44450"/>
              </a:xfrm>
              <a:custGeom>
                <a:avLst/>
                <a:gdLst>
                  <a:gd name="T0" fmla="*/ 172 w 172"/>
                  <a:gd name="T1" fmla="*/ 45 h 54"/>
                  <a:gd name="T2" fmla="*/ 157 w 172"/>
                  <a:gd name="T3" fmla="*/ 53 h 54"/>
                  <a:gd name="T4" fmla="*/ 0 w 172"/>
                  <a:gd name="T5" fmla="*/ 16 h 54"/>
                  <a:gd name="T6" fmla="*/ 16 w 172"/>
                  <a:gd name="T7" fmla="*/ 0 h 54"/>
                  <a:gd name="T8" fmla="*/ 171 w 172"/>
                  <a:gd name="T9" fmla="*/ 33 h 54"/>
                  <a:gd name="T10" fmla="*/ 172 w 172"/>
                  <a:gd name="T11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54">
                    <a:moveTo>
                      <a:pt x="172" y="45"/>
                    </a:moveTo>
                    <a:cubicBezTo>
                      <a:pt x="167" y="48"/>
                      <a:pt x="161" y="54"/>
                      <a:pt x="157" y="53"/>
                    </a:cubicBezTo>
                    <a:cubicBezTo>
                      <a:pt x="105" y="45"/>
                      <a:pt x="54" y="35"/>
                      <a:pt x="0" y="16"/>
                    </a:cubicBezTo>
                    <a:cubicBezTo>
                      <a:pt x="8" y="8"/>
                      <a:pt x="12" y="0"/>
                      <a:pt x="16" y="0"/>
                    </a:cubicBezTo>
                    <a:cubicBezTo>
                      <a:pt x="69" y="3"/>
                      <a:pt x="120" y="19"/>
                      <a:pt x="171" y="33"/>
                    </a:cubicBezTo>
                    <a:cubicBezTo>
                      <a:pt x="172" y="37"/>
                      <a:pt x="172" y="41"/>
                      <a:pt x="172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13">
                <a:extLst>
                  <a:ext uri="{FF2B5EF4-FFF2-40B4-BE49-F238E27FC236}">
                    <a16:creationId xmlns:a16="http://schemas.microsoft.com/office/drawing/2014/main" id="{A221826F-8BC1-4B6E-8C05-47CB7004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890588"/>
                <a:ext cx="71438" cy="44450"/>
              </a:xfrm>
              <a:custGeom>
                <a:avLst/>
                <a:gdLst>
                  <a:gd name="T0" fmla="*/ 171 w 171"/>
                  <a:gd name="T1" fmla="*/ 35 h 54"/>
                  <a:gd name="T2" fmla="*/ 150 w 171"/>
                  <a:gd name="T3" fmla="*/ 53 h 54"/>
                  <a:gd name="T4" fmla="*/ 9 w 171"/>
                  <a:gd name="T5" fmla="*/ 25 h 54"/>
                  <a:gd name="T6" fmla="*/ 1 w 171"/>
                  <a:gd name="T7" fmla="*/ 10 h 54"/>
                  <a:gd name="T8" fmla="*/ 14 w 171"/>
                  <a:gd name="T9" fmla="*/ 0 h 54"/>
                  <a:gd name="T10" fmla="*/ 171 w 171"/>
                  <a:gd name="T11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54">
                    <a:moveTo>
                      <a:pt x="171" y="35"/>
                    </a:moveTo>
                    <a:cubicBezTo>
                      <a:pt x="160" y="45"/>
                      <a:pt x="154" y="54"/>
                      <a:pt x="150" y="53"/>
                    </a:cubicBezTo>
                    <a:cubicBezTo>
                      <a:pt x="103" y="45"/>
                      <a:pt x="56" y="35"/>
                      <a:pt x="9" y="25"/>
                    </a:cubicBezTo>
                    <a:cubicBezTo>
                      <a:pt x="5" y="24"/>
                      <a:pt x="0" y="15"/>
                      <a:pt x="1" y="10"/>
                    </a:cubicBezTo>
                    <a:cubicBezTo>
                      <a:pt x="1" y="6"/>
                      <a:pt x="10" y="0"/>
                      <a:pt x="14" y="0"/>
                    </a:cubicBezTo>
                    <a:cubicBezTo>
                      <a:pt x="64" y="10"/>
                      <a:pt x="115" y="17"/>
                      <a:pt x="171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14">
                <a:extLst>
                  <a:ext uri="{FF2B5EF4-FFF2-40B4-BE49-F238E27FC236}">
                    <a16:creationId xmlns:a16="http://schemas.microsoft.com/office/drawing/2014/main" id="{2A10B82E-785B-41F3-A6C1-622810141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942975"/>
                <a:ext cx="68263" cy="46038"/>
              </a:xfrm>
              <a:custGeom>
                <a:avLst/>
                <a:gdLst>
                  <a:gd name="T0" fmla="*/ 167 w 167"/>
                  <a:gd name="T1" fmla="*/ 46 h 56"/>
                  <a:gd name="T2" fmla="*/ 149 w 167"/>
                  <a:gd name="T3" fmla="*/ 55 h 56"/>
                  <a:gd name="T4" fmla="*/ 10 w 167"/>
                  <a:gd name="T5" fmla="*/ 25 h 56"/>
                  <a:gd name="T6" fmla="*/ 0 w 167"/>
                  <a:gd name="T7" fmla="*/ 11 h 56"/>
                  <a:gd name="T8" fmla="*/ 14 w 167"/>
                  <a:gd name="T9" fmla="*/ 1 h 56"/>
                  <a:gd name="T10" fmla="*/ 153 w 167"/>
                  <a:gd name="T11" fmla="*/ 31 h 56"/>
                  <a:gd name="T12" fmla="*/ 167 w 167"/>
                  <a:gd name="T13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56">
                    <a:moveTo>
                      <a:pt x="167" y="46"/>
                    </a:moveTo>
                    <a:cubicBezTo>
                      <a:pt x="159" y="50"/>
                      <a:pt x="153" y="56"/>
                      <a:pt x="149" y="55"/>
                    </a:cubicBezTo>
                    <a:cubicBezTo>
                      <a:pt x="102" y="46"/>
                      <a:pt x="56" y="36"/>
                      <a:pt x="10" y="25"/>
                    </a:cubicBezTo>
                    <a:cubicBezTo>
                      <a:pt x="5" y="24"/>
                      <a:pt x="0" y="15"/>
                      <a:pt x="0" y="11"/>
                    </a:cubicBezTo>
                    <a:cubicBezTo>
                      <a:pt x="1" y="7"/>
                      <a:pt x="10" y="0"/>
                      <a:pt x="14" y="1"/>
                    </a:cubicBezTo>
                    <a:cubicBezTo>
                      <a:pt x="61" y="10"/>
                      <a:pt x="107" y="20"/>
                      <a:pt x="153" y="31"/>
                    </a:cubicBezTo>
                    <a:cubicBezTo>
                      <a:pt x="158" y="32"/>
                      <a:pt x="161" y="39"/>
                      <a:pt x="167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15">
                <a:extLst>
                  <a:ext uri="{FF2B5EF4-FFF2-40B4-BE49-F238E27FC236}">
                    <a16:creationId xmlns:a16="http://schemas.microsoft.com/office/drawing/2014/main" id="{800FFD04-749C-452C-B346-4378962EF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1713" y="835025"/>
                <a:ext cx="71438" cy="46038"/>
              </a:xfrm>
              <a:custGeom>
                <a:avLst/>
                <a:gdLst>
                  <a:gd name="T0" fmla="*/ 8 w 175"/>
                  <a:gd name="T1" fmla="*/ 0 h 57"/>
                  <a:gd name="T2" fmla="*/ 175 w 175"/>
                  <a:gd name="T3" fmla="*/ 41 h 57"/>
                  <a:gd name="T4" fmla="*/ 151 w 175"/>
                  <a:gd name="T5" fmla="*/ 56 h 57"/>
                  <a:gd name="T6" fmla="*/ 14 w 175"/>
                  <a:gd name="T7" fmla="*/ 27 h 57"/>
                  <a:gd name="T8" fmla="*/ 0 w 175"/>
                  <a:gd name="T9" fmla="*/ 10 h 57"/>
                  <a:gd name="T10" fmla="*/ 8 w 175"/>
                  <a:gd name="T1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" h="57">
                    <a:moveTo>
                      <a:pt x="8" y="0"/>
                    </a:moveTo>
                    <a:cubicBezTo>
                      <a:pt x="61" y="10"/>
                      <a:pt x="115" y="19"/>
                      <a:pt x="175" y="41"/>
                    </a:cubicBezTo>
                    <a:cubicBezTo>
                      <a:pt x="162" y="50"/>
                      <a:pt x="155" y="57"/>
                      <a:pt x="151" y="56"/>
                    </a:cubicBezTo>
                    <a:cubicBezTo>
                      <a:pt x="105" y="47"/>
                      <a:pt x="60" y="38"/>
                      <a:pt x="14" y="27"/>
                    </a:cubicBezTo>
                    <a:cubicBezTo>
                      <a:pt x="8" y="25"/>
                      <a:pt x="5" y="16"/>
                      <a:pt x="0" y="10"/>
                    </a:cubicBezTo>
                    <a:cubicBezTo>
                      <a:pt x="3" y="7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16">
                <a:extLst>
                  <a:ext uri="{FF2B5EF4-FFF2-40B4-BE49-F238E27FC236}">
                    <a16:creationId xmlns:a16="http://schemas.microsoft.com/office/drawing/2014/main" id="{49B3E5A5-7E53-4336-81E1-86E4BA040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6300" y="760413"/>
                <a:ext cx="65088" cy="60325"/>
              </a:xfrm>
              <a:custGeom>
                <a:avLst/>
                <a:gdLst>
                  <a:gd name="T0" fmla="*/ 160 w 160"/>
                  <a:gd name="T1" fmla="*/ 56 h 74"/>
                  <a:gd name="T2" fmla="*/ 135 w 160"/>
                  <a:gd name="T3" fmla="*/ 70 h 74"/>
                  <a:gd name="T4" fmla="*/ 15 w 160"/>
                  <a:gd name="T5" fmla="*/ 28 h 74"/>
                  <a:gd name="T6" fmla="*/ 8 w 160"/>
                  <a:gd name="T7" fmla="*/ 25 h 74"/>
                  <a:gd name="T8" fmla="*/ 0 w 160"/>
                  <a:gd name="T9" fmla="*/ 9 h 74"/>
                  <a:gd name="T10" fmla="*/ 19 w 160"/>
                  <a:gd name="T11" fmla="*/ 2 h 74"/>
                  <a:gd name="T12" fmla="*/ 74 w 160"/>
                  <a:gd name="T13" fmla="*/ 22 h 74"/>
                  <a:gd name="T14" fmla="*/ 138 w 160"/>
                  <a:gd name="T15" fmla="*/ 43 h 74"/>
                  <a:gd name="T16" fmla="*/ 160 w 160"/>
                  <a:gd name="T17" fmla="*/ 5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74">
                    <a:moveTo>
                      <a:pt x="160" y="56"/>
                    </a:moveTo>
                    <a:cubicBezTo>
                      <a:pt x="156" y="74"/>
                      <a:pt x="145" y="74"/>
                      <a:pt x="135" y="70"/>
                    </a:cubicBezTo>
                    <a:cubicBezTo>
                      <a:pt x="95" y="57"/>
                      <a:pt x="55" y="43"/>
                      <a:pt x="15" y="28"/>
                    </a:cubicBezTo>
                    <a:cubicBezTo>
                      <a:pt x="13" y="28"/>
                      <a:pt x="9" y="27"/>
                      <a:pt x="8" y="25"/>
                    </a:cubicBezTo>
                    <a:cubicBezTo>
                      <a:pt x="5" y="20"/>
                      <a:pt x="2" y="14"/>
                      <a:pt x="0" y="9"/>
                    </a:cubicBezTo>
                    <a:cubicBezTo>
                      <a:pt x="6" y="6"/>
                      <a:pt x="13" y="0"/>
                      <a:pt x="19" y="2"/>
                    </a:cubicBezTo>
                    <a:cubicBezTo>
                      <a:pt x="38" y="7"/>
                      <a:pt x="56" y="16"/>
                      <a:pt x="74" y="22"/>
                    </a:cubicBezTo>
                    <a:cubicBezTo>
                      <a:pt x="96" y="30"/>
                      <a:pt x="117" y="36"/>
                      <a:pt x="138" y="43"/>
                    </a:cubicBezTo>
                    <a:cubicBezTo>
                      <a:pt x="146" y="46"/>
                      <a:pt x="153" y="52"/>
                      <a:pt x="160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7">
                <a:extLst>
                  <a:ext uri="{FF2B5EF4-FFF2-40B4-BE49-F238E27FC236}">
                    <a16:creationId xmlns:a16="http://schemas.microsoft.com/office/drawing/2014/main" id="{A9E16E01-F40D-4190-9BB8-852F0062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6100" y="1408113"/>
                <a:ext cx="42863" cy="109538"/>
              </a:xfrm>
              <a:custGeom>
                <a:avLst/>
                <a:gdLst>
                  <a:gd name="T0" fmla="*/ 0 w 103"/>
                  <a:gd name="T1" fmla="*/ 133 h 133"/>
                  <a:gd name="T2" fmla="*/ 13 w 103"/>
                  <a:gd name="T3" fmla="*/ 109 h 133"/>
                  <a:gd name="T4" fmla="*/ 78 w 103"/>
                  <a:gd name="T5" fmla="*/ 11 h 133"/>
                  <a:gd name="T6" fmla="*/ 95 w 103"/>
                  <a:gd name="T7" fmla="*/ 0 h 133"/>
                  <a:gd name="T8" fmla="*/ 103 w 103"/>
                  <a:gd name="T9" fmla="*/ 20 h 133"/>
                  <a:gd name="T10" fmla="*/ 0 w 103"/>
                  <a:gd name="T1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33">
                    <a:moveTo>
                      <a:pt x="0" y="133"/>
                    </a:moveTo>
                    <a:cubicBezTo>
                      <a:pt x="5" y="125"/>
                      <a:pt x="7" y="115"/>
                      <a:pt x="13" y="109"/>
                    </a:cubicBezTo>
                    <a:cubicBezTo>
                      <a:pt x="42" y="81"/>
                      <a:pt x="68" y="52"/>
                      <a:pt x="78" y="11"/>
                    </a:cubicBezTo>
                    <a:cubicBezTo>
                      <a:pt x="79" y="6"/>
                      <a:pt x="89" y="3"/>
                      <a:pt x="95" y="0"/>
                    </a:cubicBezTo>
                    <a:cubicBezTo>
                      <a:pt x="98" y="6"/>
                      <a:pt x="103" y="13"/>
                      <a:pt x="103" y="20"/>
                    </a:cubicBezTo>
                    <a:cubicBezTo>
                      <a:pt x="100" y="60"/>
                      <a:pt x="49" y="123"/>
                      <a:pt x="0" y="1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8">
                <a:extLst>
                  <a:ext uri="{FF2B5EF4-FFF2-40B4-BE49-F238E27FC236}">
                    <a16:creationId xmlns:a16="http://schemas.microsoft.com/office/drawing/2014/main" id="{97D41B5D-4DE9-4D2F-833E-F6ED78FE2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4475" y="1058863"/>
                <a:ext cx="68263" cy="50800"/>
              </a:xfrm>
              <a:custGeom>
                <a:avLst/>
                <a:gdLst>
                  <a:gd name="T0" fmla="*/ 0 w 168"/>
                  <a:gd name="T1" fmla="*/ 8 h 61"/>
                  <a:gd name="T2" fmla="*/ 30 w 168"/>
                  <a:gd name="T3" fmla="*/ 2 h 61"/>
                  <a:gd name="T4" fmla="*/ 152 w 168"/>
                  <a:gd name="T5" fmla="*/ 34 h 61"/>
                  <a:gd name="T6" fmla="*/ 168 w 168"/>
                  <a:gd name="T7" fmla="*/ 53 h 61"/>
                  <a:gd name="T8" fmla="*/ 148 w 168"/>
                  <a:gd name="T9" fmla="*/ 60 h 61"/>
                  <a:gd name="T10" fmla="*/ 14 w 168"/>
                  <a:gd name="T11" fmla="*/ 24 h 61"/>
                  <a:gd name="T12" fmla="*/ 0 w 168"/>
                  <a:gd name="T13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61">
                    <a:moveTo>
                      <a:pt x="0" y="8"/>
                    </a:moveTo>
                    <a:cubicBezTo>
                      <a:pt x="14" y="5"/>
                      <a:pt x="23" y="0"/>
                      <a:pt x="30" y="2"/>
                    </a:cubicBezTo>
                    <a:cubicBezTo>
                      <a:pt x="71" y="12"/>
                      <a:pt x="112" y="22"/>
                      <a:pt x="152" y="34"/>
                    </a:cubicBezTo>
                    <a:cubicBezTo>
                      <a:pt x="159" y="36"/>
                      <a:pt x="163" y="46"/>
                      <a:pt x="168" y="53"/>
                    </a:cubicBezTo>
                    <a:cubicBezTo>
                      <a:pt x="161" y="55"/>
                      <a:pt x="154" y="61"/>
                      <a:pt x="148" y="60"/>
                    </a:cubicBezTo>
                    <a:cubicBezTo>
                      <a:pt x="103" y="49"/>
                      <a:pt x="59" y="36"/>
                      <a:pt x="14" y="24"/>
                    </a:cubicBezTo>
                    <a:cubicBezTo>
                      <a:pt x="11" y="23"/>
                      <a:pt x="9" y="18"/>
                      <a:pt x="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9">
                <a:extLst>
                  <a:ext uri="{FF2B5EF4-FFF2-40B4-BE49-F238E27FC236}">
                    <a16:creationId xmlns:a16="http://schemas.microsoft.com/office/drawing/2014/main" id="{80890A95-3AD4-4A3C-912B-1239C0A1E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3063" y="1130300"/>
                <a:ext cx="66675" cy="58738"/>
              </a:xfrm>
              <a:custGeom>
                <a:avLst/>
                <a:gdLst>
                  <a:gd name="T0" fmla="*/ 5 w 161"/>
                  <a:gd name="T1" fmla="*/ 0 h 72"/>
                  <a:gd name="T2" fmla="*/ 161 w 161"/>
                  <a:gd name="T3" fmla="*/ 51 h 72"/>
                  <a:gd name="T4" fmla="*/ 139 w 161"/>
                  <a:gd name="T5" fmla="*/ 69 h 72"/>
                  <a:gd name="T6" fmla="*/ 15 w 161"/>
                  <a:gd name="T7" fmla="*/ 26 h 72"/>
                  <a:gd name="T8" fmla="*/ 0 w 161"/>
                  <a:gd name="T9" fmla="*/ 9 h 72"/>
                  <a:gd name="T10" fmla="*/ 5 w 161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72">
                    <a:moveTo>
                      <a:pt x="5" y="0"/>
                    </a:moveTo>
                    <a:cubicBezTo>
                      <a:pt x="60" y="9"/>
                      <a:pt x="111" y="29"/>
                      <a:pt x="161" y="51"/>
                    </a:cubicBezTo>
                    <a:cubicBezTo>
                      <a:pt x="161" y="71"/>
                      <a:pt x="150" y="72"/>
                      <a:pt x="139" y="69"/>
                    </a:cubicBezTo>
                    <a:cubicBezTo>
                      <a:pt x="98" y="55"/>
                      <a:pt x="56" y="41"/>
                      <a:pt x="15" y="26"/>
                    </a:cubicBezTo>
                    <a:cubicBezTo>
                      <a:pt x="9" y="24"/>
                      <a:pt x="5" y="15"/>
                      <a:pt x="0" y="9"/>
                    </a:cubicBezTo>
                    <a:cubicBezTo>
                      <a:pt x="2" y="6"/>
                      <a:pt x="3" y="3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20">
                <a:extLst>
                  <a:ext uri="{FF2B5EF4-FFF2-40B4-BE49-F238E27FC236}">
                    <a16:creationId xmlns:a16="http://schemas.microsoft.com/office/drawing/2014/main" id="{6CB2DB22-2C2C-489C-B417-59CAD20D7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5" y="1225550"/>
                <a:ext cx="63500" cy="79375"/>
              </a:xfrm>
              <a:custGeom>
                <a:avLst/>
                <a:gdLst>
                  <a:gd name="T0" fmla="*/ 0 w 153"/>
                  <a:gd name="T1" fmla="*/ 12 h 97"/>
                  <a:gd name="T2" fmla="*/ 28 w 153"/>
                  <a:gd name="T3" fmla="*/ 2 h 97"/>
                  <a:gd name="T4" fmla="*/ 149 w 153"/>
                  <a:gd name="T5" fmla="*/ 75 h 97"/>
                  <a:gd name="T6" fmla="*/ 153 w 153"/>
                  <a:gd name="T7" fmla="*/ 95 h 97"/>
                  <a:gd name="T8" fmla="*/ 135 w 153"/>
                  <a:gd name="T9" fmla="*/ 96 h 97"/>
                  <a:gd name="T10" fmla="*/ 125 w 153"/>
                  <a:gd name="T11" fmla="*/ 90 h 97"/>
                  <a:gd name="T12" fmla="*/ 0 w 153"/>
                  <a:gd name="T13" fmla="*/ 1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97">
                    <a:moveTo>
                      <a:pt x="0" y="12"/>
                    </a:moveTo>
                    <a:cubicBezTo>
                      <a:pt x="15" y="6"/>
                      <a:pt x="24" y="0"/>
                      <a:pt x="28" y="2"/>
                    </a:cubicBezTo>
                    <a:cubicBezTo>
                      <a:pt x="69" y="25"/>
                      <a:pt x="109" y="50"/>
                      <a:pt x="149" y="75"/>
                    </a:cubicBezTo>
                    <a:cubicBezTo>
                      <a:pt x="153" y="78"/>
                      <a:pt x="152" y="88"/>
                      <a:pt x="153" y="95"/>
                    </a:cubicBezTo>
                    <a:cubicBezTo>
                      <a:pt x="147" y="96"/>
                      <a:pt x="141" y="97"/>
                      <a:pt x="135" y="96"/>
                    </a:cubicBezTo>
                    <a:cubicBezTo>
                      <a:pt x="132" y="96"/>
                      <a:pt x="129" y="92"/>
                      <a:pt x="125" y="90"/>
                    </a:cubicBezTo>
                    <a:cubicBezTo>
                      <a:pt x="87" y="66"/>
                      <a:pt x="48" y="41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21">
                <a:extLst>
                  <a:ext uri="{FF2B5EF4-FFF2-40B4-BE49-F238E27FC236}">
                    <a16:creationId xmlns:a16="http://schemas.microsoft.com/office/drawing/2014/main" id="{BE098534-E73E-4DE2-AEB4-D2494412B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013" y="354013"/>
                <a:ext cx="38100" cy="28575"/>
              </a:xfrm>
              <a:custGeom>
                <a:avLst/>
                <a:gdLst>
                  <a:gd name="T0" fmla="*/ 0 w 94"/>
                  <a:gd name="T1" fmla="*/ 17 h 35"/>
                  <a:gd name="T2" fmla="*/ 87 w 94"/>
                  <a:gd name="T3" fmla="*/ 4 h 35"/>
                  <a:gd name="T4" fmla="*/ 94 w 94"/>
                  <a:gd name="T5" fmla="*/ 18 h 35"/>
                  <a:gd name="T6" fmla="*/ 16 w 94"/>
                  <a:gd name="T7" fmla="*/ 34 h 35"/>
                  <a:gd name="T8" fmla="*/ 0 w 9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35">
                    <a:moveTo>
                      <a:pt x="0" y="17"/>
                    </a:moveTo>
                    <a:cubicBezTo>
                      <a:pt x="33" y="4"/>
                      <a:pt x="60" y="0"/>
                      <a:pt x="87" y="4"/>
                    </a:cubicBezTo>
                    <a:cubicBezTo>
                      <a:pt x="90" y="5"/>
                      <a:pt x="91" y="13"/>
                      <a:pt x="94" y="18"/>
                    </a:cubicBezTo>
                    <a:cubicBezTo>
                      <a:pt x="69" y="35"/>
                      <a:pt x="42" y="33"/>
                      <a:pt x="16" y="34"/>
                    </a:cubicBezTo>
                    <a:cubicBezTo>
                      <a:pt x="13" y="35"/>
                      <a:pt x="8" y="27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22">
                <a:extLst>
                  <a:ext uri="{FF2B5EF4-FFF2-40B4-BE49-F238E27FC236}">
                    <a16:creationId xmlns:a16="http://schemas.microsoft.com/office/drawing/2014/main" id="{18AD3FC4-E48F-4AC4-948C-6AE71828B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5125" y="242888"/>
                <a:ext cx="38100" cy="31750"/>
              </a:xfrm>
              <a:custGeom>
                <a:avLst/>
                <a:gdLst>
                  <a:gd name="T0" fmla="*/ 85 w 92"/>
                  <a:gd name="T1" fmla="*/ 0 h 39"/>
                  <a:gd name="T2" fmla="*/ 61 w 92"/>
                  <a:gd name="T3" fmla="*/ 31 h 39"/>
                  <a:gd name="T4" fmla="*/ 0 w 92"/>
                  <a:gd name="T5" fmla="*/ 13 h 39"/>
                  <a:gd name="T6" fmla="*/ 85 w 9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39">
                    <a:moveTo>
                      <a:pt x="85" y="0"/>
                    </a:moveTo>
                    <a:cubicBezTo>
                      <a:pt x="92" y="29"/>
                      <a:pt x="75" y="29"/>
                      <a:pt x="61" y="31"/>
                    </a:cubicBezTo>
                    <a:cubicBezTo>
                      <a:pt x="13" y="39"/>
                      <a:pt x="13" y="39"/>
                      <a:pt x="0" y="13"/>
                    </a:cubicBezTo>
                    <a:cubicBezTo>
                      <a:pt x="29" y="9"/>
                      <a:pt x="55" y="5"/>
                      <a:pt x="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23">
                <a:extLst>
                  <a:ext uri="{FF2B5EF4-FFF2-40B4-BE49-F238E27FC236}">
                    <a16:creationId xmlns:a16="http://schemas.microsoft.com/office/drawing/2014/main" id="{C874B3F2-36F2-40E9-BFA5-D47BCD04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9513" y="376238"/>
                <a:ext cx="36513" cy="26988"/>
              </a:xfrm>
              <a:custGeom>
                <a:avLst/>
                <a:gdLst>
                  <a:gd name="T0" fmla="*/ 0 w 90"/>
                  <a:gd name="T1" fmla="*/ 13 h 34"/>
                  <a:gd name="T2" fmla="*/ 77 w 90"/>
                  <a:gd name="T3" fmla="*/ 1 h 34"/>
                  <a:gd name="T4" fmla="*/ 89 w 90"/>
                  <a:gd name="T5" fmla="*/ 9 h 34"/>
                  <a:gd name="T6" fmla="*/ 84 w 90"/>
                  <a:gd name="T7" fmla="*/ 22 h 34"/>
                  <a:gd name="T8" fmla="*/ 11 w 90"/>
                  <a:gd name="T9" fmla="*/ 34 h 34"/>
                  <a:gd name="T10" fmla="*/ 0 w 90"/>
                  <a:gd name="T1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4">
                    <a:moveTo>
                      <a:pt x="0" y="13"/>
                    </a:moveTo>
                    <a:cubicBezTo>
                      <a:pt x="29" y="8"/>
                      <a:pt x="53" y="4"/>
                      <a:pt x="77" y="1"/>
                    </a:cubicBezTo>
                    <a:cubicBezTo>
                      <a:pt x="81" y="0"/>
                      <a:pt x="87" y="5"/>
                      <a:pt x="89" y="9"/>
                    </a:cubicBezTo>
                    <a:cubicBezTo>
                      <a:pt x="90" y="12"/>
                      <a:pt x="87" y="21"/>
                      <a:pt x="84" y="22"/>
                    </a:cubicBezTo>
                    <a:cubicBezTo>
                      <a:pt x="60" y="26"/>
                      <a:pt x="36" y="31"/>
                      <a:pt x="11" y="34"/>
                    </a:cubicBezTo>
                    <a:cubicBezTo>
                      <a:pt x="9" y="34"/>
                      <a:pt x="6" y="24"/>
                      <a:pt x="0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24">
                <a:extLst>
                  <a:ext uri="{FF2B5EF4-FFF2-40B4-BE49-F238E27FC236}">
                    <a16:creationId xmlns:a16="http://schemas.microsoft.com/office/drawing/2014/main" id="{FA6F0881-AC43-4529-A5E1-6644C3C5E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013" y="393700"/>
                <a:ext cx="38100" cy="34925"/>
              </a:xfrm>
              <a:custGeom>
                <a:avLst/>
                <a:gdLst>
                  <a:gd name="T0" fmla="*/ 96 w 96"/>
                  <a:gd name="T1" fmla="*/ 20 h 44"/>
                  <a:gd name="T2" fmla="*/ 0 w 96"/>
                  <a:gd name="T3" fmla="*/ 38 h 44"/>
                  <a:gd name="T4" fmla="*/ 96 w 96"/>
                  <a:gd name="T5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44">
                    <a:moveTo>
                      <a:pt x="96" y="20"/>
                    </a:moveTo>
                    <a:cubicBezTo>
                      <a:pt x="61" y="38"/>
                      <a:pt x="33" y="44"/>
                      <a:pt x="0" y="38"/>
                    </a:cubicBezTo>
                    <a:cubicBezTo>
                      <a:pt x="15" y="9"/>
                      <a:pt x="58" y="0"/>
                      <a:pt x="9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125">
                <a:extLst>
                  <a:ext uri="{FF2B5EF4-FFF2-40B4-BE49-F238E27FC236}">
                    <a16:creationId xmlns:a16="http://schemas.microsoft.com/office/drawing/2014/main" id="{26808B35-4AB6-4C2E-81A3-7601B734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5" y="419100"/>
                <a:ext cx="34925" cy="33338"/>
              </a:xfrm>
              <a:custGeom>
                <a:avLst/>
                <a:gdLst>
                  <a:gd name="T0" fmla="*/ 84 w 84"/>
                  <a:gd name="T1" fmla="*/ 8 h 41"/>
                  <a:gd name="T2" fmla="*/ 82 w 84"/>
                  <a:gd name="T3" fmla="*/ 23 h 41"/>
                  <a:gd name="T4" fmla="*/ 10 w 84"/>
                  <a:gd name="T5" fmla="*/ 41 h 41"/>
                  <a:gd name="T6" fmla="*/ 0 w 84"/>
                  <a:gd name="T7" fmla="*/ 31 h 41"/>
                  <a:gd name="T8" fmla="*/ 6 w 84"/>
                  <a:gd name="T9" fmla="*/ 18 h 41"/>
                  <a:gd name="T10" fmla="*/ 84 w 84"/>
                  <a:gd name="T1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41">
                    <a:moveTo>
                      <a:pt x="84" y="8"/>
                    </a:moveTo>
                    <a:cubicBezTo>
                      <a:pt x="83" y="14"/>
                      <a:pt x="84" y="23"/>
                      <a:pt x="82" y="23"/>
                    </a:cubicBezTo>
                    <a:cubicBezTo>
                      <a:pt x="58" y="30"/>
                      <a:pt x="34" y="36"/>
                      <a:pt x="10" y="41"/>
                    </a:cubicBezTo>
                    <a:cubicBezTo>
                      <a:pt x="7" y="41"/>
                      <a:pt x="1" y="35"/>
                      <a:pt x="0" y="31"/>
                    </a:cubicBezTo>
                    <a:cubicBezTo>
                      <a:pt x="0" y="27"/>
                      <a:pt x="3" y="19"/>
                      <a:pt x="6" y="18"/>
                    </a:cubicBezTo>
                    <a:cubicBezTo>
                      <a:pt x="31" y="11"/>
                      <a:pt x="56" y="0"/>
                      <a:pt x="8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126">
                <a:extLst>
                  <a:ext uri="{FF2B5EF4-FFF2-40B4-BE49-F238E27FC236}">
                    <a16:creationId xmlns:a16="http://schemas.microsoft.com/office/drawing/2014/main" id="{F87909C9-AC17-4A27-8B4E-ED129481F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7425" y="447675"/>
                <a:ext cx="36513" cy="41275"/>
              </a:xfrm>
              <a:custGeom>
                <a:avLst/>
                <a:gdLst>
                  <a:gd name="T0" fmla="*/ 0 w 89"/>
                  <a:gd name="T1" fmla="*/ 27 h 49"/>
                  <a:gd name="T2" fmla="*/ 82 w 89"/>
                  <a:gd name="T3" fmla="*/ 3 h 49"/>
                  <a:gd name="T4" fmla="*/ 66 w 89"/>
                  <a:gd name="T5" fmla="*/ 29 h 49"/>
                  <a:gd name="T6" fmla="*/ 0 w 89"/>
                  <a:gd name="T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49">
                    <a:moveTo>
                      <a:pt x="0" y="27"/>
                    </a:moveTo>
                    <a:cubicBezTo>
                      <a:pt x="26" y="9"/>
                      <a:pt x="53" y="0"/>
                      <a:pt x="82" y="3"/>
                    </a:cubicBezTo>
                    <a:cubicBezTo>
                      <a:pt x="89" y="22"/>
                      <a:pt x="78" y="27"/>
                      <a:pt x="66" y="29"/>
                    </a:cubicBezTo>
                    <a:cubicBezTo>
                      <a:pt x="44" y="33"/>
                      <a:pt x="21" y="49"/>
                      <a:pt x="0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27">
                <a:extLst>
                  <a:ext uri="{FF2B5EF4-FFF2-40B4-BE49-F238E27FC236}">
                    <a16:creationId xmlns:a16="http://schemas.microsoft.com/office/drawing/2014/main" id="{E0B42844-FC20-4879-AC85-3F0C713D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3" y="182563"/>
                <a:ext cx="34925" cy="31750"/>
              </a:xfrm>
              <a:custGeom>
                <a:avLst/>
                <a:gdLst>
                  <a:gd name="T0" fmla="*/ 85 w 85"/>
                  <a:gd name="T1" fmla="*/ 22 h 38"/>
                  <a:gd name="T2" fmla="*/ 4 w 85"/>
                  <a:gd name="T3" fmla="*/ 37 h 38"/>
                  <a:gd name="T4" fmla="*/ 0 w 85"/>
                  <a:gd name="T5" fmla="*/ 19 h 38"/>
                  <a:gd name="T6" fmla="*/ 53 w 85"/>
                  <a:gd name="T7" fmla="*/ 6 h 38"/>
                  <a:gd name="T8" fmla="*/ 85 w 85"/>
                  <a:gd name="T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85" y="22"/>
                    </a:moveTo>
                    <a:cubicBezTo>
                      <a:pt x="60" y="37"/>
                      <a:pt x="32" y="38"/>
                      <a:pt x="4" y="37"/>
                    </a:cubicBezTo>
                    <a:cubicBezTo>
                      <a:pt x="3" y="37"/>
                      <a:pt x="0" y="19"/>
                      <a:pt x="0" y="19"/>
                    </a:cubicBezTo>
                    <a:cubicBezTo>
                      <a:pt x="18" y="14"/>
                      <a:pt x="35" y="9"/>
                      <a:pt x="53" y="6"/>
                    </a:cubicBezTo>
                    <a:cubicBezTo>
                      <a:pt x="64" y="4"/>
                      <a:pt x="78" y="0"/>
                      <a:pt x="85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28">
                <a:extLst>
                  <a:ext uri="{FF2B5EF4-FFF2-40B4-BE49-F238E27FC236}">
                    <a16:creationId xmlns:a16="http://schemas.microsoft.com/office/drawing/2014/main" id="{E43CCC91-A042-491A-8A51-FD2AB66F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475" y="165100"/>
                <a:ext cx="38100" cy="31750"/>
              </a:xfrm>
              <a:custGeom>
                <a:avLst/>
                <a:gdLst>
                  <a:gd name="T0" fmla="*/ 90 w 90"/>
                  <a:gd name="T1" fmla="*/ 12 h 38"/>
                  <a:gd name="T2" fmla="*/ 0 w 90"/>
                  <a:gd name="T3" fmla="*/ 19 h 38"/>
                  <a:gd name="T4" fmla="*/ 78 w 90"/>
                  <a:gd name="T5" fmla="*/ 0 h 38"/>
                  <a:gd name="T6" fmla="*/ 90 w 90"/>
                  <a:gd name="T7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38">
                    <a:moveTo>
                      <a:pt x="90" y="12"/>
                    </a:moveTo>
                    <a:cubicBezTo>
                      <a:pt x="53" y="36"/>
                      <a:pt x="21" y="38"/>
                      <a:pt x="0" y="19"/>
                    </a:cubicBezTo>
                    <a:cubicBezTo>
                      <a:pt x="24" y="0"/>
                      <a:pt x="51" y="2"/>
                      <a:pt x="78" y="0"/>
                    </a:cubicBezTo>
                    <a:cubicBezTo>
                      <a:pt x="81" y="0"/>
                      <a:pt x="86" y="8"/>
                      <a:pt x="9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29">
                <a:extLst>
                  <a:ext uri="{FF2B5EF4-FFF2-40B4-BE49-F238E27FC236}">
                    <a16:creationId xmlns:a16="http://schemas.microsoft.com/office/drawing/2014/main" id="{E050CE9E-6799-4CFC-B531-37F5EAB80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888" y="207963"/>
                <a:ext cx="36513" cy="25400"/>
              </a:xfrm>
              <a:custGeom>
                <a:avLst/>
                <a:gdLst>
                  <a:gd name="T0" fmla="*/ 87 w 87"/>
                  <a:gd name="T1" fmla="*/ 16 h 32"/>
                  <a:gd name="T2" fmla="*/ 62 w 87"/>
                  <a:gd name="T3" fmla="*/ 27 h 32"/>
                  <a:gd name="T4" fmla="*/ 7 w 87"/>
                  <a:gd name="T5" fmla="*/ 32 h 32"/>
                  <a:gd name="T6" fmla="*/ 1 w 87"/>
                  <a:gd name="T7" fmla="*/ 24 h 32"/>
                  <a:gd name="T8" fmla="*/ 6 w 87"/>
                  <a:gd name="T9" fmla="*/ 11 h 32"/>
                  <a:gd name="T10" fmla="*/ 87 w 87"/>
                  <a:gd name="T1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2">
                    <a:moveTo>
                      <a:pt x="87" y="16"/>
                    </a:moveTo>
                    <a:cubicBezTo>
                      <a:pt x="79" y="20"/>
                      <a:pt x="71" y="25"/>
                      <a:pt x="62" y="27"/>
                    </a:cubicBezTo>
                    <a:cubicBezTo>
                      <a:pt x="44" y="30"/>
                      <a:pt x="25" y="31"/>
                      <a:pt x="7" y="32"/>
                    </a:cubicBezTo>
                    <a:cubicBezTo>
                      <a:pt x="5" y="32"/>
                      <a:pt x="0" y="27"/>
                      <a:pt x="1" y="24"/>
                    </a:cubicBezTo>
                    <a:cubicBezTo>
                      <a:pt x="1" y="19"/>
                      <a:pt x="3" y="13"/>
                      <a:pt x="6" y="11"/>
                    </a:cubicBezTo>
                    <a:cubicBezTo>
                      <a:pt x="17" y="2"/>
                      <a:pt x="67" y="0"/>
                      <a:pt x="8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30">
                <a:extLst>
                  <a:ext uri="{FF2B5EF4-FFF2-40B4-BE49-F238E27FC236}">
                    <a16:creationId xmlns:a16="http://schemas.microsoft.com/office/drawing/2014/main" id="{FE3BE8CF-E423-4ED8-B71A-149AA2865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038" y="263525"/>
                <a:ext cx="38100" cy="26988"/>
              </a:xfrm>
              <a:custGeom>
                <a:avLst/>
                <a:gdLst>
                  <a:gd name="T0" fmla="*/ 95 w 95"/>
                  <a:gd name="T1" fmla="*/ 15 h 32"/>
                  <a:gd name="T2" fmla="*/ 9 w 95"/>
                  <a:gd name="T3" fmla="*/ 30 h 32"/>
                  <a:gd name="T4" fmla="*/ 20 w 95"/>
                  <a:gd name="T5" fmla="*/ 6 h 32"/>
                  <a:gd name="T6" fmla="*/ 82 w 95"/>
                  <a:gd name="T7" fmla="*/ 1 h 32"/>
                  <a:gd name="T8" fmla="*/ 95 w 95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32">
                    <a:moveTo>
                      <a:pt x="95" y="15"/>
                    </a:moveTo>
                    <a:cubicBezTo>
                      <a:pt x="64" y="32"/>
                      <a:pt x="36" y="32"/>
                      <a:pt x="9" y="30"/>
                    </a:cubicBezTo>
                    <a:cubicBezTo>
                      <a:pt x="0" y="14"/>
                      <a:pt x="9" y="8"/>
                      <a:pt x="20" y="6"/>
                    </a:cubicBezTo>
                    <a:cubicBezTo>
                      <a:pt x="41" y="3"/>
                      <a:pt x="62" y="1"/>
                      <a:pt x="82" y="1"/>
                    </a:cubicBezTo>
                    <a:cubicBezTo>
                      <a:pt x="85" y="0"/>
                      <a:pt x="89" y="7"/>
                      <a:pt x="9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31">
                <a:extLst>
                  <a:ext uri="{FF2B5EF4-FFF2-40B4-BE49-F238E27FC236}">
                    <a16:creationId xmlns:a16="http://schemas.microsoft.com/office/drawing/2014/main" id="{3E57BEF7-C78A-4858-A740-5767432D9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4950" y="280988"/>
                <a:ext cx="36513" cy="31750"/>
              </a:xfrm>
              <a:custGeom>
                <a:avLst/>
                <a:gdLst>
                  <a:gd name="T0" fmla="*/ 0 w 90"/>
                  <a:gd name="T1" fmla="*/ 28 h 39"/>
                  <a:gd name="T2" fmla="*/ 16 w 90"/>
                  <a:gd name="T3" fmla="*/ 9 h 39"/>
                  <a:gd name="T4" fmla="*/ 75 w 90"/>
                  <a:gd name="T5" fmla="*/ 0 h 39"/>
                  <a:gd name="T6" fmla="*/ 89 w 90"/>
                  <a:gd name="T7" fmla="*/ 10 h 39"/>
                  <a:gd name="T8" fmla="*/ 81 w 90"/>
                  <a:gd name="T9" fmla="*/ 24 h 39"/>
                  <a:gd name="T10" fmla="*/ 0 w 90"/>
                  <a:gd name="T11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9">
                    <a:moveTo>
                      <a:pt x="0" y="28"/>
                    </a:moveTo>
                    <a:cubicBezTo>
                      <a:pt x="8" y="19"/>
                      <a:pt x="11" y="10"/>
                      <a:pt x="16" y="9"/>
                    </a:cubicBezTo>
                    <a:cubicBezTo>
                      <a:pt x="36" y="5"/>
                      <a:pt x="55" y="2"/>
                      <a:pt x="75" y="0"/>
                    </a:cubicBezTo>
                    <a:cubicBezTo>
                      <a:pt x="80" y="0"/>
                      <a:pt x="88" y="5"/>
                      <a:pt x="89" y="10"/>
                    </a:cubicBezTo>
                    <a:cubicBezTo>
                      <a:pt x="90" y="14"/>
                      <a:pt x="85" y="23"/>
                      <a:pt x="81" y="24"/>
                    </a:cubicBezTo>
                    <a:cubicBezTo>
                      <a:pt x="56" y="30"/>
                      <a:pt x="31" y="39"/>
                      <a:pt x="0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32">
                <a:extLst>
                  <a:ext uri="{FF2B5EF4-FFF2-40B4-BE49-F238E27FC236}">
                    <a16:creationId xmlns:a16="http://schemas.microsoft.com/office/drawing/2014/main" id="{66A6AC8E-D68E-4AC7-9FBE-E9816199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1450" y="292100"/>
                <a:ext cx="36513" cy="33338"/>
              </a:xfrm>
              <a:custGeom>
                <a:avLst/>
                <a:gdLst>
                  <a:gd name="T0" fmla="*/ 90 w 90"/>
                  <a:gd name="T1" fmla="*/ 26 h 41"/>
                  <a:gd name="T2" fmla="*/ 9 w 90"/>
                  <a:gd name="T3" fmla="*/ 41 h 41"/>
                  <a:gd name="T4" fmla="*/ 1 w 90"/>
                  <a:gd name="T5" fmla="*/ 29 h 41"/>
                  <a:gd name="T6" fmla="*/ 6 w 90"/>
                  <a:gd name="T7" fmla="*/ 20 h 41"/>
                  <a:gd name="T8" fmla="*/ 85 w 90"/>
                  <a:gd name="T9" fmla="*/ 14 h 41"/>
                  <a:gd name="T10" fmla="*/ 90 w 90"/>
                  <a:gd name="T11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41">
                    <a:moveTo>
                      <a:pt x="90" y="26"/>
                    </a:moveTo>
                    <a:cubicBezTo>
                      <a:pt x="65" y="40"/>
                      <a:pt x="37" y="41"/>
                      <a:pt x="9" y="41"/>
                    </a:cubicBezTo>
                    <a:cubicBezTo>
                      <a:pt x="6" y="41"/>
                      <a:pt x="2" y="34"/>
                      <a:pt x="1" y="29"/>
                    </a:cubicBezTo>
                    <a:cubicBezTo>
                      <a:pt x="0" y="27"/>
                      <a:pt x="3" y="20"/>
                      <a:pt x="6" y="20"/>
                    </a:cubicBezTo>
                    <a:cubicBezTo>
                      <a:pt x="32" y="15"/>
                      <a:pt x="57" y="0"/>
                      <a:pt x="85" y="14"/>
                    </a:cubicBezTo>
                    <a:cubicBezTo>
                      <a:pt x="87" y="15"/>
                      <a:pt x="87" y="19"/>
                      <a:pt x="9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33">
                <a:extLst>
                  <a:ext uri="{FF2B5EF4-FFF2-40B4-BE49-F238E27FC236}">
                    <a16:creationId xmlns:a16="http://schemas.microsoft.com/office/drawing/2014/main" id="{D0DDACBF-C8D3-4CEC-8C6A-EFFBA1F0C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688" y="334963"/>
                <a:ext cx="36513" cy="31750"/>
              </a:xfrm>
              <a:custGeom>
                <a:avLst/>
                <a:gdLst>
                  <a:gd name="T0" fmla="*/ 0 w 87"/>
                  <a:gd name="T1" fmla="*/ 17 h 37"/>
                  <a:gd name="T2" fmla="*/ 76 w 87"/>
                  <a:gd name="T3" fmla="*/ 2 h 37"/>
                  <a:gd name="T4" fmla="*/ 86 w 87"/>
                  <a:gd name="T5" fmla="*/ 11 h 37"/>
                  <a:gd name="T6" fmla="*/ 83 w 87"/>
                  <a:gd name="T7" fmla="*/ 21 h 37"/>
                  <a:gd name="T8" fmla="*/ 4 w 87"/>
                  <a:gd name="T9" fmla="*/ 29 h 37"/>
                  <a:gd name="T10" fmla="*/ 0 w 87"/>
                  <a:gd name="T11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7">
                    <a:moveTo>
                      <a:pt x="0" y="17"/>
                    </a:moveTo>
                    <a:cubicBezTo>
                      <a:pt x="24" y="0"/>
                      <a:pt x="50" y="3"/>
                      <a:pt x="76" y="2"/>
                    </a:cubicBezTo>
                    <a:cubicBezTo>
                      <a:pt x="79" y="2"/>
                      <a:pt x="84" y="7"/>
                      <a:pt x="86" y="11"/>
                    </a:cubicBezTo>
                    <a:cubicBezTo>
                      <a:pt x="87" y="13"/>
                      <a:pt x="85" y="19"/>
                      <a:pt x="83" y="21"/>
                    </a:cubicBezTo>
                    <a:cubicBezTo>
                      <a:pt x="72" y="31"/>
                      <a:pt x="18" y="37"/>
                      <a:pt x="4" y="29"/>
                    </a:cubicBezTo>
                    <a:cubicBezTo>
                      <a:pt x="2" y="27"/>
                      <a:pt x="2" y="22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134">
                <a:extLst>
                  <a:ext uri="{FF2B5EF4-FFF2-40B4-BE49-F238E27FC236}">
                    <a16:creationId xmlns:a16="http://schemas.microsoft.com/office/drawing/2014/main" id="{4FA71B26-6788-498C-842B-0CEFB8890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79375"/>
                <a:ext cx="34925" cy="36513"/>
              </a:xfrm>
              <a:custGeom>
                <a:avLst/>
                <a:gdLst>
                  <a:gd name="T0" fmla="*/ 85 w 85"/>
                  <a:gd name="T1" fmla="*/ 11 h 44"/>
                  <a:gd name="T2" fmla="*/ 73 w 85"/>
                  <a:gd name="T3" fmla="*/ 28 h 44"/>
                  <a:gd name="T4" fmla="*/ 16 w 85"/>
                  <a:gd name="T5" fmla="*/ 43 h 44"/>
                  <a:gd name="T6" fmla="*/ 1 w 85"/>
                  <a:gd name="T7" fmla="*/ 35 h 44"/>
                  <a:gd name="T8" fmla="*/ 8 w 85"/>
                  <a:gd name="T9" fmla="*/ 20 h 44"/>
                  <a:gd name="T10" fmla="*/ 78 w 85"/>
                  <a:gd name="T11" fmla="*/ 0 h 44"/>
                  <a:gd name="T12" fmla="*/ 85 w 85"/>
                  <a:gd name="T1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44">
                    <a:moveTo>
                      <a:pt x="85" y="11"/>
                    </a:moveTo>
                    <a:cubicBezTo>
                      <a:pt x="81" y="17"/>
                      <a:pt x="79" y="26"/>
                      <a:pt x="73" y="28"/>
                    </a:cubicBezTo>
                    <a:cubicBezTo>
                      <a:pt x="55" y="34"/>
                      <a:pt x="35" y="39"/>
                      <a:pt x="16" y="43"/>
                    </a:cubicBezTo>
                    <a:cubicBezTo>
                      <a:pt x="11" y="44"/>
                      <a:pt x="3" y="39"/>
                      <a:pt x="1" y="35"/>
                    </a:cubicBezTo>
                    <a:cubicBezTo>
                      <a:pt x="0" y="31"/>
                      <a:pt x="4" y="21"/>
                      <a:pt x="8" y="20"/>
                    </a:cubicBezTo>
                    <a:cubicBezTo>
                      <a:pt x="31" y="12"/>
                      <a:pt x="55" y="7"/>
                      <a:pt x="78" y="0"/>
                    </a:cubicBezTo>
                    <a:cubicBezTo>
                      <a:pt x="81" y="4"/>
                      <a:pt x="83" y="7"/>
                      <a:pt x="85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135">
                <a:extLst>
                  <a:ext uri="{FF2B5EF4-FFF2-40B4-BE49-F238E27FC236}">
                    <a16:creationId xmlns:a16="http://schemas.microsoft.com/office/drawing/2014/main" id="{1E406D0A-D4A2-4D92-907B-DA869C98B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50" y="111125"/>
                <a:ext cx="36513" cy="38100"/>
              </a:xfrm>
              <a:custGeom>
                <a:avLst/>
                <a:gdLst>
                  <a:gd name="T0" fmla="*/ 86 w 86"/>
                  <a:gd name="T1" fmla="*/ 14 h 47"/>
                  <a:gd name="T2" fmla="*/ 0 w 86"/>
                  <a:gd name="T3" fmla="*/ 29 h 47"/>
                  <a:gd name="T4" fmla="*/ 86 w 86"/>
                  <a:gd name="T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47">
                    <a:moveTo>
                      <a:pt x="86" y="14"/>
                    </a:moveTo>
                    <a:cubicBezTo>
                      <a:pt x="64" y="40"/>
                      <a:pt x="23" y="47"/>
                      <a:pt x="0" y="29"/>
                    </a:cubicBezTo>
                    <a:cubicBezTo>
                      <a:pt x="24" y="6"/>
                      <a:pt x="60" y="0"/>
                      <a:pt x="86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136">
                <a:extLst>
                  <a:ext uri="{FF2B5EF4-FFF2-40B4-BE49-F238E27FC236}">
                    <a16:creationId xmlns:a16="http://schemas.microsoft.com/office/drawing/2014/main" id="{C07EE7B5-439B-46FD-8AF2-40B6FAA69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8" y="523875"/>
                <a:ext cx="36513" cy="41275"/>
              </a:xfrm>
              <a:custGeom>
                <a:avLst/>
                <a:gdLst>
                  <a:gd name="T0" fmla="*/ 0 w 92"/>
                  <a:gd name="T1" fmla="*/ 35 h 51"/>
                  <a:gd name="T2" fmla="*/ 74 w 92"/>
                  <a:gd name="T3" fmla="*/ 1 h 51"/>
                  <a:gd name="T4" fmla="*/ 90 w 92"/>
                  <a:gd name="T5" fmla="*/ 8 h 51"/>
                  <a:gd name="T6" fmla="*/ 87 w 92"/>
                  <a:gd name="T7" fmla="*/ 22 h 51"/>
                  <a:gd name="T8" fmla="*/ 19 w 92"/>
                  <a:gd name="T9" fmla="*/ 50 h 51"/>
                  <a:gd name="T10" fmla="*/ 0 w 92"/>
                  <a:gd name="T11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1">
                    <a:moveTo>
                      <a:pt x="0" y="35"/>
                    </a:moveTo>
                    <a:cubicBezTo>
                      <a:pt x="30" y="21"/>
                      <a:pt x="52" y="10"/>
                      <a:pt x="74" y="1"/>
                    </a:cubicBezTo>
                    <a:cubicBezTo>
                      <a:pt x="78" y="0"/>
                      <a:pt x="86" y="4"/>
                      <a:pt x="90" y="8"/>
                    </a:cubicBezTo>
                    <a:cubicBezTo>
                      <a:pt x="92" y="10"/>
                      <a:pt x="90" y="20"/>
                      <a:pt x="87" y="22"/>
                    </a:cubicBezTo>
                    <a:cubicBezTo>
                      <a:pt x="65" y="32"/>
                      <a:pt x="42" y="41"/>
                      <a:pt x="19" y="50"/>
                    </a:cubicBezTo>
                    <a:cubicBezTo>
                      <a:pt x="17" y="51"/>
                      <a:pt x="12" y="44"/>
                      <a:pt x="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137">
                <a:extLst>
                  <a:ext uri="{FF2B5EF4-FFF2-40B4-BE49-F238E27FC236}">
                    <a16:creationId xmlns:a16="http://schemas.microsoft.com/office/drawing/2014/main" id="{50300D76-E650-468F-84AB-11D3D4E59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8" y="317500"/>
                <a:ext cx="39688" cy="25400"/>
              </a:xfrm>
              <a:custGeom>
                <a:avLst/>
                <a:gdLst>
                  <a:gd name="T0" fmla="*/ 0 w 98"/>
                  <a:gd name="T1" fmla="*/ 12 h 32"/>
                  <a:gd name="T2" fmla="*/ 85 w 98"/>
                  <a:gd name="T3" fmla="*/ 0 h 32"/>
                  <a:gd name="T4" fmla="*/ 80 w 98"/>
                  <a:gd name="T5" fmla="*/ 26 h 32"/>
                  <a:gd name="T6" fmla="*/ 14 w 98"/>
                  <a:gd name="T7" fmla="*/ 32 h 32"/>
                  <a:gd name="T8" fmla="*/ 0 w 98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32">
                    <a:moveTo>
                      <a:pt x="0" y="12"/>
                    </a:moveTo>
                    <a:cubicBezTo>
                      <a:pt x="34" y="7"/>
                      <a:pt x="61" y="3"/>
                      <a:pt x="85" y="0"/>
                    </a:cubicBezTo>
                    <a:cubicBezTo>
                      <a:pt x="98" y="16"/>
                      <a:pt x="92" y="24"/>
                      <a:pt x="80" y="26"/>
                    </a:cubicBezTo>
                    <a:cubicBezTo>
                      <a:pt x="58" y="30"/>
                      <a:pt x="36" y="31"/>
                      <a:pt x="14" y="32"/>
                    </a:cubicBezTo>
                    <a:cubicBezTo>
                      <a:pt x="11" y="32"/>
                      <a:pt x="9" y="25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38">
                <a:extLst>
                  <a:ext uri="{FF2B5EF4-FFF2-40B4-BE49-F238E27FC236}">
                    <a16:creationId xmlns:a16="http://schemas.microsoft.com/office/drawing/2014/main" id="{268225B8-6E2C-4F93-817B-0FA12F8EE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150" y="139700"/>
                <a:ext cx="34925" cy="31750"/>
              </a:xfrm>
              <a:custGeom>
                <a:avLst/>
                <a:gdLst>
                  <a:gd name="T0" fmla="*/ 87 w 87"/>
                  <a:gd name="T1" fmla="*/ 9 h 38"/>
                  <a:gd name="T2" fmla="*/ 75 w 87"/>
                  <a:gd name="T3" fmla="*/ 26 h 38"/>
                  <a:gd name="T4" fmla="*/ 17 w 87"/>
                  <a:gd name="T5" fmla="*/ 37 h 38"/>
                  <a:gd name="T6" fmla="*/ 0 w 87"/>
                  <a:gd name="T7" fmla="*/ 26 h 38"/>
                  <a:gd name="T8" fmla="*/ 12 w 87"/>
                  <a:gd name="T9" fmla="*/ 12 h 38"/>
                  <a:gd name="T10" fmla="*/ 80 w 87"/>
                  <a:gd name="T11" fmla="*/ 0 h 38"/>
                  <a:gd name="T12" fmla="*/ 87 w 87"/>
                  <a:gd name="T1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38">
                    <a:moveTo>
                      <a:pt x="87" y="9"/>
                    </a:moveTo>
                    <a:cubicBezTo>
                      <a:pt x="83" y="15"/>
                      <a:pt x="80" y="25"/>
                      <a:pt x="75" y="26"/>
                    </a:cubicBezTo>
                    <a:cubicBezTo>
                      <a:pt x="56" y="31"/>
                      <a:pt x="37" y="35"/>
                      <a:pt x="17" y="37"/>
                    </a:cubicBezTo>
                    <a:cubicBezTo>
                      <a:pt x="12" y="38"/>
                      <a:pt x="6" y="30"/>
                      <a:pt x="0" y="26"/>
                    </a:cubicBezTo>
                    <a:cubicBezTo>
                      <a:pt x="4" y="21"/>
                      <a:pt x="7" y="13"/>
                      <a:pt x="12" y="12"/>
                    </a:cubicBezTo>
                    <a:cubicBezTo>
                      <a:pt x="34" y="7"/>
                      <a:pt x="57" y="4"/>
                      <a:pt x="80" y="0"/>
                    </a:cubicBezTo>
                    <a:cubicBezTo>
                      <a:pt x="82" y="3"/>
                      <a:pt x="84" y="6"/>
                      <a:pt x="87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39">
                <a:extLst>
                  <a:ext uri="{FF2B5EF4-FFF2-40B4-BE49-F238E27FC236}">
                    <a16:creationId xmlns:a16="http://schemas.microsoft.com/office/drawing/2014/main" id="{2A853DB3-98FF-456F-A277-E151273B0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1800" y="220663"/>
                <a:ext cx="36513" cy="33338"/>
              </a:xfrm>
              <a:custGeom>
                <a:avLst/>
                <a:gdLst>
                  <a:gd name="T0" fmla="*/ 88 w 88"/>
                  <a:gd name="T1" fmla="*/ 16 h 42"/>
                  <a:gd name="T2" fmla="*/ 77 w 88"/>
                  <a:gd name="T3" fmla="*/ 31 h 42"/>
                  <a:gd name="T4" fmla="*/ 15 w 88"/>
                  <a:gd name="T5" fmla="*/ 42 h 42"/>
                  <a:gd name="T6" fmla="*/ 1 w 88"/>
                  <a:gd name="T7" fmla="*/ 32 h 42"/>
                  <a:gd name="T8" fmla="*/ 6 w 88"/>
                  <a:gd name="T9" fmla="*/ 19 h 42"/>
                  <a:gd name="T10" fmla="*/ 88 w 88"/>
                  <a:gd name="T11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2">
                    <a:moveTo>
                      <a:pt x="88" y="16"/>
                    </a:moveTo>
                    <a:cubicBezTo>
                      <a:pt x="83" y="22"/>
                      <a:pt x="81" y="31"/>
                      <a:pt x="77" y="31"/>
                    </a:cubicBezTo>
                    <a:cubicBezTo>
                      <a:pt x="56" y="36"/>
                      <a:pt x="36" y="40"/>
                      <a:pt x="15" y="42"/>
                    </a:cubicBezTo>
                    <a:cubicBezTo>
                      <a:pt x="11" y="42"/>
                      <a:pt x="4" y="36"/>
                      <a:pt x="1" y="32"/>
                    </a:cubicBezTo>
                    <a:cubicBezTo>
                      <a:pt x="0" y="29"/>
                      <a:pt x="4" y="19"/>
                      <a:pt x="6" y="19"/>
                    </a:cubicBezTo>
                    <a:cubicBezTo>
                      <a:pt x="32" y="14"/>
                      <a:pt x="58" y="0"/>
                      <a:pt x="88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40">
                <a:extLst>
                  <a:ext uri="{FF2B5EF4-FFF2-40B4-BE49-F238E27FC236}">
                    <a16:creationId xmlns:a16="http://schemas.microsoft.com/office/drawing/2014/main" id="{6BBF8DE8-0742-4A71-80C5-B072C1F6F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3925" y="479425"/>
                <a:ext cx="33338" cy="36513"/>
              </a:xfrm>
              <a:custGeom>
                <a:avLst/>
                <a:gdLst>
                  <a:gd name="T0" fmla="*/ 0 w 81"/>
                  <a:gd name="T1" fmla="*/ 44 h 44"/>
                  <a:gd name="T2" fmla="*/ 81 w 81"/>
                  <a:gd name="T3" fmla="*/ 9 h 44"/>
                  <a:gd name="T4" fmla="*/ 0 w 81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44">
                    <a:moveTo>
                      <a:pt x="0" y="44"/>
                    </a:moveTo>
                    <a:cubicBezTo>
                      <a:pt x="5" y="15"/>
                      <a:pt x="43" y="0"/>
                      <a:pt x="81" y="9"/>
                    </a:cubicBezTo>
                    <a:cubicBezTo>
                      <a:pt x="72" y="31"/>
                      <a:pt x="52" y="40"/>
                      <a:pt x="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41">
                <a:extLst>
                  <a:ext uri="{FF2B5EF4-FFF2-40B4-BE49-F238E27FC236}">
                    <a16:creationId xmlns:a16="http://schemas.microsoft.com/office/drawing/2014/main" id="{324D7DA2-025F-4914-A1ED-74F08916F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9150" y="588963"/>
                <a:ext cx="20638" cy="68263"/>
              </a:xfrm>
              <a:custGeom>
                <a:avLst/>
                <a:gdLst>
                  <a:gd name="T0" fmla="*/ 40 w 53"/>
                  <a:gd name="T1" fmla="*/ 0 h 84"/>
                  <a:gd name="T2" fmla="*/ 47 w 53"/>
                  <a:gd name="T3" fmla="*/ 4 h 84"/>
                  <a:gd name="T4" fmla="*/ 51 w 53"/>
                  <a:gd name="T5" fmla="*/ 20 h 84"/>
                  <a:gd name="T6" fmla="*/ 16 w 53"/>
                  <a:gd name="T7" fmla="*/ 76 h 84"/>
                  <a:gd name="T8" fmla="*/ 2 w 53"/>
                  <a:gd name="T9" fmla="*/ 60 h 84"/>
                  <a:gd name="T10" fmla="*/ 40 w 53"/>
                  <a:gd name="T1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4">
                    <a:moveTo>
                      <a:pt x="40" y="0"/>
                    </a:moveTo>
                    <a:cubicBezTo>
                      <a:pt x="45" y="2"/>
                      <a:pt x="47" y="3"/>
                      <a:pt x="47" y="4"/>
                    </a:cubicBezTo>
                    <a:cubicBezTo>
                      <a:pt x="49" y="9"/>
                      <a:pt x="53" y="17"/>
                      <a:pt x="51" y="20"/>
                    </a:cubicBezTo>
                    <a:cubicBezTo>
                      <a:pt x="41" y="40"/>
                      <a:pt x="31" y="61"/>
                      <a:pt x="16" y="76"/>
                    </a:cubicBezTo>
                    <a:cubicBezTo>
                      <a:pt x="8" y="84"/>
                      <a:pt x="0" y="70"/>
                      <a:pt x="2" y="60"/>
                    </a:cubicBezTo>
                    <a:cubicBezTo>
                      <a:pt x="6" y="36"/>
                      <a:pt x="18" y="15"/>
                      <a:pt x="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42">
                <a:extLst>
                  <a:ext uri="{FF2B5EF4-FFF2-40B4-BE49-F238E27FC236}">
                    <a16:creationId xmlns:a16="http://schemas.microsoft.com/office/drawing/2014/main" id="{C1469B9B-5CE1-4CD0-AEC8-93D3D5FEE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0" y="38100"/>
                <a:ext cx="34925" cy="39688"/>
              </a:xfrm>
              <a:custGeom>
                <a:avLst/>
                <a:gdLst>
                  <a:gd name="T0" fmla="*/ 0 w 88"/>
                  <a:gd name="T1" fmla="*/ 42 h 48"/>
                  <a:gd name="T2" fmla="*/ 85 w 88"/>
                  <a:gd name="T3" fmla="*/ 0 h 48"/>
                  <a:gd name="T4" fmla="*/ 86 w 88"/>
                  <a:gd name="T5" fmla="*/ 23 h 48"/>
                  <a:gd name="T6" fmla="*/ 0 w 88"/>
                  <a:gd name="T7" fmla="*/ 4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48">
                    <a:moveTo>
                      <a:pt x="0" y="42"/>
                    </a:moveTo>
                    <a:cubicBezTo>
                      <a:pt x="23" y="11"/>
                      <a:pt x="55" y="14"/>
                      <a:pt x="85" y="0"/>
                    </a:cubicBezTo>
                    <a:cubicBezTo>
                      <a:pt x="85" y="12"/>
                      <a:pt x="88" y="20"/>
                      <a:pt x="86" y="23"/>
                    </a:cubicBezTo>
                    <a:cubicBezTo>
                      <a:pt x="72" y="38"/>
                      <a:pt x="30" y="48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43">
                <a:extLst>
                  <a:ext uri="{FF2B5EF4-FFF2-40B4-BE49-F238E27FC236}">
                    <a16:creationId xmlns:a16="http://schemas.microsoft.com/office/drawing/2014/main" id="{9F8B2C85-11D4-4CF2-9CBB-57DEA1CD1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700088"/>
                <a:ext cx="15875" cy="30163"/>
              </a:xfrm>
              <a:custGeom>
                <a:avLst/>
                <a:gdLst>
                  <a:gd name="T0" fmla="*/ 34 w 38"/>
                  <a:gd name="T1" fmla="*/ 33 h 36"/>
                  <a:gd name="T2" fmla="*/ 27 w 38"/>
                  <a:gd name="T3" fmla="*/ 36 h 36"/>
                  <a:gd name="T4" fmla="*/ 1 w 38"/>
                  <a:gd name="T5" fmla="*/ 10 h 36"/>
                  <a:gd name="T6" fmla="*/ 13 w 38"/>
                  <a:gd name="T7" fmla="*/ 1 h 36"/>
                  <a:gd name="T8" fmla="*/ 34 w 38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34" y="33"/>
                    </a:moveTo>
                    <a:cubicBezTo>
                      <a:pt x="29" y="35"/>
                      <a:pt x="28" y="36"/>
                      <a:pt x="27" y="36"/>
                    </a:cubicBezTo>
                    <a:cubicBezTo>
                      <a:pt x="11" y="34"/>
                      <a:pt x="0" y="27"/>
                      <a:pt x="1" y="10"/>
                    </a:cubicBezTo>
                    <a:cubicBezTo>
                      <a:pt x="2" y="7"/>
                      <a:pt x="10" y="0"/>
                      <a:pt x="13" y="1"/>
                    </a:cubicBezTo>
                    <a:cubicBezTo>
                      <a:pt x="27" y="6"/>
                      <a:pt x="38" y="14"/>
                      <a:pt x="34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07E1D4-9120-4471-9A4C-656B8FECAB41}"/>
              </a:ext>
            </a:extLst>
          </p:cNvPr>
          <p:cNvGrpSpPr/>
          <p:nvPr/>
        </p:nvGrpSpPr>
        <p:grpSpPr>
          <a:xfrm>
            <a:off x="8629392" y="4113"/>
            <a:ext cx="525707" cy="972908"/>
            <a:chOff x="7615895" y="2647423"/>
            <a:chExt cx="1166981" cy="1666366"/>
          </a:xfrm>
        </p:grpSpPr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ABD79B1F-A474-4C1A-BBB6-6728FDDC28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BABE6D-3F7B-49DA-BA3B-EEAC51055334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08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A00CF5-AF34-4823-A905-7FBD956FB0AC}"/>
              </a:ext>
            </a:extLst>
          </p:cNvPr>
          <p:cNvGrpSpPr/>
          <p:nvPr/>
        </p:nvGrpSpPr>
        <p:grpSpPr>
          <a:xfrm>
            <a:off x="8091322" y="1329645"/>
            <a:ext cx="525707" cy="972908"/>
            <a:chOff x="7615895" y="2647423"/>
            <a:chExt cx="1166981" cy="1666366"/>
          </a:xfrm>
        </p:grpSpPr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CD30C2B0-5AE6-475B-A308-E4D057546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3608542-34AB-4F83-A6F3-FE28DE47B6D9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06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84199EA9-7FDE-4CFA-95AB-F811BB08CE06}"/>
              </a:ext>
            </a:extLst>
          </p:cNvPr>
          <p:cNvSpPr txBox="1"/>
          <p:nvPr/>
        </p:nvSpPr>
        <p:spPr>
          <a:xfrm>
            <a:off x="8989226" y="1467597"/>
            <a:ext cx="21743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noProof="0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تقييم بنائي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121" name="Picture 120" descr="A close up of a sign&#10;&#10;Description automatically generated">
            <a:extLst>
              <a:ext uri="{FF2B5EF4-FFF2-40B4-BE49-F238E27FC236}">
                <a16:creationId xmlns:a16="http://schemas.microsoft.com/office/drawing/2014/main" id="{37D0FDB0-FBDC-42E4-90ED-C2FE3FD1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9607" y="2496202"/>
            <a:ext cx="3110479" cy="1600345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AF87CC81-A5EF-4593-BFA8-65D016ADB9EF}"/>
              </a:ext>
            </a:extLst>
          </p:cNvPr>
          <p:cNvSpPr txBox="1"/>
          <p:nvPr/>
        </p:nvSpPr>
        <p:spPr>
          <a:xfrm>
            <a:off x="613535" y="3092572"/>
            <a:ext cx="197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سيرالحصة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الدرسية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8234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3" grpId="0"/>
      <p:bldP spid="27" grpId="0" animBg="1"/>
      <p:bldP spid="29" grpId="0" animBg="1"/>
      <p:bldP spid="31" grpId="0"/>
      <p:bldP spid="32" grpId="0"/>
      <p:bldP spid="37" grpId="0"/>
      <p:bldP spid="38" grpId="0"/>
      <p:bldP spid="39" grpId="0" animBg="1"/>
      <p:bldP spid="40" grpId="0" animBg="1"/>
      <p:bldP spid="44" grpId="0"/>
      <p:bldP spid="45" grpId="0"/>
      <p:bldP spid="47" grpId="0" animBg="1"/>
      <p:bldP spid="1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8D16F3B7-30BA-4DF6-A625-9F290F9E74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368"/>
            <a:ext cx="6858000" cy="1219200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94042CF-FB51-40E7-BE20-4A512277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425" y="0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5CC3D64-2DFB-4463-A193-A841BF8EF455}"/>
              </a:ext>
            </a:extLst>
          </p:cNvPr>
          <p:cNvSpPr txBox="1"/>
          <p:nvPr/>
        </p:nvSpPr>
        <p:spPr>
          <a:xfrm>
            <a:off x="9692640" y="171516"/>
            <a:ext cx="22543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/>
              <a:t>أجب عن الأسئلة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A09F1A-C292-4C1E-BD75-F56D3819254C}"/>
              </a:ext>
            </a:extLst>
          </p:cNvPr>
          <p:cNvSpPr txBox="1"/>
          <p:nvPr/>
        </p:nvSpPr>
        <p:spPr>
          <a:xfrm>
            <a:off x="10536700" y="534705"/>
            <a:ext cx="9425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118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C3416-D9BE-4BE8-9742-A8096500CA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544" t="11575" r="51956" b="14185"/>
          <a:stretch/>
        </p:blipFill>
        <p:spPr>
          <a:xfrm>
            <a:off x="408652" y="39971"/>
            <a:ext cx="7507629" cy="6777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158" y="1666434"/>
            <a:ext cx="280440" cy="304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158" y="2868717"/>
            <a:ext cx="280440" cy="304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C0994B-DF49-4B00-8C69-E64CD84B0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1121" y="4319830"/>
            <a:ext cx="280440" cy="304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96E08-40F2-4AF3-B776-BA27EC9E3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5662" y="5092161"/>
            <a:ext cx="280440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7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DA0D03F2-C421-48E4-ACAA-A6C74DB8A3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8000" cy="12192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59191" r="44659" b="7056"/>
          <a:stretch/>
        </p:blipFill>
        <p:spPr>
          <a:xfrm>
            <a:off x="731520" y="281355"/>
            <a:ext cx="8961119" cy="6414868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271" y="1877729"/>
            <a:ext cx="555526" cy="477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179" y="3429000"/>
            <a:ext cx="665709" cy="477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8548360" y="4980271"/>
            <a:ext cx="665707" cy="477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40BAC-A986-4710-9D34-B4312895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425" y="0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16E158-EF3A-451C-A663-AC8E2CFCF315}"/>
              </a:ext>
            </a:extLst>
          </p:cNvPr>
          <p:cNvSpPr txBox="1"/>
          <p:nvPr/>
        </p:nvSpPr>
        <p:spPr>
          <a:xfrm>
            <a:off x="9692640" y="171516"/>
            <a:ext cx="22543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/>
              <a:t>أجب عن الأسئلة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D523858-63D4-4375-A6F9-A39886233597}"/>
              </a:ext>
            </a:extLst>
          </p:cNvPr>
          <p:cNvSpPr txBox="1"/>
          <p:nvPr/>
        </p:nvSpPr>
        <p:spPr>
          <a:xfrm flipH="1">
            <a:off x="10583510" y="515565"/>
            <a:ext cx="8769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112</a:t>
            </a:r>
          </a:p>
        </p:txBody>
      </p:sp>
    </p:spTree>
    <p:extLst>
      <p:ext uri="{BB962C8B-B14F-4D97-AF65-F5344CB8AC3E}">
        <p14:creationId xmlns:p14="http://schemas.microsoft.com/office/powerpoint/2010/main" val="275150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DA0D03F2-C421-48E4-ACAA-A6C74DB8A3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8000" cy="1219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40BAC-A986-4710-9D34-B4312895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425" y="0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16E158-EF3A-451C-A663-AC8E2CFCF315}"/>
              </a:ext>
            </a:extLst>
          </p:cNvPr>
          <p:cNvSpPr txBox="1"/>
          <p:nvPr/>
        </p:nvSpPr>
        <p:spPr>
          <a:xfrm>
            <a:off x="9692640" y="171516"/>
            <a:ext cx="22543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/>
              <a:t>أجب عن الأسئلة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D523858-63D4-4375-A6F9-A39886233597}"/>
              </a:ext>
            </a:extLst>
          </p:cNvPr>
          <p:cNvSpPr txBox="1"/>
          <p:nvPr/>
        </p:nvSpPr>
        <p:spPr>
          <a:xfrm flipH="1">
            <a:off x="10583510" y="515565"/>
            <a:ext cx="8769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113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D10A9BB-9030-4F5E-8A52-943DB58A4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425" y="-160421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7E3DBD9-CEAD-44AA-AF66-ED061C72FB6E}"/>
              </a:ext>
            </a:extLst>
          </p:cNvPr>
          <p:cNvSpPr txBox="1"/>
          <p:nvPr/>
        </p:nvSpPr>
        <p:spPr>
          <a:xfrm>
            <a:off x="9692640" y="11095"/>
            <a:ext cx="22543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/>
              <a:t>أجب عن الأسئلة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86B6D-5EF0-4D30-8436-7231E9708D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37" t="516" r="11176" b="52142"/>
          <a:stretch/>
        </p:blipFill>
        <p:spPr>
          <a:xfrm>
            <a:off x="5685" y="76748"/>
            <a:ext cx="9877395" cy="6813282"/>
          </a:xfrm>
          <a:prstGeom prst="rect">
            <a:avLst/>
          </a:prstGeom>
        </p:spPr>
      </p:pic>
      <p:pic>
        <p:nvPicPr>
          <p:cNvPr id="1028" name="Picture 4" descr="تحقق علامة X علامة قابلة للتحجيم الرسومات ، خطأ s, نص, علامة تجارية png">
            <a:extLst>
              <a:ext uri="{FF2B5EF4-FFF2-40B4-BE49-F238E27FC236}">
                <a16:creationId xmlns:a16="http://schemas.microsoft.com/office/drawing/2014/main" id="{8B77951A-1226-4170-B518-71045C572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44" y="2039699"/>
            <a:ext cx="911319" cy="9113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علامة علامه صح صحيح جيد good tag Sticker by jantwelayh">
            <a:extLst>
              <a:ext uri="{FF2B5EF4-FFF2-40B4-BE49-F238E27FC236}">
                <a16:creationId xmlns:a16="http://schemas.microsoft.com/office/drawing/2014/main" id="{0282E5E2-D4CC-4E89-8B4F-D8F110A44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44" y="2856960"/>
            <a:ext cx="1005006" cy="10190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تحقق علامة X علامة قابلة للتحجيم الرسومات ، خطأ s, نص, علامة تجارية png">
            <a:extLst>
              <a:ext uri="{FF2B5EF4-FFF2-40B4-BE49-F238E27FC236}">
                <a16:creationId xmlns:a16="http://schemas.microsoft.com/office/drawing/2014/main" id="{E9FF6F23-B982-4EA1-AAD1-B30D9F7A1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43" y="3781968"/>
            <a:ext cx="911319" cy="9113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علامة علامه صح صحيح جيد good tag Sticker by jantwelayh">
            <a:extLst>
              <a:ext uri="{FF2B5EF4-FFF2-40B4-BE49-F238E27FC236}">
                <a16:creationId xmlns:a16="http://schemas.microsoft.com/office/drawing/2014/main" id="{EF5A5AA0-0936-46D1-A7FA-7DF2A713E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33" y="4505612"/>
            <a:ext cx="1005006" cy="10190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علامة علامه صح صحيح جيد good tag Sticker by jantwelayh">
            <a:extLst>
              <a:ext uri="{FF2B5EF4-FFF2-40B4-BE49-F238E27FC236}">
                <a16:creationId xmlns:a16="http://schemas.microsoft.com/office/drawing/2014/main" id="{20589260-69BB-4A13-AF69-D3E71C983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43" y="5524237"/>
            <a:ext cx="1005006" cy="10190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8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1AF787F-5AB0-4FDC-92C4-E175254B8F2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8000" cy="12192002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D5F1A94-50AE-41A6-9664-481B7C483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65" y="156089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0BDA573-339F-45AC-8817-76C2FD934C9F}"/>
              </a:ext>
            </a:extLst>
          </p:cNvPr>
          <p:cNvSpPr txBox="1"/>
          <p:nvPr/>
        </p:nvSpPr>
        <p:spPr>
          <a:xfrm>
            <a:off x="10668000" y="184486"/>
            <a:ext cx="9144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/>
              <a:t>أجب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3FFB58-5600-4575-B455-33622437559D}"/>
              </a:ext>
            </a:extLst>
          </p:cNvPr>
          <p:cNvSpPr txBox="1"/>
          <p:nvPr/>
        </p:nvSpPr>
        <p:spPr>
          <a:xfrm>
            <a:off x="10031992" y="819629"/>
            <a:ext cx="15079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b="1" dirty="0">
                <a:highlight>
                  <a:srgbClr val="FFFF00"/>
                </a:highlight>
              </a:rPr>
              <a:t>113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C5DF686-86EF-46A0-85CE-DF735B8BE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92" y="251322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CC82F0-BD5E-4DEE-A5E7-3427E64BB307}"/>
              </a:ext>
            </a:extLst>
          </p:cNvPr>
          <p:cNvSpPr txBox="1"/>
          <p:nvPr/>
        </p:nvSpPr>
        <p:spPr>
          <a:xfrm>
            <a:off x="10698627" y="279719"/>
            <a:ext cx="9144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/>
              <a:t>أجب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887B-D344-49DA-A2FC-160FD6FF0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5989" r="10870" b="22499"/>
          <a:stretch/>
        </p:blipFill>
        <p:spPr>
          <a:xfrm>
            <a:off x="117326" y="279719"/>
            <a:ext cx="9758837" cy="528619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96C2FCA-7FB8-456C-B9DC-3D9F53176BD7}"/>
              </a:ext>
            </a:extLst>
          </p:cNvPr>
          <p:cNvSpPr txBox="1"/>
          <p:nvPr/>
        </p:nvSpPr>
        <p:spPr>
          <a:xfrm>
            <a:off x="238539" y="1387936"/>
            <a:ext cx="806596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highlight>
                  <a:srgbClr val="C0C0C0"/>
                </a:highlight>
              </a:rPr>
              <a:t>تعني ممارسة السلوكيات التي تم اكتسابها من الإباء والاجداد من خلال مجالسهم</a:t>
            </a:r>
          </a:p>
        </p:txBody>
      </p:sp>
      <p:sp>
        <p:nvSpPr>
          <p:cNvPr id="12" name="مربع نص 7">
            <a:extLst>
              <a:ext uri="{FF2B5EF4-FFF2-40B4-BE49-F238E27FC236}">
                <a16:creationId xmlns:a16="http://schemas.microsoft.com/office/drawing/2014/main" id="{6CCEEF5C-1E09-40C8-B187-EFD63B6F75A8}"/>
              </a:ext>
            </a:extLst>
          </p:cNvPr>
          <p:cNvSpPr txBox="1"/>
          <p:nvPr/>
        </p:nvSpPr>
        <p:spPr>
          <a:xfrm>
            <a:off x="417443" y="3223362"/>
            <a:ext cx="806596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highlight>
                  <a:srgbClr val="C0C0C0"/>
                </a:highlight>
              </a:rPr>
              <a:t>تعد مكون من مكونات الشخصية الإماراتية .</a:t>
            </a:r>
          </a:p>
        </p:txBody>
      </p:sp>
    </p:spTree>
    <p:extLst>
      <p:ext uri="{BB962C8B-B14F-4D97-AF65-F5344CB8AC3E}">
        <p14:creationId xmlns:p14="http://schemas.microsoft.com/office/powerpoint/2010/main" val="253816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D1F3B750-44F0-4D7F-87AE-8F7B0BD807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06" y="1539396"/>
            <a:ext cx="7345188" cy="523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920015" y="110744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4479431" y="4152092"/>
            <a:ext cx="2569843" cy="23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815" y="247782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316283" y="326187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10DFB57-7255-4C64-B941-D2F321CF02AB}"/>
              </a:ext>
            </a:extLst>
          </p:cNvPr>
          <p:cNvSpPr txBox="1"/>
          <p:nvPr/>
        </p:nvSpPr>
        <p:spPr>
          <a:xfrm>
            <a:off x="3203499" y="2932656"/>
            <a:ext cx="512170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b="1" dirty="0">
                <a:highlight>
                  <a:srgbClr val="00FFFF"/>
                </a:highlight>
                <a:cs typeface="Akhbar MT" pitchFamily="2" charset="-78"/>
              </a:rPr>
              <a:t>الكشف عن البطل </a:t>
            </a:r>
          </a:p>
        </p:txBody>
      </p:sp>
    </p:spTree>
    <p:extLst>
      <p:ext uri="{BB962C8B-B14F-4D97-AF65-F5344CB8AC3E}">
        <p14:creationId xmlns:p14="http://schemas.microsoft.com/office/powerpoint/2010/main" val="28161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9E6B0981-7ECD-4A15-B472-D13C805851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8058" y="-2667001"/>
            <a:ext cx="6858000" cy="1219200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BAC17E4-C0F5-4EE5-A6ED-C538F424D60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rcRect t="10892"/>
          <a:stretch>
            <a:fillRect/>
          </a:stretch>
        </p:blipFill>
        <p:spPr bwMode="auto">
          <a:xfrm>
            <a:off x="2970532" y="1825625"/>
            <a:ext cx="6250935" cy="393147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مستطيل: زوايا مستديرة 3">
            <a:hlinkClick r:id="" action="ppaction://noaction"/>
            <a:extLst>
              <a:ext uri="{FF2B5EF4-FFF2-40B4-BE49-F238E27FC236}">
                <a16:creationId xmlns:a16="http://schemas.microsoft.com/office/drawing/2014/main" id="{202679AC-281B-4494-899B-94FACC448B06}"/>
              </a:ext>
            </a:extLst>
          </p:cNvPr>
          <p:cNvSpPr/>
          <p:nvPr/>
        </p:nvSpPr>
        <p:spPr>
          <a:xfrm>
            <a:off x="2660791" y="431098"/>
            <a:ext cx="6250935" cy="8847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accent1">
                    <a:lumMod val="75000"/>
                  </a:schemeClr>
                </a:solidFill>
              </a:rPr>
              <a:t>بطاقة الخروج ( تقييم الحصة )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564FA57-F8B1-4A88-8D81-F1964E914D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8058" y="-2667001"/>
            <a:ext cx="6858000" cy="12192002"/>
          </a:xfrm>
          <a:prstGeom prst="rect">
            <a:avLst/>
          </a:prstGeom>
        </p:spPr>
      </p:pic>
      <p:pic>
        <p:nvPicPr>
          <p:cNvPr id="1026" name="Picture 2" descr="حصة تكنولوجيا - طالباتي الغاليات غدا إن شاء الله بداية... | Facebook">
            <a:extLst>
              <a:ext uri="{FF2B5EF4-FFF2-40B4-BE49-F238E27FC236}">
                <a16:creationId xmlns:a16="http://schemas.microsoft.com/office/drawing/2014/main" id="{7D43BE83-7C1F-477C-B921-3B96C12B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97" y="873817"/>
            <a:ext cx="8894932" cy="5038114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F2D5B21-0957-47DC-B426-C25ED6088165}"/>
              </a:ext>
            </a:extLst>
          </p:cNvPr>
          <p:cNvSpPr txBox="1"/>
          <p:nvPr/>
        </p:nvSpPr>
        <p:spPr>
          <a:xfrm>
            <a:off x="4609474" y="3392874"/>
            <a:ext cx="338777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/>
              <a:t>أحبتي ألقاكم الحصة القادمة من خلال </a:t>
            </a:r>
            <a:r>
              <a:rPr lang="ar-AE" sz="3600" b="1"/>
              <a:t>النص القرائي</a:t>
            </a:r>
            <a:endParaRPr lang="ar-AE" sz="3600" b="1" dirty="0"/>
          </a:p>
        </p:txBody>
      </p:sp>
      <p:pic>
        <p:nvPicPr>
          <p:cNvPr id="1028" name="Picture 4" descr="مبتسم الإبهام إشارة Emoticon Emoji مبتسم, متفرقات, تحية png">
            <a:extLst>
              <a:ext uri="{FF2B5EF4-FFF2-40B4-BE49-F238E27FC236}">
                <a16:creationId xmlns:a16="http://schemas.microsoft.com/office/drawing/2014/main" id="{72FC64AF-C313-4D6B-B300-6E130C0A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44" y="0"/>
            <a:ext cx="2572301" cy="2572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ey Emoji High خمسة هواتف WhatsApp Mobile مبتسم, متفرقات, نص png">
            <a:extLst>
              <a:ext uri="{FF2B5EF4-FFF2-40B4-BE49-F238E27FC236}">
                <a16:creationId xmlns:a16="http://schemas.microsoft.com/office/drawing/2014/main" id="{D002B915-A45E-49ED-83FB-960672D8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57" y="4368796"/>
            <a:ext cx="2202543" cy="2495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496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22635261-8B58-44C8-B9CB-2F353B8A1C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F9E05C1-3337-4675-9F34-5B5E9D25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-439615"/>
            <a:ext cx="12192000" cy="773723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820C64-1405-438A-8B70-F3446248C434}"/>
              </a:ext>
            </a:extLst>
          </p:cNvPr>
          <p:cNvSpPr txBox="1"/>
          <p:nvPr/>
        </p:nvSpPr>
        <p:spPr>
          <a:xfrm>
            <a:off x="1948070" y="1557928"/>
            <a:ext cx="251071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cs typeface="(AH) Manal Black" pitchFamily="2" charset="-78"/>
              </a:rPr>
              <a:t>دولة</a:t>
            </a:r>
          </a:p>
          <a:p>
            <a:pPr algn="ctr"/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الامارات</a:t>
            </a:r>
          </a:p>
          <a:p>
            <a:pPr algn="ctr"/>
            <a:r>
              <a:rPr lang="ar-AE" sz="4800" b="1" dirty="0">
                <a:solidFill>
                  <a:srgbClr val="00B050"/>
                </a:solidFill>
                <a:cs typeface="(AH) Manal Black" pitchFamily="2" charset="-78"/>
              </a:rPr>
              <a:t>العربية</a:t>
            </a:r>
            <a:r>
              <a:rPr lang="ar-AE" sz="4800" b="1" dirty="0">
                <a:cs typeface="(AH) Manal Black" pitchFamily="2" charset="-78"/>
              </a:rPr>
              <a:t> </a:t>
            </a:r>
          </a:p>
          <a:p>
            <a:pPr algn="ctr"/>
            <a:r>
              <a:rPr lang="ar-AE" sz="4800" b="1" dirty="0">
                <a:cs typeface="(AH) Manal Black" pitchFamily="2" charset="-78"/>
              </a:rPr>
              <a:t>المتحدة</a:t>
            </a:r>
          </a:p>
        </p:txBody>
      </p:sp>
      <p:pic>
        <p:nvPicPr>
          <p:cNvPr id="6" name="جمعه مباركه رب اشرح لي صدري ويسر لي أمري واحلل عقدة من لساني يفقهوا قولي">
            <a:hlinkClick r:id="" action="ppaction://media"/>
            <a:extLst>
              <a:ext uri="{FF2B5EF4-FFF2-40B4-BE49-F238E27FC236}">
                <a16:creationId xmlns:a16="http://schemas.microsoft.com/office/drawing/2014/main" id="{E7395572-04AF-4055-8EEC-91E60983E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1047" y="1440629"/>
            <a:ext cx="5695988" cy="39767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9818965-A860-461B-82EF-DFDF33952166}"/>
              </a:ext>
            </a:extLst>
          </p:cNvPr>
          <p:cNvSpPr txBox="1"/>
          <p:nvPr/>
        </p:nvSpPr>
        <p:spPr>
          <a:xfrm>
            <a:off x="6766560" y="323557"/>
            <a:ext cx="313709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dirty="0">
                <a:highlight>
                  <a:srgbClr val="C0C0C0"/>
                </a:highlight>
              </a:rPr>
              <a:t>دعاء اليوم</a:t>
            </a:r>
          </a:p>
        </p:txBody>
      </p:sp>
    </p:spTree>
    <p:extLst>
      <p:ext uri="{BB962C8B-B14F-4D97-AF65-F5344CB8AC3E}">
        <p14:creationId xmlns:p14="http://schemas.microsoft.com/office/powerpoint/2010/main" val="15715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22635261-8B58-44C8-B9CB-2F353B8A1C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820C64-1405-438A-8B70-F3446248C434}"/>
              </a:ext>
            </a:extLst>
          </p:cNvPr>
          <p:cNvSpPr txBox="1"/>
          <p:nvPr/>
        </p:nvSpPr>
        <p:spPr>
          <a:xfrm>
            <a:off x="1948070" y="1557928"/>
            <a:ext cx="251071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cs typeface="(AH) Manal Black" pitchFamily="2" charset="-78"/>
              </a:rPr>
              <a:t>دولة</a:t>
            </a:r>
          </a:p>
          <a:p>
            <a:pPr algn="ctr"/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الامارات</a:t>
            </a:r>
          </a:p>
          <a:p>
            <a:pPr algn="ctr"/>
            <a:r>
              <a:rPr lang="ar-AE" sz="4800" b="1" dirty="0">
                <a:solidFill>
                  <a:srgbClr val="00B050"/>
                </a:solidFill>
                <a:cs typeface="(AH) Manal Black" pitchFamily="2" charset="-78"/>
              </a:rPr>
              <a:t>العربية</a:t>
            </a:r>
            <a:r>
              <a:rPr lang="ar-AE" sz="4800" b="1" dirty="0">
                <a:cs typeface="(AH) Manal Black" pitchFamily="2" charset="-78"/>
              </a:rPr>
              <a:t> </a:t>
            </a:r>
          </a:p>
          <a:p>
            <a:pPr algn="ctr"/>
            <a:r>
              <a:rPr lang="ar-AE" sz="4800" b="1" dirty="0">
                <a:cs typeface="(AH) Manal Black" pitchFamily="2" charset="-78"/>
              </a:rPr>
              <a:t>المتحدة</a:t>
            </a:r>
          </a:p>
        </p:txBody>
      </p:sp>
      <p:pic>
        <p:nvPicPr>
          <p:cNvPr id="9" name="Picture 2" descr="مشاهدة صورة المصدر">
            <a:extLst>
              <a:ext uri="{FF2B5EF4-FFF2-40B4-BE49-F238E27FC236}">
                <a16:creationId xmlns:a16="http://schemas.microsoft.com/office/drawing/2014/main" id="{A489E7BC-4C0C-45A8-B791-211B5E03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" y="-27955"/>
            <a:ext cx="12109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FFC86D8-F06E-48CE-92AB-B7D5E9F24061}"/>
              </a:ext>
            </a:extLst>
          </p:cNvPr>
          <p:cNvGrpSpPr/>
          <p:nvPr/>
        </p:nvGrpSpPr>
        <p:grpSpPr>
          <a:xfrm>
            <a:off x="82858" y="2143973"/>
            <a:ext cx="8477269" cy="4654728"/>
            <a:chOff x="82858" y="2143973"/>
            <a:chExt cx="8477269" cy="4654728"/>
          </a:xfrm>
        </p:grpSpPr>
        <p:pic>
          <p:nvPicPr>
            <p:cNvPr id="13" name="Picture 113">
              <a:extLst>
                <a:ext uri="{FF2B5EF4-FFF2-40B4-BE49-F238E27FC236}">
                  <a16:creationId xmlns:a16="http://schemas.microsoft.com/office/drawing/2014/main" id="{04B1ABE8-6EAB-417A-A1AA-81329CC4D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969"/>
            <a:stretch/>
          </p:blipFill>
          <p:spPr>
            <a:xfrm>
              <a:off x="6712622" y="2255159"/>
              <a:ext cx="1196321" cy="2347682"/>
            </a:xfrm>
            <a:prstGeom prst="rect">
              <a:avLst/>
            </a:prstGeom>
          </p:spPr>
        </p:pic>
        <p:pic>
          <p:nvPicPr>
            <p:cNvPr id="14" name="Picture 112">
              <a:extLst>
                <a:ext uri="{FF2B5EF4-FFF2-40B4-BE49-F238E27FC236}">
                  <a16:creationId xmlns:a16="http://schemas.microsoft.com/office/drawing/2014/main" id="{759F3FCB-D1D4-4C5E-980A-4E500FD66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/>
            <a:stretch/>
          </p:blipFill>
          <p:spPr>
            <a:xfrm>
              <a:off x="7370600" y="2946960"/>
              <a:ext cx="1189527" cy="2755587"/>
            </a:xfrm>
            <a:prstGeom prst="rect">
              <a:avLst/>
            </a:prstGeom>
          </p:spPr>
        </p:pic>
        <p:pic>
          <p:nvPicPr>
            <p:cNvPr id="15" name="Picture 115">
              <a:extLst>
                <a:ext uri="{FF2B5EF4-FFF2-40B4-BE49-F238E27FC236}">
                  <a16:creationId xmlns:a16="http://schemas.microsoft.com/office/drawing/2014/main" id="{49939E82-95E2-48DC-B1A4-F188E0B54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40663"/>
            <a:stretch/>
          </p:blipFill>
          <p:spPr>
            <a:xfrm>
              <a:off x="553780" y="2237711"/>
              <a:ext cx="1196321" cy="1597442"/>
            </a:xfrm>
            <a:prstGeom prst="rect">
              <a:avLst/>
            </a:prstGeom>
          </p:spPr>
        </p:pic>
        <p:pic>
          <p:nvPicPr>
            <p:cNvPr id="16" name="Picture 116">
              <a:extLst>
                <a:ext uri="{FF2B5EF4-FFF2-40B4-BE49-F238E27FC236}">
                  <a16:creationId xmlns:a16="http://schemas.microsoft.com/office/drawing/2014/main" id="{44B2F305-F3EB-4317-9930-507435520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69759" t="-149" r="14408" b="42178"/>
            <a:stretch/>
          </p:blipFill>
          <p:spPr>
            <a:xfrm>
              <a:off x="3954301" y="2143973"/>
              <a:ext cx="1196321" cy="1597443"/>
            </a:xfrm>
            <a:prstGeom prst="rect">
              <a:avLst/>
            </a:prstGeom>
          </p:spPr>
        </p:pic>
        <p:pic>
          <p:nvPicPr>
            <p:cNvPr id="17" name="Picture 117">
              <a:extLst>
                <a:ext uri="{FF2B5EF4-FFF2-40B4-BE49-F238E27FC236}">
                  <a16:creationId xmlns:a16="http://schemas.microsoft.com/office/drawing/2014/main" id="{8098EBB3-E261-465B-9432-3A3153223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7856"/>
            <a:stretch/>
          </p:blipFill>
          <p:spPr>
            <a:xfrm>
              <a:off x="4344021" y="2521269"/>
              <a:ext cx="1404179" cy="2040676"/>
            </a:xfrm>
            <a:prstGeom prst="rect">
              <a:avLst/>
            </a:prstGeom>
          </p:spPr>
        </p:pic>
        <p:pic>
          <p:nvPicPr>
            <p:cNvPr id="18" name="Picture 103">
              <a:extLst>
                <a:ext uri="{FF2B5EF4-FFF2-40B4-BE49-F238E27FC236}">
                  <a16:creationId xmlns:a16="http://schemas.microsoft.com/office/drawing/2014/main" id="{39DEC51D-EF6C-467F-990E-860B0289E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 b="45114"/>
            <a:stretch/>
          </p:blipFill>
          <p:spPr>
            <a:xfrm>
              <a:off x="325309" y="2982650"/>
              <a:ext cx="1256390" cy="1597442"/>
            </a:xfrm>
            <a:prstGeom prst="rect">
              <a:avLst/>
            </a:prstGeom>
          </p:spPr>
        </p:pic>
        <p:pic>
          <p:nvPicPr>
            <p:cNvPr id="19" name="Picture 97">
              <a:extLst>
                <a:ext uri="{FF2B5EF4-FFF2-40B4-BE49-F238E27FC236}">
                  <a16:creationId xmlns:a16="http://schemas.microsoft.com/office/drawing/2014/main" id="{5D1FD152-6E30-4D81-AB51-5C8A8F6E8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969"/>
            <a:stretch/>
          </p:blipFill>
          <p:spPr>
            <a:xfrm>
              <a:off x="82858" y="3720258"/>
              <a:ext cx="1466695" cy="2755587"/>
            </a:xfrm>
            <a:prstGeom prst="rect">
              <a:avLst/>
            </a:prstGeom>
          </p:spPr>
        </p:pic>
        <p:pic>
          <p:nvPicPr>
            <p:cNvPr id="20" name="Picture 91">
              <a:extLst>
                <a:ext uri="{FF2B5EF4-FFF2-40B4-BE49-F238E27FC236}">
                  <a16:creationId xmlns:a16="http://schemas.microsoft.com/office/drawing/2014/main" id="{5A8FB490-CD11-4107-8FA0-0DE96ABA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/>
            <a:stretch/>
          </p:blipFill>
          <p:spPr>
            <a:xfrm>
              <a:off x="4491810" y="3401045"/>
              <a:ext cx="1466694" cy="3397656"/>
            </a:xfrm>
            <a:prstGeom prst="rect">
              <a:avLst/>
            </a:prstGeom>
          </p:spPr>
        </p:pic>
      </p:grpSp>
      <p:pic>
        <p:nvPicPr>
          <p:cNvPr id="22" name="Picture 114">
            <a:extLst>
              <a:ext uri="{FF2B5EF4-FFF2-40B4-BE49-F238E27FC236}">
                <a16:creationId xmlns:a16="http://schemas.microsoft.com/office/drawing/2014/main" id="{2C7A4D3D-95F2-4F46-909E-9D42A1181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7892312" y="3225269"/>
            <a:ext cx="1404179" cy="308663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AE7FD89-8F50-4C19-B515-3DF4C6AA2C01}"/>
              </a:ext>
            </a:extLst>
          </p:cNvPr>
          <p:cNvSpPr/>
          <p:nvPr/>
        </p:nvSpPr>
        <p:spPr>
          <a:xfrm>
            <a:off x="3109522" y="1517685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الحضور والغياب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6C8BD45B-F616-447A-A740-541564BC2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268" y="719600"/>
            <a:ext cx="1908732" cy="10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5">
            <a:extLst>
              <a:ext uri="{FF2B5EF4-FFF2-40B4-BE49-F238E27FC236}">
                <a16:creationId xmlns:a16="http://schemas.microsoft.com/office/drawing/2014/main" id="{78938FC1-91E1-488F-AE07-4978F6329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47" y="996126"/>
            <a:ext cx="917658" cy="1761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1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E4B5E45-3209-451A-A021-4927A7E9F79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01EE444-9E66-4EE1-B046-819F95833A80}"/>
              </a:ext>
            </a:extLst>
          </p:cNvPr>
          <p:cNvSpPr/>
          <p:nvPr/>
        </p:nvSpPr>
        <p:spPr>
          <a:xfrm>
            <a:off x="4453830" y="2216"/>
            <a:ext cx="346280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قوانين التعلم عن بعد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F54CF01-9199-4AF6-9954-99C4C804FC3E}"/>
              </a:ext>
            </a:extLst>
          </p:cNvPr>
          <p:cNvGrpSpPr/>
          <p:nvPr/>
        </p:nvGrpSpPr>
        <p:grpSpPr>
          <a:xfrm>
            <a:off x="0" y="734654"/>
            <a:ext cx="12085982" cy="5967400"/>
            <a:chOff x="-454436" y="868680"/>
            <a:chExt cx="12606150" cy="5836919"/>
          </a:xfrm>
        </p:grpSpPr>
        <p:grpSp>
          <p:nvGrpSpPr>
            <p:cNvPr id="65" name="Group 10">
              <a:extLst>
                <a:ext uri="{FF2B5EF4-FFF2-40B4-BE49-F238E27FC236}">
                  <a16:creationId xmlns:a16="http://schemas.microsoft.com/office/drawing/2014/main" id="{E716A614-AB67-4EE5-9DD6-1D369F7E51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54436" y="868680"/>
              <a:ext cx="12606150" cy="5836919"/>
              <a:chOff x="-113069" y="1373199"/>
              <a:chExt cx="11890682" cy="5462516"/>
            </a:xfrm>
          </p:grpSpPr>
          <p:grpSp>
            <p:nvGrpSpPr>
              <p:cNvPr id="75" name="Group 1">
                <a:extLst>
                  <a:ext uri="{FF2B5EF4-FFF2-40B4-BE49-F238E27FC236}">
                    <a16:creationId xmlns:a16="http://schemas.microsoft.com/office/drawing/2014/main" id="{D8F1070B-5E54-4A41-8BB5-26081DB5C7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32931" y="1381136"/>
                <a:ext cx="3444682" cy="2513836"/>
                <a:chOff x="8332931" y="1381136"/>
                <a:chExt cx="3444682" cy="2513836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E739687-99DE-4671-866B-180608032DCA}"/>
                    </a:ext>
                  </a:extLst>
                </p:cNvPr>
                <p:cNvSpPr/>
                <p:nvPr/>
              </p:nvSpPr>
              <p:spPr>
                <a:xfrm>
                  <a:off x="8916361" y="1381136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9157A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7" name="Picture 106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FEFAE578-7947-4D01-B4EB-58A0DA6E2C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8332931" y="2725168"/>
                  <a:ext cx="3444682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pic>
              <p:nvPicPr>
                <p:cNvPr id="108" name="Picture 7" descr="A close up of a clock&#10;&#10;Description automatically generated">
                  <a:extLst>
                    <a:ext uri="{FF2B5EF4-FFF2-40B4-BE49-F238E27FC236}">
                      <a16:creationId xmlns:a16="http://schemas.microsoft.com/office/drawing/2014/main" id="{577BA68E-055A-4998-9F6C-98F99887A4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52" t="9102" r="7925" b="10997"/>
                <a:stretch>
                  <a:fillRect/>
                </a:stretch>
              </p:blipFill>
              <p:spPr bwMode="auto">
                <a:xfrm>
                  <a:off x="9332341" y="1389268"/>
                  <a:ext cx="1483011" cy="14463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9" name="TextBox 8">
                  <a:extLst>
                    <a:ext uri="{FF2B5EF4-FFF2-40B4-BE49-F238E27FC236}">
                      <a16:creationId xmlns:a16="http://schemas.microsoft.com/office/drawing/2014/main" id="{C508A20F-C072-4182-B4D0-558A655FCF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15352" y="2673394"/>
                  <a:ext cx="46382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10" name="TextBox 9">
                  <a:extLst>
                    <a:ext uri="{FF2B5EF4-FFF2-40B4-BE49-F238E27FC236}">
                      <a16:creationId xmlns:a16="http://schemas.microsoft.com/office/drawing/2014/main" id="{07DDFFA2-60C0-4900-A9D7-58448E7BB9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65785" y="2865717"/>
                  <a:ext cx="2759313" cy="9716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الالتزام بالوقت المحدد للحصص</a:t>
                  </a:r>
                  <a:endParaRPr kumimoji="0" lang="en-US" altLang="ar-AE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6" name="Group 3">
                <a:extLst>
                  <a:ext uri="{FF2B5EF4-FFF2-40B4-BE49-F238E27FC236}">
                    <a16:creationId xmlns:a16="http://schemas.microsoft.com/office/drawing/2014/main" id="{5C768890-D8D5-4182-9945-9D3637003B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13069" y="1392248"/>
                <a:ext cx="4111747" cy="3084016"/>
                <a:chOff x="-113069" y="1392248"/>
                <a:chExt cx="4111747" cy="3084016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7AE2DDAB-9A82-468F-8E81-F8DC63D51AC3}"/>
                    </a:ext>
                  </a:extLst>
                </p:cNvPr>
                <p:cNvSpPr/>
                <p:nvPr/>
              </p:nvSpPr>
              <p:spPr>
                <a:xfrm>
                  <a:off x="1214763" y="1392248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405768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2" name="Picture 101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1938F09A-D114-468F-A619-556546B166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prstClr val="black"/>
                    <a:srgbClr val="D97828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397508" y="2798460"/>
                  <a:ext cx="3601170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103" name="TextBox 18">
                  <a:extLst>
                    <a:ext uri="{FF2B5EF4-FFF2-40B4-BE49-F238E27FC236}">
                      <a16:creationId xmlns:a16="http://schemas.microsoft.com/office/drawing/2014/main" id="{BC44559D-D72A-426F-B0E5-DE36B2A552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37165" y="2640434"/>
                  <a:ext cx="46382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pic>
              <p:nvPicPr>
                <p:cNvPr id="104" name="Picture 19">
                  <a:extLst>
                    <a:ext uri="{FF2B5EF4-FFF2-40B4-BE49-F238E27FC236}">
                      <a16:creationId xmlns:a16="http://schemas.microsoft.com/office/drawing/2014/main" id="{BBCDADD3-B256-4DEE-BE0F-7C3B22105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460"/>
                <a:stretch>
                  <a:fillRect/>
                </a:stretch>
              </p:blipFill>
              <p:spPr bwMode="auto">
                <a:xfrm>
                  <a:off x="1538988" y="1449337"/>
                  <a:ext cx="1503917" cy="1350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5" name="TextBox 20">
                  <a:extLst>
                    <a:ext uri="{FF2B5EF4-FFF2-40B4-BE49-F238E27FC236}">
                      <a16:creationId xmlns:a16="http://schemas.microsoft.com/office/drawing/2014/main" id="{1F14B3A0-D35B-4EBF-B1AA-C23DEE8E68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13069" y="2928875"/>
                  <a:ext cx="3712715" cy="15473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الانتباه الجيد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للدرس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 </a:t>
                  </a:r>
                  <a:endParaRPr kumimoji="0" lang="en-US" altLang="ar-AE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7" name="Group 6">
                <a:extLst>
                  <a:ext uri="{FF2B5EF4-FFF2-40B4-BE49-F238E27FC236}">
                    <a16:creationId xmlns:a16="http://schemas.microsoft.com/office/drawing/2014/main" id="{E54CB1B0-38A2-45B8-8A3C-F140BC8C44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5115" y="4232150"/>
                <a:ext cx="3330287" cy="2548349"/>
                <a:chOff x="695115" y="4232150"/>
                <a:chExt cx="3330287" cy="2548349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3A610C00-474B-4C20-96AC-305ED81F81BB}"/>
                    </a:ext>
                  </a:extLst>
                </p:cNvPr>
                <p:cNvSpPr/>
                <p:nvPr/>
              </p:nvSpPr>
              <p:spPr>
                <a:xfrm>
                  <a:off x="1241708" y="4232150"/>
                  <a:ext cx="2254345" cy="1515991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684836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97" name="Picture 96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A29B8917-D709-4670-8FE6-347BD28AE7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prstClr val="black"/>
                    <a:srgbClr val="3C977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695115" y="5637895"/>
                  <a:ext cx="3330287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98" name="TextBox 23">
                  <a:extLst>
                    <a:ext uri="{FF2B5EF4-FFF2-40B4-BE49-F238E27FC236}">
                      <a16:creationId xmlns:a16="http://schemas.microsoft.com/office/drawing/2014/main" id="{6C0F4FF9-F5B8-4B1C-9E14-0B203A82CC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96048" y="5543611"/>
                  <a:ext cx="33888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99" name="TextBox 25">
                  <a:extLst>
                    <a:ext uri="{FF2B5EF4-FFF2-40B4-BE49-F238E27FC236}">
                      <a16:creationId xmlns:a16="http://schemas.microsoft.com/office/drawing/2014/main" id="{BF32FFA9-0847-40E6-8751-3094701D2C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7084" y="5843182"/>
                  <a:ext cx="2093843" cy="3662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 الالتزام بالزي المدرسي</a:t>
                  </a:r>
                  <a:endParaRPr kumimoji="0" lang="en-US" altLang="ar-AE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100" name="صورة 10">
                  <a:extLst>
                    <a:ext uri="{FF2B5EF4-FFF2-40B4-BE49-F238E27FC236}">
                      <a16:creationId xmlns:a16="http://schemas.microsoft.com/office/drawing/2014/main" id="{B11D3A81-8BD4-4179-9D59-E7F8E84CF5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7177" y="4393095"/>
                  <a:ext cx="1235549" cy="12355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8" name="Group 4">
                <a:extLst>
                  <a:ext uri="{FF2B5EF4-FFF2-40B4-BE49-F238E27FC236}">
                    <a16:creationId xmlns:a16="http://schemas.microsoft.com/office/drawing/2014/main" id="{99A8ACD4-ED42-4BC9-A232-0F9AD729BC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70243" y="4279773"/>
                <a:ext cx="3485806" cy="2555942"/>
                <a:chOff x="8170243" y="4279773"/>
                <a:chExt cx="3485806" cy="2555942"/>
              </a:xfrm>
            </p:grpSpPr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AD84A5FC-CE2F-47AD-9754-1DFBB2F5EB1A}"/>
                    </a:ext>
                  </a:extLst>
                </p:cNvPr>
                <p:cNvSpPr/>
                <p:nvPr/>
              </p:nvSpPr>
              <p:spPr>
                <a:xfrm>
                  <a:off x="8871454" y="4279773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6E6832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92" name="Picture 91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999B2A89-44AA-4954-9C10-D4E497112D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prstClr val="black"/>
                    <a:srgbClr val="A23C33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8170243" y="5686573"/>
                  <a:ext cx="3485806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pic>
              <p:nvPicPr>
                <p:cNvPr id="93" name="Picture 37">
                  <a:extLst>
                    <a:ext uri="{FF2B5EF4-FFF2-40B4-BE49-F238E27FC236}">
                      <a16:creationId xmlns:a16="http://schemas.microsoft.com/office/drawing/2014/main" id="{F897D6AD-E63D-4EF1-8916-F1464767CB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80284" y="4414014"/>
                  <a:ext cx="1272559" cy="1272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4" name="TextBox 38">
                  <a:extLst>
                    <a:ext uri="{FF2B5EF4-FFF2-40B4-BE49-F238E27FC236}">
                      <a16:creationId xmlns:a16="http://schemas.microsoft.com/office/drawing/2014/main" id="{60E6EB33-F8DF-469C-96F6-5821C71A54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23980" y="5614137"/>
                  <a:ext cx="404463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95" name="TextBox 39">
                  <a:extLst>
                    <a:ext uri="{FF2B5EF4-FFF2-40B4-BE49-F238E27FC236}">
                      <a16:creationId xmlns:a16="http://schemas.microsoft.com/office/drawing/2014/main" id="{654A0FC6-938A-4CEC-922C-1F635A373E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23350" y="5855254"/>
                  <a:ext cx="2395322" cy="568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اتباع تعليمات المعلمة</a:t>
                  </a:r>
                  <a:endParaRPr kumimoji="0" lang="en-US" altLang="ar-AE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9" name="Group 5">
                <a:extLst>
                  <a:ext uri="{FF2B5EF4-FFF2-40B4-BE49-F238E27FC236}">
                    <a16:creationId xmlns:a16="http://schemas.microsoft.com/office/drawing/2014/main" id="{37630C4C-3527-4F60-B6D1-9F686ECB93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9206" y="4235325"/>
                <a:ext cx="3330287" cy="2549032"/>
                <a:chOff x="4509206" y="4235325"/>
                <a:chExt cx="3330287" cy="2549032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B9091AA4-ABE2-4E78-8AFB-6D7482BAEF2C}"/>
                    </a:ext>
                  </a:extLst>
                </p:cNvPr>
                <p:cNvSpPr/>
                <p:nvPr/>
              </p:nvSpPr>
              <p:spPr>
                <a:xfrm>
                  <a:off x="5055832" y="4235325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92B57B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87" name="Picture 86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4E2BC901-2638-42FC-85DF-B8B3861A8E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rgbClr val="DEB340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4509206" y="5641753"/>
                  <a:ext cx="3330287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88" name="TextBox 32">
                  <a:extLst>
                    <a:ext uri="{FF2B5EF4-FFF2-40B4-BE49-F238E27FC236}">
                      <a16:creationId xmlns:a16="http://schemas.microsoft.com/office/drawing/2014/main" id="{64D65B31-3158-4D6E-B576-AC23F6A5C8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9725" y="5728914"/>
                  <a:ext cx="1955177" cy="6479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عدم التحدث بدون إذن المعلمة</a:t>
                  </a:r>
                  <a:endParaRPr kumimoji="0" lang="en-US" altLang="ar-AE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89" name="صورة 11">
                  <a:extLst>
                    <a:ext uri="{FF2B5EF4-FFF2-40B4-BE49-F238E27FC236}">
                      <a16:creationId xmlns:a16="http://schemas.microsoft.com/office/drawing/2014/main" id="{54E97EED-1567-49BD-AD11-73C26EA9E6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990" r="4140" b="6235"/>
                <a:stretch>
                  <a:fillRect/>
                </a:stretch>
              </p:blipFill>
              <p:spPr bwMode="auto">
                <a:xfrm>
                  <a:off x="5472430" y="4283507"/>
                  <a:ext cx="1419605" cy="13507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0" name="TextBox 51">
                  <a:extLst>
                    <a:ext uri="{FF2B5EF4-FFF2-40B4-BE49-F238E27FC236}">
                      <a16:creationId xmlns:a16="http://schemas.microsoft.com/office/drawing/2014/main" id="{4D62A4E7-BAE7-484B-BC16-C515D6BC69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05372" y="5549063"/>
                  <a:ext cx="33888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5</a:t>
                  </a:r>
                </a:p>
              </p:txBody>
            </p:sp>
          </p:grpSp>
          <p:grpSp>
            <p:nvGrpSpPr>
              <p:cNvPr id="80" name="Group 2">
                <a:extLst>
                  <a:ext uri="{FF2B5EF4-FFF2-40B4-BE49-F238E27FC236}">
                    <a16:creationId xmlns:a16="http://schemas.microsoft.com/office/drawing/2014/main" id="{0E6A77E9-ABF4-475E-8C9E-658ACB30D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3765" y="1373199"/>
                <a:ext cx="3863190" cy="2606276"/>
                <a:chOff x="4133765" y="1373199"/>
                <a:chExt cx="3863190" cy="2606276"/>
              </a:xfrm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7D7729A6-C3F0-4230-AE3A-0B76CAC031B9}"/>
                    </a:ext>
                  </a:extLst>
                </p:cNvPr>
                <p:cNvSpPr/>
                <p:nvPr/>
              </p:nvSpPr>
              <p:spPr>
                <a:xfrm>
                  <a:off x="5132175" y="1373199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E0BC65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82" name="Picture 81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E3F768F2-3CD1-443C-90BB-6C6F32F270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rgbClr val="A23C33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4367508" y="2836871"/>
                  <a:ext cx="3629447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83" name="TextBox 12">
                  <a:extLst>
                    <a:ext uri="{FF2B5EF4-FFF2-40B4-BE49-F238E27FC236}">
                      <a16:creationId xmlns:a16="http://schemas.microsoft.com/office/drawing/2014/main" id="{D719D6E8-2168-474E-A994-73B2D4E90C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12424" y="2740736"/>
                  <a:ext cx="46382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84" name="TextBox 13">
                  <a:extLst>
                    <a:ext uri="{FF2B5EF4-FFF2-40B4-BE49-F238E27FC236}">
                      <a16:creationId xmlns:a16="http://schemas.microsoft.com/office/drawing/2014/main" id="{77BCBB7E-1615-422B-8842-85354413B3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33765" y="3084244"/>
                  <a:ext cx="3330287" cy="6117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التفاعل الإيجابي</a:t>
                  </a:r>
                  <a:endParaRPr kumimoji="0" lang="en-US" altLang="ar-AE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85" name="Picture 54" descr="A picture containing table&#10;&#10;Description automatically generated">
                  <a:extLst>
                    <a:ext uri="{FF2B5EF4-FFF2-40B4-BE49-F238E27FC236}">
                      <a16:creationId xmlns:a16="http://schemas.microsoft.com/office/drawing/2014/main" id="{E4EC1039-C874-4EC2-B5B7-F6B4169823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71744" y="1444819"/>
                  <a:ext cx="1738902" cy="1412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02F95B7-FF05-4457-9B34-76967D3EB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25879" y="4012725"/>
              <a:ext cx="1322958" cy="1403070"/>
            </a:xfrm>
            <a:prstGeom prst="rect">
              <a:avLst/>
            </a:prstGeom>
          </p:spPr>
        </p:pic>
      </p:grpSp>
      <p:sp>
        <p:nvSpPr>
          <p:cNvPr id="111" name="TextBox 32">
            <a:extLst>
              <a:ext uri="{FF2B5EF4-FFF2-40B4-BE49-F238E27FC236}">
                <a16:creationId xmlns:a16="http://schemas.microsoft.com/office/drawing/2014/main" id="{F9808B2C-8E12-4EDC-90B2-36520A9DD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883" y="575165"/>
            <a:ext cx="532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المواطنة و المسؤولية</a:t>
            </a:r>
            <a:r>
              <a:rPr kumimoji="0" lang="ar-AE" alt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ar-SA" alt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الالتزام بقواعد </a:t>
            </a:r>
            <a:r>
              <a:rPr lang="ar-AE" altLang="ar-AE" sz="2000" b="1" dirty="0">
                <a:solidFill>
                  <a:srgbClr val="0070C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الصف </a:t>
            </a:r>
            <a:endParaRPr kumimoji="0" lang="en-US" altLang="ar-AE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99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9A632E00-B74C-428E-8C06-9341FDB1F7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07" y="2026675"/>
            <a:ext cx="7345188" cy="523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920015" y="110744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4793950-6619-42A7-99A9-01DB7921F7A8}"/>
              </a:ext>
            </a:extLst>
          </p:cNvPr>
          <p:cNvSpPr txBox="1"/>
          <p:nvPr/>
        </p:nvSpPr>
        <p:spPr>
          <a:xfrm>
            <a:off x="2962966" y="2716072"/>
            <a:ext cx="560277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/>
              <a:t>سأضع طالباً في ذاكرتي وأراقب مشاركته أثناء الحصة و في نهاية الحصة سأكشف عنه </a:t>
            </a:r>
          </a:p>
        </p:txBody>
      </p:sp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4479433" y="4442368"/>
            <a:ext cx="2569843" cy="23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66" y="1013803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316283" y="326187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</p:spTree>
    <p:extLst>
      <p:ext uri="{BB962C8B-B14F-4D97-AF65-F5344CB8AC3E}">
        <p14:creationId xmlns:p14="http://schemas.microsoft.com/office/powerpoint/2010/main" val="6573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7714397-4701-4C09-9C04-1351597D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4" name="Picture 3" descr="مندوس».. يغوص في بحر التراث المحلي - فكر وفن - مرايا - البيان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t="15379" r="2586" b="1505"/>
          <a:stretch/>
        </p:blipFill>
        <p:spPr bwMode="auto">
          <a:xfrm>
            <a:off x="399738" y="674556"/>
            <a:ext cx="11392524" cy="640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29462" y="239174"/>
            <a:ext cx="64323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لعبة </a:t>
            </a:r>
            <a:r>
              <a:rPr lang="ar-AE" sz="4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المندوس</a:t>
            </a:r>
            <a:endParaRPr lang="ar-AE" sz="4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algn="ctr"/>
            <a:r>
              <a:rPr lang="ar-AE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 ( سؤال و جواب )</a:t>
            </a:r>
            <a:endParaRPr lang="en-US" sz="4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</p:txBody>
      </p:sp>
      <p:pic>
        <p:nvPicPr>
          <p:cNvPr id="6" name="Picture 2" descr="منتدى العرب المسافرون الحقيقي - عرض مشاركة واحدة - معلومات سياحية عن  سيرلانك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72" y="3152254"/>
            <a:ext cx="1418896" cy="2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منتدى العرب المسافرون الحقيقي - عرض مشاركة واحدة - معلومات سياحية عن  سيرلانك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988" y="4761284"/>
            <a:ext cx="1418896" cy="2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منتدى العرب المسافرون الحقيقي - عرض مشاركة واحدة - معلومات سياحية عن  سيرلانك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44" y="4761284"/>
            <a:ext cx="1418896" cy="2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4884BD6-D7B1-45D2-A22C-0CB3E4D303D7}"/>
              </a:ext>
            </a:extLst>
          </p:cNvPr>
          <p:cNvSpPr txBox="1"/>
          <p:nvPr/>
        </p:nvSpPr>
        <p:spPr>
          <a:xfrm>
            <a:off x="0" y="76694"/>
            <a:ext cx="35914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u="sng" dirty="0">
                <a:highlight>
                  <a:srgbClr val="FFFF00"/>
                </a:highlight>
              </a:rPr>
              <a:t>مراجعه للدرس السابق</a:t>
            </a:r>
          </a:p>
        </p:txBody>
      </p:sp>
    </p:spTree>
    <p:extLst>
      <p:ext uri="{BB962C8B-B14F-4D97-AF65-F5344CB8AC3E}">
        <p14:creationId xmlns:p14="http://schemas.microsoft.com/office/powerpoint/2010/main" val="31742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546</Words>
  <Application>Microsoft Office PowerPoint</Application>
  <PresentationFormat>Widescreen</PresentationFormat>
  <Paragraphs>174</Paragraphs>
  <Slides>46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微软雅黑</vt:lpstr>
      <vt:lpstr>Adobe Arabic</vt:lpstr>
      <vt:lpstr>Arial</vt:lpstr>
      <vt:lpstr>Calibri</vt:lpstr>
      <vt:lpstr>Calibri Light</vt:lpstr>
      <vt:lpstr>Cambria</vt:lpstr>
      <vt:lpstr>Century Gothic</vt:lpstr>
      <vt:lpstr>Corbel</vt:lpstr>
      <vt:lpstr>Noto Sans</vt:lpstr>
      <vt:lpstr>Segoe UI Semibold</vt:lpstr>
      <vt:lpstr>Tw Cen MT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عائشة راشد الظنحاني</dc:creator>
  <cp:lastModifiedBy>Ebtesam Hasan Hasan Abdulalqader</cp:lastModifiedBy>
  <cp:revision>15</cp:revision>
  <dcterms:created xsi:type="dcterms:W3CDTF">2021-09-17T18:25:10Z</dcterms:created>
  <dcterms:modified xsi:type="dcterms:W3CDTF">2021-10-24T05:02:28Z</dcterms:modified>
</cp:coreProperties>
</file>