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10/8/2016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667" y="2768958"/>
            <a:ext cx="12428112" cy="484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7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86340" y="1632560"/>
            <a:ext cx="6291565" cy="3515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ستطيل 1"/>
          <p:cNvSpPr/>
          <p:nvPr/>
        </p:nvSpPr>
        <p:spPr>
          <a:xfrm>
            <a:off x="3044987" y="453966"/>
            <a:ext cx="8676290" cy="11079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ar-AE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ctr"/>
            <a:r>
              <a:rPr lang="ar-AE" sz="66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سورة العلق </a:t>
            </a:r>
            <a:endParaRPr lang="ar-AE" sz="66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8"/>
          <a:stretch/>
        </p:blipFill>
        <p:spPr>
          <a:xfrm>
            <a:off x="9903656" y="833898"/>
            <a:ext cx="2490978" cy="5702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71"/>
          <a:stretch/>
        </p:blipFill>
        <p:spPr>
          <a:xfrm>
            <a:off x="3044987" y="1365161"/>
            <a:ext cx="2779353" cy="599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90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054"/>
            <a:ext cx="12192000" cy="63320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7692" y="3778339"/>
            <a:ext cx="269900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AE" sz="44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في غار حراء</a:t>
            </a:r>
            <a:endParaRPr lang="en-US" sz="4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76945" y="5663044"/>
            <a:ext cx="4635224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ar-AE" sz="44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(اقرأ باسم ربك الذي خلق)</a:t>
            </a:r>
            <a:endParaRPr lang="en-US" sz="44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24" y="0"/>
            <a:ext cx="11446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14" y="0"/>
            <a:ext cx="11601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52"/>
            <a:ext cx="12188471" cy="63801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812518" y="1949527"/>
            <a:ext cx="20371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القرآن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 rot="10800000" flipV="1">
            <a:off x="5554980" y="2052274"/>
            <a:ext cx="2876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لجميع الناس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07103" y="3695502"/>
            <a:ext cx="27286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الله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71600" y="5267780"/>
            <a:ext cx="4459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العبادة ( الصلاة )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 rot="10800000" flipH="1" flipV="1">
            <a:off x="732382" y="3772398"/>
            <a:ext cx="42220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القراءة والكتابة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 flipH="1">
            <a:off x="1917230" y="5267780"/>
            <a:ext cx="32645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جميع العلوم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515"/>
            <a:ext cx="12187499" cy="62511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0800000" flipV="1">
            <a:off x="1337791" y="3874904"/>
            <a:ext cx="72894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6000" b="1" dirty="0" smtClean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يدل على أهمية القراءة.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83428" y="5411584"/>
            <a:ext cx="65688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1"/>
            <a:r>
              <a:rPr lang="ar-AE" sz="6000" b="1" dirty="0" smtClean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بالقراءة يزداد الإنسان  </a:t>
            </a:r>
            <a:r>
              <a:rPr lang="ar-AE" sz="6000" b="1" dirty="0" smtClean="0">
                <a:solidFill>
                  <a:schemeClr val="accent6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علماً.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40" y="0"/>
            <a:ext cx="1165680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7466" y="2485623"/>
            <a:ext cx="5280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ــ النحت على الحجر بالآلات الحادة.</a:t>
            </a:r>
          </a:p>
          <a:p>
            <a:pPr algn="ctr" rtl="1"/>
            <a:r>
              <a:rPr lang="ar-AE" sz="4000" b="1" dirty="0" smtClean="0">
                <a:latin typeface="Sakkal Majalla" panose="02000000000000000000" pitchFamily="2" charset="-78"/>
                <a:cs typeface="Sakkal Majalla" panose="02000000000000000000" pitchFamily="2" charset="-78"/>
              </a:rPr>
              <a:t>ــ الريشة والحبر السائل</a:t>
            </a:r>
            <a:endParaRPr lang="en-US" sz="4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8186" y="2485623"/>
            <a:ext cx="48810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 القلم</a:t>
            </a:r>
            <a:endParaRPr lang="ar-AE" sz="40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 rtl="1"/>
            <a:r>
              <a:rPr lang="ar-AE" sz="40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 </a:t>
            </a:r>
            <a:r>
              <a:rPr lang="ar-AE" sz="4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الكتابة الإلكترونية</a:t>
            </a:r>
            <a:endParaRPr lang="en-US" sz="40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7999" y="6065948"/>
            <a:ext cx="7255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000" b="1" dirty="0" smtClean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ينتشر الجهل</a:t>
            </a:r>
            <a:endParaRPr lang="en-US" sz="4000" b="1" dirty="0">
              <a:solidFill>
                <a:prstClr val="black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10" y="0"/>
            <a:ext cx="11509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55" y="0"/>
            <a:ext cx="116217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0800000" flipV="1">
            <a:off x="6899534" y="3276545"/>
            <a:ext cx="23568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4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أبو جهل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 rot="10800000" flipV="1">
            <a:off x="2833724" y="4519640"/>
            <a:ext cx="55808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400" b="1" dirty="0" err="1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النبي</a:t>
            </a:r>
            <a:r>
              <a:rPr lang="ar-AE" sz="4400" b="1" dirty="0" err="1" smtClean="0">
                <a:solidFill>
                  <a:schemeClr val="accent1">
                    <a:lumMod val="50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ﷺ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587464" y="4456162"/>
            <a:ext cx="485533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4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ليتوقف عن الدعوة للإسلام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 rot="10800000" flipV="1">
            <a:off x="6037709" y="5762736"/>
            <a:ext cx="6042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4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بم أمر </a:t>
            </a:r>
            <a:r>
              <a:rPr lang="ar-AE" sz="44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الله </a:t>
            </a:r>
            <a:r>
              <a:rPr lang="ar-AE" sz="4400" b="1" dirty="0" err="1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الرسول</a:t>
            </a:r>
            <a:r>
              <a:rPr lang="ar-AE" sz="4400" b="1" dirty="0" err="1" smtClean="0">
                <a:solidFill>
                  <a:schemeClr val="accent1">
                    <a:lumMod val="50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ﷺ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 rot="10800000" flipH="1" flipV="1">
            <a:off x="226855" y="5688820"/>
            <a:ext cx="52159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400" b="1" dirty="0" smtClean="0">
                <a:solidFill>
                  <a:schemeClr val="accent1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أمره بالصبر والثبات والعبادة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73" y="0"/>
            <a:ext cx="11652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30" y="0"/>
            <a:ext cx="11518811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89456" y="4001904"/>
            <a:ext cx="14424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بالله 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 rot="10800000" flipV="1">
            <a:off x="6053067" y="3315185"/>
            <a:ext cx="17257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الإنسان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487177" y="5458176"/>
            <a:ext cx="15841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الكتابة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 rot="10800000" flipH="1" flipV="1">
            <a:off x="748324" y="3730683"/>
            <a:ext cx="17644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القيامة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 flipH="1">
            <a:off x="3065178" y="4001903"/>
            <a:ext cx="12878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تكبر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 flipH="1">
            <a:off x="182876" y="6027003"/>
            <a:ext cx="2112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في جهنم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9" y="0"/>
            <a:ext cx="11644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42" y="0"/>
            <a:ext cx="11582400" cy="68985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10800000" flipH="1" flipV="1">
            <a:off x="817809" y="3432832"/>
            <a:ext cx="4121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لأزداد إيمانا بقدرة الله 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 rot="10800000" flipH="1" flipV="1">
            <a:off x="489397" y="4140717"/>
            <a:ext cx="44303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لأشكر الله على نعمه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625" y="5049781"/>
            <a:ext cx="4314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لأزداد إيمانا بقدرة الله 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 flipH="1">
            <a:off x="-328413" y="5951230"/>
            <a:ext cx="5267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لأتعلم منها دروس وعبر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3" name="Picture 6" descr="Image 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42" y="3355514"/>
            <a:ext cx="563558" cy="57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42" y="4263829"/>
            <a:ext cx="563558" cy="57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403" y="5094216"/>
            <a:ext cx="563558" cy="57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42" y="5899775"/>
            <a:ext cx="563558" cy="57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39"/>
            <a:ext cx="12192000" cy="65136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11839" y="1485888"/>
            <a:ext cx="6827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أنصحه بالمحافظة على الصلاة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826304"/>
            <a:ext cx="116425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أسجل في مركز لتحفيظ القرآن/ أستمع لتلاوة </a:t>
            </a:r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القرآن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11839" y="4272932"/>
            <a:ext cx="74182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أشكر الله 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 rot="10800000" flipV="1">
            <a:off x="1404855" y="5539410"/>
            <a:ext cx="88349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أجتهد في القراءة وأشجع أصحابي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754"/>
            <a:ext cx="12192000" cy="65100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6844" y="2413580"/>
            <a:ext cx="57391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يزداد الإنسان قربا من الله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 rot="10800000" flipH="1" flipV="1">
            <a:off x="88806" y="3777090"/>
            <a:ext cx="62752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يزداد الإنسان إيمانا بقدرة الله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-463037" y="5075904"/>
            <a:ext cx="73789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يزداد الإنسان </a:t>
            </a:r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علماً </a:t>
            </a:r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ويرضا عنه الله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70" y="0"/>
            <a:ext cx="11756403" cy="684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129</Words>
  <Application>Microsoft Office PowerPoint</Application>
  <PresentationFormat>Widescreen</PresentationFormat>
  <Paragraphs>39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Adobe Arabic</vt:lpstr>
      <vt:lpstr>Arial</vt:lpstr>
      <vt:lpstr>Calibri</vt:lpstr>
      <vt:lpstr>Calibri Light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Aubada Ali</cp:lastModifiedBy>
  <cp:revision>9</cp:revision>
  <dcterms:created xsi:type="dcterms:W3CDTF">2016-08-24T13:36:29Z</dcterms:created>
  <dcterms:modified xsi:type="dcterms:W3CDTF">2016-10-08T09:14:50Z</dcterms:modified>
</cp:coreProperties>
</file>