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61" r:id="rId2"/>
    <p:sldId id="908" r:id="rId3"/>
    <p:sldId id="1751" r:id="rId4"/>
    <p:sldId id="979" r:id="rId5"/>
    <p:sldId id="324" r:id="rId6"/>
    <p:sldId id="293" r:id="rId7"/>
    <p:sldId id="1618" r:id="rId8"/>
    <p:sldId id="1744" r:id="rId9"/>
    <p:sldId id="1745" r:id="rId10"/>
    <p:sldId id="1749" r:id="rId11"/>
    <p:sldId id="256" r:id="rId12"/>
    <p:sldId id="260" r:id="rId13"/>
    <p:sldId id="1746" r:id="rId14"/>
    <p:sldId id="1747" r:id="rId15"/>
    <p:sldId id="1748" r:id="rId16"/>
    <p:sldId id="1750" r:id="rId17"/>
    <p:sldId id="1770" r:id="rId18"/>
    <p:sldId id="1771" r:id="rId19"/>
    <p:sldId id="1669" r:id="rId20"/>
    <p:sldId id="1743" r:id="rId21"/>
    <p:sldId id="161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2738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4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27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85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003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6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39216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797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accen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080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12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015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0360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36337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411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7556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8123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922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86050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87F82-DF74-404F-B7A1-E16920992F0A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E2C306-28E9-4A75-B2E7-9DBA14FD4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4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</p:sldLayoutIdLst>
  <p:transition spd="slow">
    <p:randomBar dir="vert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Daily_routines/Morning_Routine_ve1150276k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English_as_a_Second_Language_(ESL)/Daily_routines/Daily_routine_py8698vv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fatmaaljasmi9/aqxe2akwp4eetrws" TargetMode="Externa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jigsawplanet.com/?rc=play&amp;pid=3d4d60e1a57d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780303E-DC52-47B4-B859-452812A0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69" y="646355"/>
            <a:ext cx="7529232" cy="6023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B5EC4B-F2A1-464A-BCDA-403EFB277B76}"/>
              </a:ext>
            </a:extLst>
          </p:cNvPr>
          <p:cNvSpPr/>
          <p:nvPr/>
        </p:nvSpPr>
        <p:spPr>
          <a:xfrm>
            <a:off x="797056" y="1398495"/>
            <a:ext cx="386571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Welcome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Grade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039041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5BE14273-4BED-4883-B30D-084076179B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757" y="546545"/>
            <a:ext cx="11016502" cy="553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39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8488D58-0953-496E-BD7A-03A639EF3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0" y="643467"/>
            <a:ext cx="4696169" cy="3225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5C4B07-4163-4E1C-BF10-D226CF12A4DD}"/>
              </a:ext>
            </a:extLst>
          </p:cNvPr>
          <p:cNvSpPr/>
          <p:nvPr/>
        </p:nvSpPr>
        <p:spPr>
          <a:xfrm>
            <a:off x="589407" y="4199913"/>
            <a:ext cx="55386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Open your book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Page 27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40E92-34EF-425B-87B8-8EBD8378D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41" y="200276"/>
            <a:ext cx="5655159" cy="6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359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d page 28">
            <a:hlinkClick r:id="" action="ppaction://media"/>
            <a:extLst>
              <a:ext uri="{FF2B5EF4-FFF2-40B4-BE49-F238E27FC236}">
                <a16:creationId xmlns:a16="http://schemas.microsoft.com/office/drawing/2014/main" id="{A627DC23-12E9-4402-A15B-68A75719F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51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82F58-2724-4FD8-95A4-D29FB7E75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31" y="480060"/>
            <a:ext cx="11237976" cy="5897880"/>
          </a:xfrm>
          <a:prstGeom prst="rect">
            <a:avLst/>
          </a:prstGeom>
        </p:spPr>
      </p:pic>
      <p:pic>
        <p:nvPicPr>
          <p:cNvPr id="38" name="UAE Phonics G2 T1 20-21 track 23">
            <a:hlinkClick r:id="" action="ppaction://media"/>
            <a:extLst>
              <a:ext uri="{FF2B5EF4-FFF2-40B4-BE49-F238E27FC236}">
                <a16:creationId xmlns:a16="http://schemas.microsoft.com/office/drawing/2014/main" id="{088225BA-4552-4CCC-9346-BAEDDA5ED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56" y="671184"/>
            <a:ext cx="609600" cy="609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A2DC29D-BA54-49DF-A9A6-DC2D4ACFF0AD}"/>
              </a:ext>
            </a:extLst>
          </p:cNvPr>
          <p:cNvSpPr txBox="1"/>
          <p:nvPr/>
        </p:nvSpPr>
        <p:spPr>
          <a:xfrm>
            <a:off x="3964057" y="5671930"/>
            <a:ext cx="3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E4682B-7154-4E47-926A-921A5C2DB6F8}"/>
              </a:ext>
            </a:extLst>
          </p:cNvPr>
          <p:cNvSpPr txBox="1"/>
          <p:nvPr/>
        </p:nvSpPr>
        <p:spPr>
          <a:xfrm>
            <a:off x="9919891" y="5671930"/>
            <a:ext cx="3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A60152-86AA-4B3B-BC00-E0CB1C2B95A1}"/>
              </a:ext>
            </a:extLst>
          </p:cNvPr>
          <p:cNvSpPr txBox="1"/>
          <p:nvPr/>
        </p:nvSpPr>
        <p:spPr>
          <a:xfrm>
            <a:off x="7902033" y="5663596"/>
            <a:ext cx="3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BB91C4-1A98-4A7B-9C36-DC7AE55C10A2}"/>
              </a:ext>
            </a:extLst>
          </p:cNvPr>
          <p:cNvSpPr txBox="1"/>
          <p:nvPr/>
        </p:nvSpPr>
        <p:spPr>
          <a:xfrm>
            <a:off x="5903148" y="5696485"/>
            <a:ext cx="38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304FAC-C57D-4AD2-942D-E913377318A2}"/>
              </a:ext>
            </a:extLst>
          </p:cNvPr>
          <p:cNvSpPr txBox="1"/>
          <p:nvPr/>
        </p:nvSpPr>
        <p:spPr>
          <a:xfrm>
            <a:off x="2005168" y="5696485"/>
            <a:ext cx="31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F454718-1B34-4A9C-B16A-FB1BBC54D05C}"/>
              </a:ext>
            </a:extLst>
          </p:cNvPr>
          <p:cNvSpPr/>
          <p:nvPr/>
        </p:nvSpPr>
        <p:spPr>
          <a:xfrm>
            <a:off x="1537253" y="2517913"/>
            <a:ext cx="627290" cy="39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2BFA923-3F71-4973-8285-8117F5CCEA51}"/>
              </a:ext>
            </a:extLst>
          </p:cNvPr>
          <p:cNvSpPr/>
          <p:nvPr/>
        </p:nvSpPr>
        <p:spPr>
          <a:xfrm>
            <a:off x="1739612" y="2796071"/>
            <a:ext cx="627290" cy="39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285265A-2317-4F6B-B0AF-1507D03541D4}"/>
              </a:ext>
            </a:extLst>
          </p:cNvPr>
          <p:cNvSpPr/>
          <p:nvPr/>
        </p:nvSpPr>
        <p:spPr>
          <a:xfrm>
            <a:off x="4409956" y="3390826"/>
            <a:ext cx="627290" cy="39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A20DB0ED-BA25-4220-A4D7-BD70AF093737}"/>
              </a:ext>
            </a:extLst>
          </p:cNvPr>
          <p:cNvSpPr/>
          <p:nvPr/>
        </p:nvSpPr>
        <p:spPr>
          <a:xfrm>
            <a:off x="6018889" y="3424766"/>
            <a:ext cx="627290" cy="39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B25C736-B4F7-4DEB-8308-F2405DBF7B96}"/>
              </a:ext>
            </a:extLst>
          </p:cNvPr>
          <p:cNvSpPr/>
          <p:nvPr/>
        </p:nvSpPr>
        <p:spPr>
          <a:xfrm>
            <a:off x="4732075" y="4013200"/>
            <a:ext cx="627290" cy="398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C9AAEA3-E41D-445E-B5A4-B0068B177349}"/>
              </a:ext>
            </a:extLst>
          </p:cNvPr>
          <p:cNvSpPr/>
          <p:nvPr/>
        </p:nvSpPr>
        <p:spPr>
          <a:xfrm>
            <a:off x="5851473" y="2811090"/>
            <a:ext cx="794705" cy="39808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095529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28896-3CDA-422D-80DF-1677AC86F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76" y="825959"/>
            <a:ext cx="10830190" cy="5527816"/>
          </a:xfrm>
          <a:prstGeom prst="rect">
            <a:avLst/>
          </a:prstGeom>
        </p:spPr>
      </p:pic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FF02E3D3-752D-4204-A37C-29C4B375D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1015" y="3154017"/>
            <a:ext cx="594508" cy="702367"/>
          </a:xfrm>
          <a:prstGeom prst="rect">
            <a:avLst/>
          </a:prstGeom>
        </p:spPr>
      </p:pic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20CCF334-744A-42F3-A48B-47B40CA03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74755" y="4733233"/>
            <a:ext cx="594508" cy="7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30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C6E5B-E222-4CE3-80AD-E29D3729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7" y="480060"/>
            <a:ext cx="10987997" cy="53661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6E6D24-1A16-418E-958B-02A41362C252}"/>
              </a:ext>
            </a:extLst>
          </p:cNvPr>
          <p:cNvSpPr/>
          <p:nvPr/>
        </p:nvSpPr>
        <p:spPr>
          <a:xfrm>
            <a:off x="6666012" y="2173357"/>
            <a:ext cx="1625968" cy="58309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510F0-68BB-4916-9888-53C7B94CA8E1}"/>
              </a:ext>
            </a:extLst>
          </p:cNvPr>
          <p:cNvSpPr txBox="1"/>
          <p:nvPr/>
        </p:nvSpPr>
        <p:spPr>
          <a:xfrm>
            <a:off x="2676939" y="2173357"/>
            <a:ext cx="212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wakes up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B6BA72-DF05-41A1-B877-B39C88C83129}"/>
              </a:ext>
            </a:extLst>
          </p:cNvPr>
          <p:cNvSpPr/>
          <p:nvPr/>
        </p:nvSpPr>
        <p:spPr>
          <a:xfrm>
            <a:off x="9253706" y="2789059"/>
            <a:ext cx="1994760" cy="74819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32C933-18A0-485E-8700-9E42E078CABB}"/>
              </a:ext>
            </a:extLst>
          </p:cNvPr>
          <p:cNvSpPr txBox="1"/>
          <p:nvPr/>
        </p:nvSpPr>
        <p:spPr>
          <a:xfrm>
            <a:off x="3789782" y="2945804"/>
            <a:ext cx="275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 shower.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DF0CB78-4BDB-49EC-9063-AB0D28FDF350}"/>
              </a:ext>
            </a:extLst>
          </p:cNvPr>
          <p:cNvSpPr/>
          <p:nvPr/>
        </p:nvSpPr>
        <p:spPr>
          <a:xfrm>
            <a:off x="9253706" y="3599605"/>
            <a:ext cx="1994760" cy="74819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F8B164-D0E3-4DEA-9090-0149B1A25D85}"/>
              </a:ext>
            </a:extLst>
          </p:cNvPr>
          <p:cNvSpPr txBox="1"/>
          <p:nvPr/>
        </p:nvSpPr>
        <p:spPr>
          <a:xfrm>
            <a:off x="3513221" y="3623582"/>
            <a:ext cx="2756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ets dressed.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59F7610-D516-4AFB-93D5-A553D6B667F4}"/>
              </a:ext>
            </a:extLst>
          </p:cNvPr>
          <p:cNvSpPr/>
          <p:nvPr/>
        </p:nvSpPr>
        <p:spPr>
          <a:xfrm>
            <a:off x="6489594" y="4347801"/>
            <a:ext cx="2719671" cy="583095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2750F2-F2F6-4123-A4D3-AF61B2466B93}"/>
              </a:ext>
            </a:extLst>
          </p:cNvPr>
          <p:cNvSpPr txBox="1"/>
          <p:nvPr/>
        </p:nvSpPr>
        <p:spPr>
          <a:xfrm>
            <a:off x="1338229" y="4383865"/>
            <a:ext cx="36445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brushes his teeth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74C1717-7E50-416F-B1FD-B71E4528F106}"/>
              </a:ext>
            </a:extLst>
          </p:cNvPr>
          <p:cNvSpPr/>
          <p:nvPr/>
        </p:nvSpPr>
        <p:spPr>
          <a:xfrm>
            <a:off x="9101805" y="5144052"/>
            <a:ext cx="2462106" cy="60406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E451E1-F0C0-4E98-9838-437BC4CE257C}"/>
              </a:ext>
            </a:extLst>
          </p:cNvPr>
          <p:cNvSpPr txBox="1"/>
          <p:nvPr/>
        </p:nvSpPr>
        <p:spPr>
          <a:xfrm>
            <a:off x="2615857" y="5143212"/>
            <a:ext cx="320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oes to school.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5DED01-1460-4D3A-81E2-D90CA1BAF87F}"/>
              </a:ext>
            </a:extLst>
          </p:cNvPr>
          <p:cNvSpPr txBox="1"/>
          <p:nvPr/>
        </p:nvSpPr>
        <p:spPr>
          <a:xfrm>
            <a:off x="4797287" y="4469487"/>
            <a:ext cx="129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slowly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3236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2" grpId="0" animBg="1"/>
      <p:bldP spid="26" grpId="0"/>
      <p:bldP spid="27" grpId="0" animBg="1"/>
      <p:bldP spid="28" grpId="0"/>
      <p:bldP spid="29" grpId="0" animBg="1"/>
      <p:bldP spid="30" grpId="0" animBg="1"/>
      <p:bldP spid="31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B3134-1FFB-45AF-B214-37AE1A20F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37" t="8804" r="32721" b="11942"/>
          <a:stretch/>
        </p:blipFill>
        <p:spPr>
          <a:xfrm>
            <a:off x="2180096" y="480060"/>
            <a:ext cx="6023000" cy="58978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7C1213-5966-4B82-AB9A-D10B4ABD436B}"/>
              </a:ext>
            </a:extLst>
          </p:cNvPr>
          <p:cNvSpPr txBox="1"/>
          <p:nvPr/>
        </p:nvSpPr>
        <p:spPr>
          <a:xfrm>
            <a:off x="8639677" y="1616839"/>
            <a:ext cx="17288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https://www.liveworksheets.com/worksheets/en/English_as_a_Second_Language_(ESL)/Daily_routines/Morning_Routine_ve1150276km</a:t>
            </a:r>
            <a:endParaRPr lang="en-US" dirty="0"/>
          </a:p>
          <a:p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85F1BEB-C764-4DCB-9197-37B6BF75AF6C}"/>
              </a:ext>
            </a:extLst>
          </p:cNvPr>
          <p:cNvCxnSpPr/>
          <p:nvPr/>
        </p:nvCxnSpPr>
        <p:spPr>
          <a:xfrm>
            <a:off x="3485322" y="1616839"/>
            <a:ext cx="3233530" cy="353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B6676BA-6D6A-4B49-AB20-116BED07CE25}"/>
              </a:ext>
            </a:extLst>
          </p:cNvPr>
          <p:cNvCxnSpPr>
            <a:cxnSpLocks/>
          </p:cNvCxnSpPr>
          <p:nvPr/>
        </p:nvCxnSpPr>
        <p:spPr>
          <a:xfrm>
            <a:off x="3702547" y="2617378"/>
            <a:ext cx="3055247" cy="3399109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BEBE0E-CA49-4BB9-95B2-A8F5F04FC311}"/>
              </a:ext>
            </a:extLst>
          </p:cNvPr>
          <p:cNvCxnSpPr>
            <a:cxnSpLocks/>
          </p:cNvCxnSpPr>
          <p:nvPr/>
        </p:nvCxnSpPr>
        <p:spPr>
          <a:xfrm flipV="1">
            <a:off x="3895407" y="1881809"/>
            <a:ext cx="2727457" cy="15770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093886-C929-48BD-9702-B2B785027582}"/>
              </a:ext>
            </a:extLst>
          </p:cNvPr>
          <p:cNvCxnSpPr>
            <a:cxnSpLocks/>
          </p:cNvCxnSpPr>
          <p:nvPr/>
        </p:nvCxnSpPr>
        <p:spPr>
          <a:xfrm flipV="1">
            <a:off x="3866441" y="2636225"/>
            <a:ext cx="2727457" cy="157708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7D07CC-7136-485D-A42F-52055AA4227B}"/>
              </a:ext>
            </a:extLst>
          </p:cNvPr>
          <p:cNvCxnSpPr>
            <a:cxnSpLocks/>
          </p:cNvCxnSpPr>
          <p:nvPr/>
        </p:nvCxnSpPr>
        <p:spPr>
          <a:xfrm flipV="1">
            <a:off x="3837475" y="3578014"/>
            <a:ext cx="2727457" cy="157708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CC9074-ABE5-4A03-9826-ACBD53A37FEA}"/>
              </a:ext>
            </a:extLst>
          </p:cNvPr>
          <p:cNvCxnSpPr>
            <a:cxnSpLocks/>
          </p:cNvCxnSpPr>
          <p:nvPr/>
        </p:nvCxnSpPr>
        <p:spPr>
          <a:xfrm flipV="1">
            <a:off x="3856946" y="4332430"/>
            <a:ext cx="2727457" cy="1577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50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1737D1-6420-4C6C-88E1-BFBEE5ADB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4" t="7834" r="26395" b="5508"/>
          <a:stretch/>
        </p:blipFill>
        <p:spPr>
          <a:xfrm>
            <a:off x="1913861" y="132908"/>
            <a:ext cx="8576929" cy="6563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1095C0-E459-459D-9CF8-B54D7A4A6E6C}"/>
              </a:ext>
            </a:extLst>
          </p:cNvPr>
          <p:cNvSpPr txBox="1"/>
          <p:nvPr/>
        </p:nvSpPr>
        <p:spPr>
          <a:xfrm>
            <a:off x="283534" y="1407241"/>
            <a:ext cx="153108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https://www.liveworksheets.com/worksheets/en/English_as_a_Second_Language_(ESL)/Daily_routines/Daily_routine_py8698vv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98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CC20A7-4D9A-45C1-B2D6-47460FC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47" t="13005" r="31861" b="7990"/>
          <a:stretch/>
        </p:blipFill>
        <p:spPr>
          <a:xfrm>
            <a:off x="1998921" y="241004"/>
            <a:ext cx="6889897" cy="63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7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d Bye Friends  Good Bye Song for Kids  Maple Leaf Learning and The Singing Walrus">
            <a:hlinkClick r:id="" action="ppaction://media"/>
            <a:extLst>
              <a:ext uri="{FF2B5EF4-FFF2-40B4-BE49-F238E27FC236}">
                <a16:creationId xmlns:a16="http://schemas.microsoft.com/office/drawing/2014/main" id="{1F1B1EF6-679B-44A9-9C67-EE989895F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417" y="193430"/>
            <a:ext cx="11675165" cy="64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A5B69ABC-6A23-467B-BCC3-4AF35308B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352" y="1016645"/>
            <a:ext cx="11521280" cy="55807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035EF8-225D-4C7C-B017-E12116490DE0}"/>
              </a:ext>
            </a:extLst>
          </p:cNvPr>
          <p:cNvSpPr txBox="1"/>
          <p:nvPr/>
        </p:nvSpPr>
        <p:spPr>
          <a:xfrm>
            <a:off x="659396" y="-160645"/>
            <a:ext cx="108732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Please stand for the UAE Anthem</a:t>
            </a:r>
            <a:r>
              <a:rPr kumimoji="0" lang="en-US" sz="7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endParaRPr kumimoji="0" lang="en-US" sz="7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0676DD-8744-42FC-BEA3-55F7D5D7E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 W. Govender</a:t>
            </a:r>
          </a:p>
        </p:txBody>
      </p:sp>
    </p:spTree>
    <p:extLst>
      <p:ext uri="{BB962C8B-B14F-4D97-AF65-F5344CB8AC3E}">
        <p14:creationId xmlns:p14="http://schemas.microsoft.com/office/powerpoint/2010/main" val="13790126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B44397F-259D-40B7-A200-97DD04136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336" y="2414471"/>
            <a:ext cx="3689237" cy="276692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938DC0-CDA1-4FD8-87D7-7FD4AD4CA342}"/>
              </a:ext>
            </a:extLst>
          </p:cNvPr>
          <p:cNvSpPr/>
          <p:nvPr/>
        </p:nvSpPr>
        <p:spPr>
          <a:xfrm>
            <a:off x="2237869" y="0"/>
            <a:ext cx="53623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Exit ticket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A103A-5FBF-43C5-8D69-5548E9CEB4CE}"/>
              </a:ext>
            </a:extLst>
          </p:cNvPr>
          <p:cNvSpPr txBox="1"/>
          <p:nvPr/>
        </p:nvSpPr>
        <p:spPr>
          <a:xfrm>
            <a:off x="463825" y="2045139"/>
            <a:ext cx="81122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https://padlet.com/fatmaaljasmi9/aqxe2akwp4eetrws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8896D8-79D7-4276-A5C9-713568D69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23" r="19042" b="10392"/>
          <a:stretch/>
        </p:blipFill>
        <p:spPr>
          <a:xfrm>
            <a:off x="1179444" y="2943637"/>
            <a:ext cx="6096000" cy="33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2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321E-8909-416B-8802-6760F3D1E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640080"/>
            <a:ext cx="4208656" cy="3034857"/>
          </a:xfrm>
        </p:spPr>
        <p:txBody>
          <a:bodyPr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1A782B-A2EF-46C3-A556-291B9DC2E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99753"/>
            <a:ext cx="5459470" cy="5459470"/>
          </a:xfrm>
          <a:prstGeom prst="rect">
            <a:avLst/>
          </a:prstGeom>
        </p:spPr>
      </p:pic>
      <p:pic>
        <p:nvPicPr>
          <p:cNvPr id="7" name="Picture 6" descr="A close up of a mask&#10;&#10;Description automatically generated">
            <a:extLst>
              <a:ext uri="{FF2B5EF4-FFF2-40B4-BE49-F238E27FC236}">
                <a16:creationId xmlns:a16="http://schemas.microsoft.com/office/drawing/2014/main" id="{034011B9-93CD-4513-AD48-A48DFB908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480" y="1452283"/>
            <a:ext cx="2778318" cy="222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306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14621727-1D54-4E97-9D96-A5C7F973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days of the week">
            <a:hlinkClick r:id="" action="ppaction://media"/>
            <a:extLst>
              <a:ext uri="{FF2B5EF4-FFF2-40B4-BE49-F238E27FC236}">
                <a16:creationId xmlns:a16="http://schemas.microsoft.com/office/drawing/2014/main" id="{14F13901-6307-4648-A05D-5F167A4986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110" y="272078"/>
            <a:ext cx="11275819" cy="59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6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477BAD90-DBEC-44DB-A025-DF6C74A818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81" y="225289"/>
            <a:ext cx="11635409" cy="62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998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66CE3-A9FE-460B-BD75-E026C4BF9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6" t="17446" r="30397" b="5874"/>
          <a:stretch/>
        </p:blipFill>
        <p:spPr>
          <a:xfrm>
            <a:off x="1591690" y="317255"/>
            <a:ext cx="6400799" cy="4800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F82D8C-AF01-4123-A119-28569DCB03D2}"/>
              </a:ext>
            </a:extLst>
          </p:cNvPr>
          <p:cNvSpPr txBox="1"/>
          <p:nvPr/>
        </p:nvSpPr>
        <p:spPr>
          <a:xfrm>
            <a:off x="8407636" y="580719"/>
            <a:ext cx="2701381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Sunday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F073D-0661-45C6-8837-329A85DEFBC9}"/>
              </a:ext>
            </a:extLst>
          </p:cNvPr>
          <p:cNvSpPr txBox="1"/>
          <p:nvPr/>
        </p:nvSpPr>
        <p:spPr>
          <a:xfrm>
            <a:off x="8522124" y="1460399"/>
            <a:ext cx="2502608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Monday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BC0C4-9DE3-4831-9509-250787FCE8DF}"/>
              </a:ext>
            </a:extLst>
          </p:cNvPr>
          <p:cNvSpPr txBox="1"/>
          <p:nvPr/>
        </p:nvSpPr>
        <p:spPr>
          <a:xfrm>
            <a:off x="8538823" y="2326034"/>
            <a:ext cx="2456453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Tuesday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580D80-E39A-4756-AF65-397B0ADA1C21}"/>
              </a:ext>
            </a:extLst>
          </p:cNvPr>
          <p:cNvSpPr txBox="1"/>
          <p:nvPr/>
        </p:nvSpPr>
        <p:spPr>
          <a:xfrm>
            <a:off x="8106013" y="3183562"/>
            <a:ext cx="3315731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Wednesday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DF9B93-90FA-4A9F-8A4E-A1E52DCEB35B}"/>
              </a:ext>
            </a:extLst>
          </p:cNvPr>
          <p:cNvSpPr txBox="1"/>
          <p:nvPr/>
        </p:nvSpPr>
        <p:spPr>
          <a:xfrm>
            <a:off x="8392950" y="4067085"/>
            <a:ext cx="2730755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Thursday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55F1A7-9D11-4F24-B0DD-701722DB0E73}"/>
              </a:ext>
            </a:extLst>
          </p:cNvPr>
          <p:cNvSpPr txBox="1"/>
          <p:nvPr/>
        </p:nvSpPr>
        <p:spPr>
          <a:xfrm>
            <a:off x="8789519" y="4949230"/>
            <a:ext cx="1955061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Friday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BD37F6-A019-4597-B590-F8CA7DD20FB9}"/>
              </a:ext>
            </a:extLst>
          </p:cNvPr>
          <p:cNvSpPr txBox="1"/>
          <p:nvPr/>
        </p:nvSpPr>
        <p:spPr>
          <a:xfrm>
            <a:off x="8425212" y="5816386"/>
            <a:ext cx="2717683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volini" panose="03000502040302020204" pitchFamily="66" charset="0"/>
                <a:ea typeface="+mn-ea"/>
                <a:cs typeface="Cavolini" panose="03000502040302020204" pitchFamily="66" charset="0"/>
              </a:rPr>
              <a:t>Saturday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AE48D8B1-2DDB-44DA-A2BE-786BA0BAE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92" y="5394236"/>
            <a:ext cx="1376508" cy="126644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AF07D7A-1A01-4A46-8582-22324CA04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195095"/>
            <a:ext cx="855360" cy="84429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B5EB2ED-0A1D-4615-81E9-B2166B853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30" y="4620205"/>
            <a:ext cx="656455" cy="667638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8E7D0118-F26F-435D-993D-EB7230695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981" y="4216481"/>
            <a:ext cx="1091388" cy="1071362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2E9AFF8F-2994-484F-AAC2-BAA90FD30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43" y="3370016"/>
            <a:ext cx="1215785" cy="11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66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4 -0.02593 L -0.38203 0.348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5 -0.07361 L -0.38997 0.2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078 -0.09167 L -0.40065 0.040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47 -0.06158 L -0.36823 -0.067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04 -0.05579 L -0.38776 -0.169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6 -0.06713 L -0.38086 -0.2840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02 -0.4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Chantel\AppData\Local\Microsoft\Windows\INetCache\IE\GQXA2ZE7\eraser_PNG13[1].png">
            <a:extLst>
              <a:ext uri="{FF2B5EF4-FFF2-40B4-BE49-F238E27FC236}">
                <a16:creationId xmlns:a16="http://schemas.microsoft.com/office/drawing/2014/main" id="{F12BA0F1-D1F7-421A-BAB6-7E130ABA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506" y="117385"/>
            <a:ext cx="2624663" cy="26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4FB0CD-9C40-4CC4-B594-A16E7F55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1" y="3778978"/>
            <a:ext cx="2110990" cy="2961637"/>
          </a:xfrm>
          <a:prstGeom prst="rect">
            <a:avLst/>
          </a:prstGeom>
        </p:spPr>
      </p:pic>
      <p:pic>
        <p:nvPicPr>
          <p:cNvPr id="4" name="Picture 2" descr="C:\Users\Chantel\AppData\Local\Microsoft\Windows\INetCache\IE\THVV2VWQ\Pencil[1].gif">
            <a:extLst>
              <a:ext uri="{FF2B5EF4-FFF2-40B4-BE49-F238E27FC236}">
                <a16:creationId xmlns:a16="http://schemas.microsoft.com/office/drawing/2014/main" id="{DBD203A4-1189-4D80-B828-BFAFA71BB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88831" y="1171920"/>
            <a:ext cx="1932888" cy="18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able, clock&#10;&#10;Description automatically generated">
            <a:extLst>
              <a:ext uri="{FF2B5EF4-FFF2-40B4-BE49-F238E27FC236}">
                <a16:creationId xmlns:a16="http://schemas.microsoft.com/office/drawing/2014/main" id="{ED40FEA9-C8ED-409E-B420-0BFBC294F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831" y="3589862"/>
            <a:ext cx="2207733" cy="26439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F7A08A-561D-4933-A027-C095A1557D34}"/>
              </a:ext>
            </a:extLst>
          </p:cNvPr>
          <p:cNvSpPr/>
          <p:nvPr/>
        </p:nvSpPr>
        <p:spPr>
          <a:xfrm>
            <a:off x="1351722" y="117385"/>
            <a:ext cx="968079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19EF5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You will need: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80DFD1E-ED6B-4157-9A23-8BA807199F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541" r="30851"/>
          <a:stretch/>
        </p:blipFill>
        <p:spPr>
          <a:xfrm>
            <a:off x="3826412" y="1378634"/>
            <a:ext cx="4768948" cy="52331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7937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388B5DE-9831-4F71-8ADF-B2115F278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9965" y="436782"/>
            <a:ext cx="8811114" cy="1646302"/>
          </a:xfrm>
        </p:spPr>
        <p:txBody>
          <a:bodyPr/>
          <a:lstStyle/>
          <a:p>
            <a:pPr algn="ctr"/>
            <a:r>
              <a:rPr lang="en-US" sz="6600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Learning Objectives</a:t>
            </a:r>
            <a:r>
              <a:rPr lang="en-US" sz="4800" b="1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9C717-7F23-42E5-96D6-0C4920E91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739" y="2910286"/>
            <a:ext cx="8811114" cy="3132705"/>
          </a:xfrm>
        </p:spPr>
        <p:txBody>
          <a:bodyPr anchor="t">
            <a:normAutofit fontScale="25000" lnSpcReduction="20000"/>
          </a:bodyPr>
          <a:lstStyle/>
          <a:p>
            <a:pPr algn="l">
              <a:lnSpc>
                <a:spcPct val="170000"/>
              </a:lnSpc>
            </a:pPr>
            <a:r>
              <a:rPr lang="en-US" sz="4500" b="1" i="0" dirty="0">
                <a:effectLst/>
                <a:latin typeface="Arial" panose="020B0604020202020204" pitchFamily="34" charset="0"/>
              </a:rPr>
              <a:t>  </a:t>
            </a:r>
            <a:r>
              <a:rPr lang="en-US" sz="11200" dirty="0">
                <a:solidFill>
                  <a:schemeClr val="accent4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be able to r</a:t>
            </a:r>
            <a:r>
              <a:rPr lang="en-US" sz="11200" i="0" dirty="0">
                <a:solidFill>
                  <a:schemeClr val="accent4">
                    <a:lumMod val="75000"/>
                  </a:schemeClr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ead and identify familiar words and set phrases in very short, simple texts on familiar topics with the help of pictures</a:t>
            </a:r>
            <a:r>
              <a:rPr lang="en-US" sz="11200" dirty="0">
                <a:solidFill>
                  <a:schemeClr val="accent4">
                    <a:lumMod val="75000"/>
                  </a:schemeClr>
                </a:solidFill>
                <a:highlight>
                  <a:srgbClr val="0000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lang="en-US" sz="11200" i="0" dirty="0">
              <a:solidFill>
                <a:schemeClr val="accent4">
                  <a:lumMod val="75000"/>
                </a:schemeClr>
              </a:solidFill>
              <a:effectLst/>
              <a:highlight>
                <a:srgbClr val="000000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r"/>
            <a:endParaRPr lang="en-US" sz="1600" b="1"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18880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DF830-2E1D-4DE3-8F0B-B36D2F4882E1}"/>
              </a:ext>
            </a:extLst>
          </p:cNvPr>
          <p:cNvSpPr txBox="1"/>
          <p:nvPr/>
        </p:nvSpPr>
        <p:spPr>
          <a:xfrm>
            <a:off x="742121" y="4964452"/>
            <a:ext cx="8676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https://www.jigsawplanet.com/?rc=play&amp;pid=3d4d60e1a57d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A5DCD-3905-4462-BFD6-B06679244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3" t="10802" r="10870" b="8772"/>
          <a:stretch/>
        </p:blipFill>
        <p:spPr>
          <a:xfrm>
            <a:off x="1615107" y="810932"/>
            <a:ext cx="6930887" cy="390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4595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table, bedroom&#10;&#10;Description automatically generated">
            <a:extLst>
              <a:ext uri="{FF2B5EF4-FFF2-40B4-BE49-F238E27FC236}">
                <a16:creationId xmlns:a16="http://schemas.microsoft.com/office/drawing/2014/main" id="{E9C0CF3D-5342-4238-B72F-77A50103B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8" y="489552"/>
            <a:ext cx="10647342" cy="58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6969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178</Words>
  <Application>Microsoft Office PowerPoint</Application>
  <PresentationFormat>Widescreen</PresentationFormat>
  <Paragraphs>34</Paragraphs>
  <Slides>21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Batang</vt:lpstr>
      <vt:lpstr>Arial</vt:lpstr>
      <vt:lpstr>Calibri</vt:lpstr>
      <vt:lpstr>Cavolini</vt:lpstr>
      <vt:lpstr>Comic Sans MS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صالح الجسمي</dc:creator>
  <cp:lastModifiedBy>فاطمة صالح الجسمي</cp:lastModifiedBy>
  <cp:revision>18</cp:revision>
  <dcterms:created xsi:type="dcterms:W3CDTF">2020-10-11T11:36:12Z</dcterms:created>
  <dcterms:modified xsi:type="dcterms:W3CDTF">2021-10-04T08:43:15Z</dcterms:modified>
</cp:coreProperties>
</file>