
<file path=[Content_Types].xml><?xml version="1.0" encoding="utf-8"?>
<Types xmlns="http://schemas.openxmlformats.org/package/2006/content-types">
  <Default Extension="gif" ContentType="image/gif"/>
  <Default Extension="jpeg" ContentType="image/jpeg"/>
  <Default Extension="jpg" ContentType="image/jpeg"/>
  <Default Extension="jpg&amp;ehk=l3d9WsBZIs8nhv" ContentType="image/jpeg"/>
  <Default Extension="png" ContentType="image/png"/>
  <Default Extension="png&amp;ehk=NrxQNqzYcUz1" ContentType="image/png"/>
  <Default Extension="png&amp;ehk=Zn7VwilkfHeP9WwSpOC4EQ&amp;r=0&amp;pid=OfficeInsert"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456" r:id="rId2"/>
    <p:sldId id="256" r:id="rId3"/>
    <p:sldId id="257" r:id="rId4"/>
    <p:sldId id="258" r:id="rId5"/>
    <p:sldId id="273" r:id="rId6"/>
    <p:sldId id="2464" r:id="rId7"/>
    <p:sldId id="259" r:id="rId8"/>
    <p:sldId id="2466" r:id="rId9"/>
    <p:sldId id="260" r:id="rId10"/>
    <p:sldId id="261" r:id="rId11"/>
    <p:sldId id="262" r:id="rId12"/>
    <p:sldId id="263" r:id="rId13"/>
    <p:sldId id="265" r:id="rId14"/>
    <p:sldId id="266" r:id="rId15"/>
    <p:sldId id="267" r:id="rId16"/>
    <p:sldId id="268" r:id="rId17"/>
    <p:sldId id="269" r:id="rId18"/>
    <p:sldId id="2463"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52312-B5B3-42ED-BF2E-490184304A3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9AFFB8F-50DF-4343-9406-0D75218998E4}">
      <dgm:prSet phldrT="[Text]"/>
      <dgm:spPr/>
      <dgm:t>
        <a:bodyPr/>
        <a:lstStyle/>
        <a:p>
          <a:r>
            <a:rPr lang="ar-AE" dirty="0">
              <a:latin typeface="Aldhabi" panose="01000000000000000000" pitchFamily="2" charset="-78"/>
              <a:cs typeface="Aldhabi" panose="01000000000000000000" pitchFamily="2" charset="-78"/>
            </a:rPr>
            <a:t>ص61</a:t>
          </a:r>
          <a:endParaRPr lang="en-US" dirty="0">
            <a:latin typeface="Aldhabi" panose="01000000000000000000" pitchFamily="2" charset="-78"/>
            <a:cs typeface="Aldhabi" panose="01000000000000000000" pitchFamily="2" charset="-78"/>
          </a:endParaRPr>
        </a:p>
      </dgm:t>
    </dgm:pt>
    <dgm:pt modelId="{BFEF014A-E2F9-4CD0-B876-B85B29F1D620}" type="parTrans" cxnId="{102E8750-0C0A-41D0-9FB7-B74B912DED32}">
      <dgm:prSet/>
      <dgm:spPr/>
      <dgm:t>
        <a:bodyPr/>
        <a:lstStyle/>
        <a:p>
          <a:endParaRPr lang="en-US"/>
        </a:p>
      </dgm:t>
    </dgm:pt>
    <dgm:pt modelId="{E31F2509-51A4-4C0B-A25D-F3649CF4D59D}" type="sibTrans" cxnId="{102E8750-0C0A-41D0-9FB7-B74B912DED32}">
      <dgm:prSet/>
      <dgm:spPr/>
      <dgm:t>
        <a:bodyPr/>
        <a:lstStyle/>
        <a:p>
          <a:endParaRPr lang="en-US"/>
        </a:p>
      </dgm:t>
    </dgm:pt>
    <dgm:pt modelId="{83082531-E875-4B78-84D0-0105696DED60}">
      <dgm:prSet phldrT="[Text]"/>
      <dgm:spPr/>
      <dgm:t>
        <a:bodyPr/>
        <a:lstStyle/>
        <a:p>
          <a:pPr algn="ctr"/>
          <a:r>
            <a:rPr lang="ar-AE" b="1" cap="none" spc="50" dirty="0">
              <a:ln w="0"/>
              <a:solidFill>
                <a:schemeClr val="bg2"/>
              </a:solidFill>
              <a:effectLst>
                <a:innerShdw blurRad="63500" dist="50800" dir="13500000">
                  <a:srgbClr val="000000">
                    <a:alpha val="50000"/>
                  </a:srgbClr>
                </a:innerShdw>
              </a:effectLst>
            </a:rPr>
            <a:t>نواتج التعلم:-</a:t>
          </a:r>
          <a:endParaRPr lang="en-US" b="1" cap="none" spc="50" dirty="0">
            <a:ln w="0"/>
            <a:solidFill>
              <a:schemeClr val="bg2"/>
            </a:solidFill>
            <a:effectLst>
              <a:innerShdw blurRad="63500" dist="50800" dir="13500000">
                <a:srgbClr val="000000">
                  <a:alpha val="50000"/>
                </a:srgbClr>
              </a:innerShdw>
            </a:effectLst>
          </a:endParaRPr>
        </a:p>
      </dgm:t>
    </dgm:pt>
    <dgm:pt modelId="{F16428C8-2C60-4FFE-8C29-A828E6F5EED3}" type="parTrans" cxnId="{CC47B183-BD1B-449E-8F98-B4A58E8FF37E}">
      <dgm:prSet/>
      <dgm:spPr/>
      <dgm:t>
        <a:bodyPr/>
        <a:lstStyle/>
        <a:p>
          <a:endParaRPr lang="en-US"/>
        </a:p>
      </dgm:t>
    </dgm:pt>
    <dgm:pt modelId="{2FCD49AD-9DDE-4201-AACF-0B6BC6CE62EE}" type="sibTrans" cxnId="{CC47B183-BD1B-449E-8F98-B4A58E8FF37E}">
      <dgm:prSet/>
      <dgm:spPr/>
      <dgm:t>
        <a:bodyPr/>
        <a:lstStyle/>
        <a:p>
          <a:endParaRPr lang="en-US"/>
        </a:p>
      </dgm:t>
    </dgm:pt>
    <dgm:pt modelId="{CA67779F-9686-403D-AE05-DB5762B75AAB}">
      <dgm:prSet phldrT="[Text]"/>
      <dgm:spPr/>
      <dgm:t>
        <a:bodyPr/>
        <a:lstStyle/>
        <a:p>
          <a:endParaRPr lang="en-US" dirty="0"/>
        </a:p>
      </dgm:t>
    </dgm:pt>
    <dgm:pt modelId="{17D585B7-1CD9-471B-A0C5-5E4A9F016B70}" type="parTrans" cxnId="{53CB6988-A166-4312-AD85-4718F6987B61}">
      <dgm:prSet/>
      <dgm:spPr/>
      <dgm:t>
        <a:bodyPr/>
        <a:lstStyle/>
        <a:p>
          <a:endParaRPr lang="en-US"/>
        </a:p>
      </dgm:t>
    </dgm:pt>
    <dgm:pt modelId="{2D8222DA-764B-48CE-8DA7-A628C442D5C2}" type="sibTrans" cxnId="{53CB6988-A166-4312-AD85-4718F6987B61}">
      <dgm:prSet/>
      <dgm:spPr/>
      <dgm:t>
        <a:bodyPr/>
        <a:lstStyle/>
        <a:p>
          <a:endParaRPr lang="en-US"/>
        </a:p>
      </dgm:t>
    </dgm:pt>
    <dgm:pt modelId="{B5C31197-40C9-4520-B580-75825C4493A9}">
      <dgm:prSet phldrT="[Text]"/>
      <dgm:spPr/>
      <dgm:t>
        <a:bodyPr/>
        <a:lstStyle/>
        <a:p>
          <a:endParaRPr lang="en-US" dirty="0"/>
        </a:p>
      </dgm:t>
    </dgm:pt>
    <dgm:pt modelId="{D92CB958-3525-479D-8225-2BA19CB24682}" type="parTrans" cxnId="{4C203AC1-544D-44B5-9041-08C69C2125EB}">
      <dgm:prSet/>
      <dgm:spPr/>
      <dgm:t>
        <a:bodyPr/>
        <a:lstStyle/>
        <a:p>
          <a:endParaRPr lang="en-US"/>
        </a:p>
      </dgm:t>
    </dgm:pt>
    <dgm:pt modelId="{8344B225-3760-42C6-8BB1-2544FCE3DC56}" type="sibTrans" cxnId="{4C203AC1-544D-44B5-9041-08C69C2125EB}">
      <dgm:prSet/>
      <dgm:spPr/>
      <dgm:t>
        <a:bodyPr/>
        <a:lstStyle/>
        <a:p>
          <a:endParaRPr lang="en-US"/>
        </a:p>
      </dgm:t>
    </dgm:pt>
    <dgm:pt modelId="{54A3037A-A9AB-4B30-9D9E-6BA324219D08}" type="pres">
      <dgm:prSet presAssocID="{FB952312-B5B3-42ED-BF2E-490184304A3E}" presName="vert0" presStyleCnt="0">
        <dgm:presLayoutVars>
          <dgm:dir/>
          <dgm:animOne val="branch"/>
          <dgm:animLvl val="lvl"/>
        </dgm:presLayoutVars>
      </dgm:prSet>
      <dgm:spPr/>
    </dgm:pt>
    <dgm:pt modelId="{7545E5DD-988B-4E0F-837D-AB2781F802BB}" type="pres">
      <dgm:prSet presAssocID="{69AFFB8F-50DF-4343-9406-0D75218998E4}" presName="thickLine" presStyleLbl="alignNode1" presStyleIdx="0" presStyleCnt="1"/>
      <dgm:spPr/>
    </dgm:pt>
    <dgm:pt modelId="{526CC4E1-8B4D-44AE-9069-7BA1723237B7}" type="pres">
      <dgm:prSet presAssocID="{69AFFB8F-50DF-4343-9406-0D75218998E4}" presName="horz1" presStyleCnt="0"/>
      <dgm:spPr/>
    </dgm:pt>
    <dgm:pt modelId="{26484B3A-18D7-4D9F-A584-FB30A297FCA5}" type="pres">
      <dgm:prSet presAssocID="{69AFFB8F-50DF-4343-9406-0D75218998E4}" presName="tx1" presStyleLbl="revTx" presStyleIdx="0" presStyleCnt="4"/>
      <dgm:spPr/>
    </dgm:pt>
    <dgm:pt modelId="{AD72EACC-6DC0-4E41-B4B9-84F886E06B36}" type="pres">
      <dgm:prSet presAssocID="{69AFFB8F-50DF-4343-9406-0D75218998E4}" presName="vert1" presStyleCnt="0"/>
      <dgm:spPr/>
    </dgm:pt>
    <dgm:pt modelId="{5C9EB6F1-C3E7-466A-ACDD-9DDD6102663A}" type="pres">
      <dgm:prSet presAssocID="{83082531-E875-4B78-84D0-0105696DED60}" presName="vertSpace2a" presStyleCnt="0"/>
      <dgm:spPr/>
    </dgm:pt>
    <dgm:pt modelId="{499642A4-B492-4285-ABF0-126AAB74C6B2}" type="pres">
      <dgm:prSet presAssocID="{83082531-E875-4B78-84D0-0105696DED60}" presName="horz2" presStyleCnt="0"/>
      <dgm:spPr/>
    </dgm:pt>
    <dgm:pt modelId="{CC02A8E9-76A3-4092-A3DF-D12CB307E21B}" type="pres">
      <dgm:prSet presAssocID="{83082531-E875-4B78-84D0-0105696DED60}" presName="horzSpace2" presStyleCnt="0"/>
      <dgm:spPr/>
    </dgm:pt>
    <dgm:pt modelId="{BFA54BFB-3C3F-4E78-88C8-03DDF560733A}" type="pres">
      <dgm:prSet presAssocID="{83082531-E875-4B78-84D0-0105696DED60}" presName="tx2" presStyleLbl="revTx" presStyleIdx="1" presStyleCnt="4"/>
      <dgm:spPr/>
    </dgm:pt>
    <dgm:pt modelId="{7160E662-DA9B-4F66-A555-540DD9D8EEA1}" type="pres">
      <dgm:prSet presAssocID="{83082531-E875-4B78-84D0-0105696DED60}" presName="vert2" presStyleCnt="0"/>
      <dgm:spPr/>
    </dgm:pt>
    <dgm:pt modelId="{B9F8BEC6-469E-4F03-A129-7771465BBD78}" type="pres">
      <dgm:prSet presAssocID="{83082531-E875-4B78-84D0-0105696DED60}" presName="thinLine2b" presStyleLbl="callout" presStyleIdx="0" presStyleCnt="3"/>
      <dgm:spPr/>
    </dgm:pt>
    <dgm:pt modelId="{879E1B6E-2766-49CD-8D77-4263CB62CE74}" type="pres">
      <dgm:prSet presAssocID="{83082531-E875-4B78-84D0-0105696DED60}" presName="vertSpace2b" presStyleCnt="0"/>
      <dgm:spPr/>
    </dgm:pt>
    <dgm:pt modelId="{4130BA17-FF2A-4C94-A430-52DCFE5D9B3B}" type="pres">
      <dgm:prSet presAssocID="{CA67779F-9686-403D-AE05-DB5762B75AAB}" presName="horz2" presStyleCnt="0"/>
      <dgm:spPr/>
    </dgm:pt>
    <dgm:pt modelId="{37A7AAE9-A4EB-4B52-9BE6-F5FA366D2628}" type="pres">
      <dgm:prSet presAssocID="{CA67779F-9686-403D-AE05-DB5762B75AAB}" presName="horzSpace2" presStyleCnt="0"/>
      <dgm:spPr/>
    </dgm:pt>
    <dgm:pt modelId="{86CCDF41-5F0A-4B9E-A576-07ACA1BBA981}" type="pres">
      <dgm:prSet presAssocID="{CA67779F-9686-403D-AE05-DB5762B75AAB}" presName="tx2" presStyleLbl="revTx" presStyleIdx="2" presStyleCnt="4" custScaleX="154924"/>
      <dgm:spPr/>
    </dgm:pt>
    <dgm:pt modelId="{9C0B42D5-789A-4B09-B73F-DDDAD22D02A7}" type="pres">
      <dgm:prSet presAssocID="{CA67779F-9686-403D-AE05-DB5762B75AAB}" presName="vert2" presStyleCnt="0"/>
      <dgm:spPr/>
    </dgm:pt>
    <dgm:pt modelId="{467D3EFB-0345-49B1-9305-1DEAC1D02049}" type="pres">
      <dgm:prSet presAssocID="{CA67779F-9686-403D-AE05-DB5762B75AAB}" presName="thinLine2b" presStyleLbl="callout" presStyleIdx="1" presStyleCnt="3"/>
      <dgm:spPr/>
    </dgm:pt>
    <dgm:pt modelId="{63F6AA2B-3851-4219-974B-2C5262015D6B}" type="pres">
      <dgm:prSet presAssocID="{CA67779F-9686-403D-AE05-DB5762B75AAB}" presName="vertSpace2b" presStyleCnt="0"/>
      <dgm:spPr/>
    </dgm:pt>
    <dgm:pt modelId="{D48A3742-E0DC-4014-91FB-F7B3C1F3B8CC}" type="pres">
      <dgm:prSet presAssocID="{B5C31197-40C9-4520-B580-75825C4493A9}" presName="horz2" presStyleCnt="0"/>
      <dgm:spPr/>
    </dgm:pt>
    <dgm:pt modelId="{9119EBB6-0BC1-4476-977A-D9FF7B0C92FE}" type="pres">
      <dgm:prSet presAssocID="{B5C31197-40C9-4520-B580-75825C4493A9}" presName="horzSpace2" presStyleCnt="0"/>
      <dgm:spPr/>
    </dgm:pt>
    <dgm:pt modelId="{0D6D1C5A-F20B-40FE-82AF-D08B130B9701}" type="pres">
      <dgm:prSet presAssocID="{B5C31197-40C9-4520-B580-75825C4493A9}" presName="tx2" presStyleLbl="revTx" presStyleIdx="3" presStyleCnt="4"/>
      <dgm:spPr/>
    </dgm:pt>
    <dgm:pt modelId="{0DF65F64-32EC-4013-A1D8-EE3EC63B8E75}" type="pres">
      <dgm:prSet presAssocID="{B5C31197-40C9-4520-B580-75825C4493A9}" presName="vert2" presStyleCnt="0"/>
      <dgm:spPr/>
    </dgm:pt>
    <dgm:pt modelId="{F01E415D-893D-40B7-9FD4-B947F4034655}" type="pres">
      <dgm:prSet presAssocID="{B5C31197-40C9-4520-B580-75825C4493A9}" presName="thinLine2b" presStyleLbl="callout" presStyleIdx="2" presStyleCnt="3"/>
      <dgm:spPr/>
    </dgm:pt>
    <dgm:pt modelId="{9C9A8390-2D93-4D2D-87F4-0E4AB23F2B1E}" type="pres">
      <dgm:prSet presAssocID="{B5C31197-40C9-4520-B580-75825C4493A9}" presName="vertSpace2b" presStyleCnt="0"/>
      <dgm:spPr/>
    </dgm:pt>
  </dgm:ptLst>
  <dgm:cxnLst>
    <dgm:cxn modelId="{E94D5803-BB5A-45B3-8A92-51B841F4C4C1}" type="presOf" srcId="{CA67779F-9686-403D-AE05-DB5762B75AAB}" destId="{86CCDF41-5F0A-4B9E-A576-07ACA1BBA981}" srcOrd="0" destOrd="0" presId="urn:microsoft.com/office/officeart/2008/layout/LinedList"/>
    <dgm:cxn modelId="{102E8750-0C0A-41D0-9FB7-B74B912DED32}" srcId="{FB952312-B5B3-42ED-BF2E-490184304A3E}" destId="{69AFFB8F-50DF-4343-9406-0D75218998E4}" srcOrd="0" destOrd="0" parTransId="{BFEF014A-E2F9-4CD0-B876-B85B29F1D620}" sibTransId="{E31F2509-51A4-4C0B-A25D-F3649CF4D59D}"/>
    <dgm:cxn modelId="{CC47B183-BD1B-449E-8F98-B4A58E8FF37E}" srcId="{69AFFB8F-50DF-4343-9406-0D75218998E4}" destId="{83082531-E875-4B78-84D0-0105696DED60}" srcOrd="0" destOrd="0" parTransId="{F16428C8-2C60-4FFE-8C29-A828E6F5EED3}" sibTransId="{2FCD49AD-9DDE-4201-AACF-0B6BC6CE62EE}"/>
    <dgm:cxn modelId="{53CB6988-A166-4312-AD85-4718F6987B61}" srcId="{69AFFB8F-50DF-4343-9406-0D75218998E4}" destId="{CA67779F-9686-403D-AE05-DB5762B75AAB}" srcOrd="1" destOrd="0" parTransId="{17D585B7-1CD9-471B-A0C5-5E4A9F016B70}" sibTransId="{2D8222DA-764B-48CE-8DA7-A628C442D5C2}"/>
    <dgm:cxn modelId="{610E819E-B59E-479B-8B83-8C48F847CFFF}" type="presOf" srcId="{83082531-E875-4B78-84D0-0105696DED60}" destId="{BFA54BFB-3C3F-4E78-88C8-03DDF560733A}" srcOrd="0" destOrd="0" presId="urn:microsoft.com/office/officeart/2008/layout/LinedList"/>
    <dgm:cxn modelId="{51C6F2B0-5E84-4769-AD57-32DDD6082DE8}" type="presOf" srcId="{B5C31197-40C9-4520-B580-75825C4493A9}" destId="{0D6D1C5A-F20B-40FE-82AF-D08B130B9701}" srcOrd="0" destOrd="0" presId="urn:microsoft.com/office/officeart/2008/layout/LinedList"/>
    <dgm:cxn modelId="{4C203AC1-544D-44B5-9041-08C69C2125EB}" srcId="{69AFFB8F-50DF-4343-9406-0D75218998E4}" destId="{B5C31197-40C9-4520-B580-75825C4493A9}" srcOrd="2" destOrd="0" parTransId="{D92CB958-3525-479D-8225-2BA19CB24682}" sibTransId="{8344B225-3760-42C6-8BB1-2544FCE3DC56}"/>
    <dgm:cxn modelId="{2E7913DE-BCF6-4A0F-A351-6F7AFFAE82BA}" type="presOf" srcId="{69AFFB8F-50DF-4343-9406-0D75218998E4}" destId="{26484B3A-18D7-4D9F-A584-FB30A297FCA5}" srcOrd="0" destOrd="0" presId="urn:microsoft.com/office/officeart/2008/layout/LinedList"/>
    <dgm:cxn modelId="{E121F9E2-207E-459F-A4D2-AEE4316DD44F}" type="presOf" srcId="{FB952312-B5B3-42ED-BF2E-490184304A3E}" destId="{54A3037A-A9AB-4B30-9D9E-6BA324219D08}" srcOrd="0" destOrd="0" presId="urn:microsoft.com/office/officeart/2008/layout/LinedList"/>
    <dgm:cxn modelId="{1FFA75D9-8784-49AE-88ED-99021BE85342}" type="presParOf" srcId="{54A3037A-A9AB-4B30-9D9E-6BA324219D08}" destId="{7545E5DD-988B-4E0F-837D-AB2781F802BB}" srcOrd="0" destOrd="0" presId="urn:microsoft.com/office/officeart/2008/layout/LinedList"/>
    <dgm:cxn modelId="{8B6D6B95-E9A9-45FF-BF46-5A165B62ADA3}" type="presParOf" srcId="{54A3037A-A9AB-4B30-9D9E-6BA324219D08}" destId="{526CC4E1-8B4D-44AE-9069-7BA1723237B7}" srcOrd="1" destOrd="0" presId="urn:microsoft.com/office/officeart/2008/layout/LinedList"/>
    <dgm:cxn modelId="{9701561F-385D-425C-B772-5157F7B57A40}" type="presParOf" srcId="{526CC4E1-8B4D-44AE-9069-7BA1723237B7}" destId="{26484B3A-18D7-4D9F-A584-FB30A297FCA5}" srcOrd="0" destOrd="0" presId="urn:microsoft.com/office/officeart/2008/layout/LinedList"/>
    <dgm:cxn modelId="{BE2DF66B-53EE-4387-B9BF-488A56574223}" type="presParOf" srcId="{526CC4E1-8B4D-44AE-9069-7BA1723237B7}" destId="{AD72EACC-6DC0-4E41-B4B9-84F886E06B36}" srcOrd="1" destOrd="0" presId="urn:microsoft.com/office/officeart/2008/layout/LinedList"/>
    <dgm:cxn modelId="{6E149EEB-17AF-4D2A-B88B-4E639AD2535A}" type="presParOf" srcId="{AD72EACC-6DC0-4E41-B4B9-84F886E06B36}" destId="{5C9EB6F1-C3E7-466A-ACDD-9DDD6102663A}" srcOrd="0" destOrd="0" presId="urn:microsoft.com/office/officeart/2008/layout/LinedList"/>
    <dgm:cxn modelId="{5AFA12EE-D62C-4948-89DD-663E9E27B0E3}" type="presParOf" srcId="{AD72EACC-6DC0-4E41-B4B9-84F886E06B36}" destId="{499642A4-B492-4285-ABF0-126AAB74C6B2}" srcOrd="1" destOrd="0" presId="urn:microsoft.com/office/officeart/2008/layout/LinedList"/>
    <dgm:cxn modelId="{740EDEB5-FAFE-44CD-A4B6-E222B3106F68}" type="presParOf" srcId="{499642A4-B492-4285-ABF0-126AAB74C6B2}" destId="{CC02A8E9-76A3-4092-A3DF-D12CB307E21B}" srcOrd="0" destOrd="0" presId="urn:microsoft.com/office/officeart/2008/layout/LinedList"/>
    <dgm:cxn modelId="{E0FE04F0-C6A5-49CC-8023-9046FB588E75}" type="presParOf" srcId="{499642A4-B492-4285-ABF0-126AAB74C6B2}" destId="{BFA54BFB-3C3F-4E78-88C8-03DDF560733A}" srcOrd="1" destOrd="0" presId="urn:microsoft.com/office/officeart/2008/layout/LinedList"/>
    <dgm:cxn modelId="{128843DF-5560-4268-9925-3785D3EA91B2}" type="presParOf" srcId="{499642A4-B492-4285-ABF0-126AAB74C6B2}" destId="{7160E662-DA9B-4F66-A555-540DD9D8EEA1}" srcOrd="2" destOrd="0" presId="urn:microsoft.com/office/officeart/2008/layout/LinedList"/>
    <dgm:cxn modelId="{849A7A9E-5B5A-42EF-A065-7FD1BBF97235}" type="presParOf" srcId="{AD72EACC-6DC0-4E41-B4B9-84F886E06B36}" destId="{B9F8BEC6-469E-4F03-A129-7771465BBD78}" srcOrd="2" destOrd="0" presId="urn:microsoft.com/office/officeart/2008/layout/LinedList"/>
    <dgm:cxn modelId="{8BF276F2-6B9E-41E3-B023-D43A68DB3CBD}" type="presParOf" srcId="{AD72EACC-6DC0-4E41-B4B9-84F886E06B36}" destId="{879E1B6E-2766-49CD-8D77-4263CB62CE74}" srcOrd="3" destOrd="0" presId="urn:microsoft.com/office/officeart/2008/layout/LinedList"/>
    <dgm:cxn modelId="{48DC6CB4-56F7-42A8-B28F-415B3977FCB4}" type="presParOf" srcId="{AD72EACC-6DC0-4E41-B4B9-84F886E06B36}" destId="{4130BA17-FF2A-4C94-A430-52DCFE5D9B3B}" srcOrd="4" destOrd="0" presId="urn:microsoft.com/office/officeart/2008/layout/LinedList"/>
    <dgm:cxn modelId="{A865E050-21E4-4F84-8CC0-CABF33F65BAE}" type="presParOf" srcId="{4130BA17-FF2A-4C94-A430-52DCFE5D9B3B}" destId="{37A7AAE9-A4EB-4B52-9BE6-F5FA366D2628}" srcOrd="0" destOrd="0" presId="urn:microsoft.com/office/officeart/2008/layout/LinedList"/>
    <dgm:cxn modelId="{927101A8-0CE4-46DF-A7F9-D9D491B7867B}" type="presParOf" srcId="{4130BA17-FF2A-4C94-A430-52DCFE5D9B3B}" destId="{86CCDF41-5F0A-4B9E-A576-07ACA1BBA981}" srcOrd="1" destOrd="0" presId="urn:microsoft.com/office/officeart/2008/layout/LinedList"/>
    <dgm:cxn modelId="{F30B2373-5CC8-4D3E-A0E4-73D614F2A896}" type="presParOf" srcId="{4130BA17-FF2A-4C94-A430-52DCFE5D9B3B}" destId="{9C0B42D5-789A-4B09-B73F-DDDAD22D02A7}" srcOrd="2" destOrd="0" presId="urn:microsoft.com/office/officeart/2008/layout/LinedList"/>
    <dgm:cxn modelId="{A78699BB-31AF-464A-90DF-2F5B0BD84078}" type="presParOf" srcId="{AD72EACC-6DC0-4E41-B4B9-84F886E06B36}" destId="{467D3EFB-0345-49B1-9305-1DEAC1D02049}" srcOrd="5" destOrd="0" presId="urn:microsoft.com/office/officeart/2008/layout/LinedList"/>
    <dgm:cxn modelId="{C19A4355-E7AD-4310-B0A3-2D360448326E}" type="presParOf" srcId="{AD72EACC-6DC0-4E41-B4B9-84F886E06B36}" destId="{63F6AA2B-3851-4219-974B-2C5262015D6B}" srcOrd="6" destOrd="0" presId="urn:microsoft.com/office/officeart/2008/layout/LinedList"/>
    <dgm:cxn modelId="{ADD77127-FB8C-4C56-932D-3AD58AB1E416}" type="presParOf" srcId="{AD72EACC-6DC0-4E41-B4B9-84F886E06B36}" destId="{D48A3742-E0DC-4014-91FB-F7B3C1F3B8CC}" srcOrd="7" destOrd="0" presId="urn:microsoft.com/office/officeart/2008/layout/LinedList"/>
    <dgm:cxn modelId="{983190CB-5F05-462F-A8ED-3009F35B8286}" type="presParOf" srcId="{D48A3742-E0DC-4014-91FB-F7B3C1F3B8CC}" destId="{9119EBB6-0BC1-4476-977A-D9FF7B0C92FE}" srcOrd="0" destOrd="0" presId="urn:microsoft.com/office/officeart/2008/layout/LinedList"/>
    <dgm:cxn modelId="{60DD75F7-40CB-481D-A13C-0BC277364883}" type="presParOf" srcId="{D48A3742-E0DC-4014-91FB-F7B3C1F3B8CC}" destId="{0D6D1C5A-F20B-40FE-82AF-D08B130B9701}" srcOrd="1" destOrd="0" presId="urn:microsoft.com/office/officeart/2008/layout/LinedList"/>
    <dgm:cxn modelId="{CB138EB7-1A67-40E4-B95E-0C29762D42C7}" type="presParOf" srcId="{D48A3742-E0DC-4014-91FB-F7B3C1F3B8CC}" destId="{0DF65F64-32EC-4013-A1D8-EE3EC63B8E75}" srcOrd="2" destOrd="0" presId="urn:microsoft.com/office/officeart/2008/layout/LinedList"/>
    <dgm:cxn modelId="{C3CC1164-E1CB-4CA8-A70E-554180B14B61}" type="presParOf" srcId="{AD72EACC-6DC0-4E41-B4B9-84F886E06B36}" destId="{F01E415D-893D-40B7-9FD4-B947F4034655}" srcOrd="8" destOrd="0" presId="urn:microsoft.com/office/officeart/2008/layout/LinedList"/>
    <dgm:cxn modelId="{7B0F2A1C-BE01-4447-ABEC-873B8346A1F8}" type="presParOf" srcId="{AD72EACC-6DC0-4E41-B4B9-84F886E06B36}" destId="{9C9A8390-2D93-4D2D-87F4-0E4AB23F2B1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8271B-37E2-4778-ACE2-3AEDF2190F85}" type="doc">
      <dgm:prSet loTypeId="urn:microsoft.com/office/officeart/2005/8/layout/pyramid4" loCatId="relationship" qsTypeId="urn:microsoft.com/office/officeart/2005/8/quickstyle/simple1" qsCatId="simple" csTypeId="urn:microsoft.com/office/officeart/2005/8/colors/accent2_3" csCatId="accent2" phldr="1"/>
      <dgm:spPr/>
      <dgm:t>
        <a:bodyPr/>
        <a:lstStyle/>
        <a:p>
          <a:endParaRPr lang="en-US"/>
        </a:p>
      </dgm:t>
    </dgm:pt>
    <dgm:pt modelId="{EDF83CAA-D0D0-43A8-9CDA-0608B59B6FC3}">
      <dgm:prSet phldrT="[Text]" custT="1"/>
      <dgm:spPr/>
      <dgm:t>
        <a:bodyPr/>
        <a:lstStyle/>
        <a:p>
          <a:r>
            <a:rPr lang="ar-AE" sz="4400" b="1" dirty="0">
              <a:latin typeface="Arabic Typesetting" panose="03020402040406030203" pitchFamily="66" charset="-78"/>
              <a:cs typeface="Arabic Typesetting" panose="03020402040406030203" pitchFamily="66" charset="-78"/>
            </a:rPr>
            <a:t>المساوة</a:t>
          </a:r>
          <a:endParaRPr lang="en-US" sz="4400" b="1" dirty="0">
            <a:latin typeface="Arabic Typesetting" panose="03020402040406030203" pitchFamily="66" charset="-78"/>
            <a:cs typeface="Arabic Typesetting" panose="03020402040406030203" pitchFamily="66" charset="-78"/>
          </a:endParaRPr>
        </a:p>
      </dgm:t>
    </dgm:pt>
    <dgm:pt modelId="{2F1E3697-F581-46D0-8258-D9F77E5ACA7F}" type="parTrans" cxnId="{B5294C3B-5186-404C-8684-F61665B1B5FA}">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FEDFFFC4-5F4D-48FD-9FD9-CE0F99DE0E2E}" type="sibTrans" cxnId="{B5294C3B-5186-404C-8684-F61665B1B5FA}">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785DFA68-8CBC-428C-B5DE-2F6235648696}">
      <dgm:prSet phldrT="[Text]" custT="1"/>
      <dgm:spPr/>
      <dgm:t>
        <a:bodyPr/>
        <a:lstStyle/>
        <a:p>
          <a:r>
            <a:rPr lang="ar-AE" sz="4400" b="1" dirty="0">
              <a:latin typeface="Arabic Typesetting" panose="03020402040406030203" pitchFamily="66" charset="-78"/>
              <a:cs typeface="Arabic Typesetting" panose="03020402040406030203" pitchFamily="66" charset="-78"/>
            </a:rPr>
            <a:t>العدالة التوزعية</a:t>
          </a:r>
          <a:endParaRPr lang="en-US" sz="4400" b="1" dirty="0">
            <a:latin typeface="Arabic Typesetting" panose="03020402040406030203" pitchFamily="66" charset="-78"/>
            <a:cs typeface="Arabic Typesetting" panose="03020402040406030203" pitchFamily="66" charset="-78"/>
          </a:endParaRPr>
        </a:p>
      </dgm:t>
    </dgm:pt>
    <dgm:pt modelId="{3009024A-AAC5-433D-B038-CD332DDD958D}" type="parTrans" cxnId="{A61E59AC-DCF3-4D3D-812B-60A0E62C221C}">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E5C86294-7365-4ABF-9C5B-E77AE5001957}" type="sibTrans" cxnId="{A61E59AC-DCF3-4D3D-812B-60A0E62C221C}">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85CBC6F6-C034-48F0-A8B6-1E57ED17A7AE}">
      <dgm:prSet phldrT="[Text]" custT="1"/>
      <dgm:spPr/>
      <dgm:t>
        <a:bodyPr/>
        <a:lstStyle/>
        <a:p>
          <a:r>
            <a:rPr lang="ar-AE" sz="4400" b="1" dirty="0">
              <a:latin typeface="Arabic Typesetting" panose="03020402040406030203" pitchFamily="66" charset="-78"/>
              <a:cs typeface="Arabic Typesetting" panose="03020402040406030203" pitchFamily="66" charset="-78"/>
            </a:rPr>
            <a:t>الإنصاف</a:t>
          </a:r>
          <a:endParaRPr lang="en-US" sz="4400" b="1" dirty="0">
            <a:latin typeface="Arabic Typesetting" panose="03020402040406030203" pitchFamily="66" charset="-78"/>
            <a:cs typeface="Arabic Typesetting" panose="03020402040406030203" pitchFamily="66" charset="-78"/>
          </a:endParaRPr>
        </a:p>
      </dgm:t>
    </dgm:pt>
    <dgm:pt modelId="{AE28F0A5-B1CC-4480-9B3C-03F137688AFE}" type="parTrans" cxnId="{CB3FF39F-EB9F-40E8-976A-FDFEA3E85D95}">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5E4C9523-67CA-4DE3-89B2-5FEE3523389C}" type="sibTrans" cxnId="{CB3FF39F-EB9F-40E8-976A-FDFEA3E85D95}">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8B82B49D-4233-406F-8FB3-96A52319FBC0}">
      <dgm:prSet phldrT="[Text]" custT="1"/>
      <dgm:spPr/>
      <dgm:t>
        <a:bodyPr/>
        <a:lstStyle/>
        <a:p>
          <a:r>
            <a:rPr lang="ar-AE" sz="4400" b="1" dirty="0">
              <a:latin typeface="Arabic Typesetting" panose="03020402040406030203" pitchFamily="66" charset="-78"/>
              <a:cs typeface="Arabic Typesetting" panose="03020402040406030203" pitchFamily="66" charset="-78"/>
            </a:rPr>
            <a:t>العدالة</a:t>
          </a:r>
          <a:endParaRPr lang="en-US" sz="4400" b="1" dirty="0">
            <a:latin typeface="Arabic Typesetting" panose="03020402040406030203" pitchFamily="66" charset="-78"/>
            <a:cs typeface="Arabic Typesetting" panose="03020402040406030203" pitchFamily="66" charset="-78"/>
          </a:endParaRPr>
        </a:p>
      </dgm:t>
    </dgm:pt>
    <dgm:pt modelId="{9228B120-9439-4262-A08F-81B64A410ACB}" type="parTrans" cxnId="{90C4FC2A-45FE-4E85-9241-F6BA125985A0}">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7C9C5BFF-167B-46C8-91DE-A097B88CB292}" type="sibTrans" cxnId="{90C4FC2A-45FE-4E85-9241-F6BA125985A0}">
      <dgm:prSet/>
      <dgm:spPr/>
      <dgm:t>
        <a:bodyPr/>
        <a:lstStyle/>
        <a:p>
          <a:endParaRPr lang="en-US" sz="2400" b="1">
            <a:latin typeface="Arabic Typesetting" panose="03020402040406030203" pitchFamily="66" charset="-78"/>
            <a:cs typeface="Arabic Typesetting" panose="03020402040406030203" pitchFamily="66" charset="-78"/>
          </a:endParaRPr>
        </a:p>
      </dgm:t>
    </dgm:pt>
    <dgm:pt modelId="{ECD5D8AF-5C51-46AC-BE37-FCC71162FB3E}" type="pres">
      <dgm:prSet presAssocID="{DB58271B-37E2-4778-ACE2-3AEDF2190F85}" presName="compositeShape" presStyleCnt="0">
        <dgm:presLayoutVars>
          <dgm:chMax val="9"/>
          <dgm:dir/>
          <dgm:resizeHandles val="exact"/>
        </dgm:presLayoutVars>
      </dgm:prSet>
      <dgm:spPr/>
    </dgm:pt>
    <dgm:pt modelId="{FF71BFBC-D902-44A0-B174-915119E49F79}" type="pres">
      <dgm:prSet presAssocID="{DB58271B-37E2-4778-ACE2-3AEDF2190F85}" presName="triangle1" presStyleLbl="node1" presStyleIdx="0" presStyleCnt="4" custLinFactNeighborY="0">
        <dgm:presLayoutVars>
          <dgm:bulletEnabled val="1"/>
        </dgm:presLayoutVars>
      </dgm:prSet>
      <dgm:spPr/>
    </dgm:pt>
    <dgm:pt modelId="{616CDF1B-C29D-4F71-A94B-249B88A6D9F2}" type="pres">
      <dgm:prSet presAssocID="{DB58271B-37E2-4778-ACE2-3AEDF2190F85}" presName="triangle2" presStyleLbl="node1" presStyleIdx="1" presStyleCnt="4">
        <dgm:presLayoutVars>
          <dgm:bulletEnabled val="1"/>
        </dgm:presLayoutVars>
      </dgm:prSet>
      <dgm:spPr/>
    </dgm:pt>
    <dgm:pt modelId="{6385B9AC-91CB-4482-AF31-EFD8A47356D3}" type="pres">
      <dgm:prSet presAssocID="{DB58271B-37E2-4778-ACE2-3AEDF2190F85}" presName="triangle3" presStyleLbl="node1" presStyleIdx="2" presStyleCnt="4">
        <dgm:presLayoutVars>
          <dgm:bulletEnabled val="1"/>
        </dgm:presLayoutVars>
      </dgm:prSet>
      <dgm:spPr/>
    </dgm:pt>
    <dgm:pt modelId="{73C0BF5B-0F74-4C24-9A98-FE14A6163EE4}" type="pres">
      <dgm:prSet presAssocID="{DB58271B-37E2-4778-ACE2-3AEDF2190F85}" presName="triangle4" presStyleLbl="node1" presStyleIdx="3" presStyleCnt="4">
        <dgm:presLayoutVars>
          <dgm:bulletEnabled val="1"/>
        </dgm:presLayoutVars>
      </dgm:prSet>
      <dgm:spPr/>
    </dgm:pt>
  </dgm:ptLst>
  <dgm:cxnLst>
    <dgm:cxn modelId="{B4E39312-ED4E-407F-86E4-AF7F076FA6A3}" type="presOf" srcId="{DB58271B-37E2-4778-ACE2-3AEDF2190F85}" destId="{ECD5D8AF-5C51-46AC-BE37-FCC71162FB3E}" srcOrd="0" destOrd="0" presId="urn:microsoft.com/office/officeart/2005/8/layout/pyramid4"/>
    <dgm:cxn modelId="{D511721A-51DD-48C6-8CC4-34B0F07C832F}" type="presOf" srcId="{85CBC6F6-C034-48F0-A8B6-1E57ED17A7AE}" destId="{6385B9AC-91CB-4482-AF31-EFD8A47356D3}" srcOrd="0" destOrd="0" presId="urn:microsoft.com/office/officeart/2005/8/layout/pyramid4"/>
    <dgm:cxn modelId="{90C4FC2A-45FE-4E85-9241-F6BA125985A0}" srcId="{DB58271B-37E2-4778-ACE2-3AEDF2190F85}" destId="{8B82B49D-4233-406F-8FB3-96A52319FBC0}" srcOrd="3" destOrd="0" parTransId="{9228B120-9439-4262-A08F-81B64A410ACB}" sibTransId="{7C9C5BFF-167B-46C8-91DE-A097B88CB292}"/>
    <dgm:cxn modelId="{B5294C3B-5186-404C-8684-F61665B1B5FA}" srcId="{DB58271B-37E2-4778-ACE2-3AEDF2190F85}" destId="{EDF83CAA-D0D0-43A8-9CDA-0608B59B6FC3}" srcOrd="0" destOrd="0" parTransId="{2F1E3697-F581-46D0-8258-D9F77E5ACA7F}" sibTransId="{FEDFFFC4-5F4D-48FD-9FD9-CE0F99DE0E2E}"/>
    <dgm:cxn modelId="{D1A3AB78-30E9-4226-9911-853A86EA130A}" type="presOf" srcId="{785DFA68-8CBC-428C-B5DE-2F6235648696}" destId="{616CDF1B-C29D-4F71-A94B-249B88A6D9F2}" srcOrd="0" destOrd="0" presId="urn:microsoft.com/office/officeart/2005/8/layout/pyramid4"/>
    <dgm:cxn modelId="{CB3FF39F-EB9F-40E8-976A-FDFEA3E85D95}" srcId="{DB58271B-37E2-4778-ACE2-3AEDF2190F85}" destId="{85CBC6F6-C034-48F0-A8B6-1E57ED17A7AE}" srcOrd="2" destOrd="0" parTransId="{AE28F0A5-B1CC-4480-9B3C-03F137688AFE}" sibTransId="{5E4C9523-67CA-4DE3-89B2-5FEE3523389C}"/>
    <dgm:cxn modelId="{B9DB8AA5-0E14-4A97-9699-B0D0D56FD945}" type="presOf" srcId="{EDF83CAA-D0D0-43A8-9CDA-0608B59B6FC3}" destId="{FF71BFBC-D902-44A0-B174-915119E49F79}" srcOrd="0" destOrd="0" presId="urn:microsoft.com/office/officeart/2005/8/layout/pyramid4"/>
    <dgm:cxn modelId="{A61E59AC-DCF3-4D3D-812B-60A0E62C221C}" srcId="{DB58271B-37E2-4778-ACE2-3AEDF2190F85}" destId="{785DFA68-8CBC-428C-B5DE-2F6235648696}" srcOrd="1" destOrd="0" parTransId="{3009024A-AAC5-433D-B038-CD332DDD958D}" sibTransId="{E5C86294-7365-4ABF-9C5B-E77AE5001957}"/>
    <dgm:cxn modelId="{E1BDB3E8-D688-4AA0-9936-98E602FB4CAA}" type="presOf" srcId="{8B82B49D-4233-406F-8FB3-96A52319FBC0}" destId="{73C0BF5B-0F74-4C24-9A98-FE14A6163EE4}" srcOrd="0" destOrd="0" presId="urn:microsoft.com/office/officeart/2005/8/layout/pyramid4"/>
    <dgm:cxn modelId="{969FA0AB-24B0-40DB-A54D-9C4F6107B8F2}" type="presParOf" srcId="{ECD5D8AF-5C51-46AC-BE37-FCC71162FB3E}" destId="{FF71BFBC-D902-44A0-B174-915119E49F79}" srcOrd="0" destOrd="0" presId="urn:microsoft.com/office/officeart/2005/8/layout/pyramid4"/>
    <dgm:cxn modelId="{5EF51A3B-CF77-43E7-946A-A6F7920B80DE}" type="presParOf" srcId="{ECD5D8AF-5C51-46AC-BE37-FCC71162FB3E}" destId="{616CDF1B-C29D-4F71-A94B-249B88A6D9F2}" srcOrd="1" destOrd="0" presId="urn:microsoft.com/office/officeart/2005/8/layout/pyramid4"/>
    <dgm:cxn modelId="{6465B4B6-03BE-4B71-ADE2-DA29F8DE67A1}" type="presParOf" srcId="{ECD5D8AF-5C51-46AC-BE37-FCC71162FB3E}" destId="{6385B9AC-91CB-4482-AF31-EFD8A47356D3}" srcOrd="2" destOrd="0" presId="urn:microsoft.com/office/officeart/2005/8/layout/pyramid4"/>
    <dgm:cxn modelId="{41A8B6EE-F69E-4CB0-B85C-28112AD6D7DF}" type="presParOf" srcId="{ECD5D8AF-5C51-46AC-BE37-FCC71162FB3E}" destId="{73C0BF5B-0F74-4C24-9A98-FE14A6163EE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68892-6791-4D7A-95E2-C8A7806C284D}"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n-US"/>
        </a:p>
      </dgm:t>
    </dgm:pt>
    <dgm:pt modelId="{BEFD5691-B8E4-4B90-8639-44428AC823B0}">
      <dgm:prSet phldrT="[Text]"/>
      <dgm:spPr/>
      <dgm:t>
        <a:bodyPr/>
        <a:lstStyle/>
        <a:p>
          <a:r>
            <a:rPr lang="ar-AE" b="1"/>
            <a:t>العدالة</a:t>
          </a:r>
        </a:p>
        <a:p>
          <a:r>
            <a:rPr lang="ar-AE" b="1"/>
            <a:t>التوزيعية</a:t>
          </a:r>
          <a:endParaRPr lang="en-US" b="1" dirty="0"/>
        </a:p>
      </dgm:t>
    </dgm:pt>
    <dgm:pt modelId="{304AFED5-754C-41AD-8A84-CE1810855432}" type="parTrans" cxnId="{364875FF-FAFC-4D60-835C-0141D10D5CF8}">
      <dgm:prSet/>
      <dgm:spPr/>
      <dgm:t>
        <a:bodyPr/>
        <a:lstStyle/>
        <a:p>
          <a:endParaRPr lang="en-US" b="1"/>
        </a:p>
      </dgm:t>
    </dgm:pt>
    <dgm:pt modelId="{D1365387-F4FD-4A60-999F-2F653DD4BB4C}" type="sibTrans" cxnId="{364875FF-FAFC-4D60-835C-0141D10D5CF8}">
      <dgm:prSet/>
      <dgm:spPr/>
      <dgm:t>
        <a:bodyPr/>
        <a:lstStyle/>
        <a:p>
          <a:endParaRPr lang="en-US" b="1"/>
        </a:p>
      </dgm:t>
    </dgm:pt>
    <dgm:pt modelId="{04A80BF6-C104-4BE8-8501-633242EECD8C}">
      <dgm:prSet phldrT="[Text]"/>
      <dgm:spPr/>
      <dgm:t>
        <a:bodyPr/>
        <a:lstStyle/>
        <a:p>
          <a:pPr>
            <a:buFontTx/>
            <a:buNone/>
          </a:pPr>
          <a:r>
            <a:rPr lang="ar-AE" b="1" dirty="0"/>
            <a:t>هي توزيع الخدمات والموارد على الجميع بإنصاف،لكل بحسب حاجته</a:t>
          </a:r>
          <a:endParaRPr lang="en-US" b="1" dirty="0"/>
        </a:p>
      </dgm:t>
    </dgm:pt>
    <dgm:pt modelId="{240E97D8-2C17-434A-873D-C1CB968900F8}" type="parTrans" cxnId="{7FF5236F-298F-4D52-A4FA-1B3808523871}">
      <dgm:prSet/>
      <dgm:spPr/>
      <dgm:t>
        <a:bodyPr/>
        <a:lstStyle/>
        <a:p>
          <a:endParaRPr lang="en-US" b="1"/>
        </a:p>
      </dgm:t>
    </dgm:pt>
    <dgm:pt modelId="{5CC59CCA-C017-48CB-8470-73C81DE3609C}" type="sibTrans" cxnId="{7FF5236F-298F-4D52-A4FA-1B3808523871}">
      <dgm:prSet/>
      <dgm:spPr/>
      <dgm:t>
        <a:bodyPr/>
        <a:lstStyle/>
        <a:p>
          <a:endParaRPr lang="en-US" b="1"/>
        </a:p>
      </dgm:t>
    </dgm:pt>
    <dgm:pt modelId="{E18F0218-BDD1-4FBA-956F-C2478B0A9DB6}">
      <dgm:prSet phldrT="[Text]"/>
      <dgm:spPr/>
      <dgm:t>
        <a:bodyPr/>
        <a:lstStyle/>
        <a:p>
          <a:r>
            <a:rPr lang="ar-AE" b="1"/>
            <a:t>المساوة</a:t>
          </a:r>
          <a:endParaRPr lang="en-US" b="1" dirty="0"/>
        </a:p>
      </dgm:t>
    </dgm:pt>
    <dgm:pt modelId="{6B1A0A30-30AA-456D-A933-BD9FA6996782}" type="parTrans" cxnId="{BA9B0526-9896-428A-AF22-9A464BF38BBA}">
      <dgm:prSet/>
      <dgm:spPr/>
      <dgm:t>
        <a:bodyPr/>
        <a:lstStyle/>
        <a:p>
          <a:endParaRPr lang="en-US" b="1"/>
        </a:p>
      </dgm:t>
    </dgm:pt>
    <dgm:pt modelId="{B421ABFA-3181-4261-910E-50CF06070585}" type="sibTrans" cxnId="{BA9B0526-9896-428A-AF22-9A464BF38BBA}">
      <dgm:prSet/>
      <dgm:spPr/>
      <dgm:t>
        <a:bodyPr/>
        <a:lstStyle/>
        <a:p>
          <a:endParaRPr lang="en-US" b="1"/>
        </a:p>
      </dgm:t>
    </dgm:pt>
    <dgm:pt modelId="{DE599FF0-D549-4B21-8CA8-27DF4BEEC341}">
      <dgm:prSet phldrT="[Text]"/>
      <dgm:spPr/>
      <dgm:t>
        <a:bodyPr/>
        <a:lstStyle/>
        <a:p>
          <a:pPr>
            <a:buFontTx/>
            <a:buNone/>
          </a:pPr>
          <a:r>
            <a:rPr lang="ar-AE" b="1" dirty="0"/>
            <a:t>معاملة الآخر دون تعصب أو كراهية.</a:t>
          </a:r>
          <a:endParaRPr lang="en-US" b="1" dirty="0"/>
        </a:p>
      </dgm:t>
    </dgm:pt>
    <dgm:pt modelId="{EBDD28CD-2C67-4CDE-A358-AD08C82FC72F}" type="parTrans" cxnId="{617C0CE5-8CD3-4814-9C66-F912FAB012C3}">
      <dgm:prSet/>
      <dgm:spPr/>
      <dgm:t>
        <a:bodyPr/>
        <a:lstStyle/>
        <a:p>
          <a:endParaRPr lang="en-US" b="1"/>
        </a:p>
      </dgm:t>
    </dgm:pt>
    <dgm:pt modelId="{5D16FFE0-56C7-46B6-B1EC-FC88481257C9}" type="sibTrans" cxnId="{617C0CE5-8CD3-4814-9C66-F912FAB012C3}">
      <dgm:prSet/>
      <dgm:spPr/>
      <dgm:t>
        <a:bodyPr/>
        <a:lstStyle/>
        <a:p>
          <a:endParaRPr lang="en-US" b="1"/>
        </a:p>
      </dgm:t>
    </dgm:pt>
    <dgm:pt modelId="{8DE199E6-23EA-429D-B479-2A816947F2ED}">
      <dgm:prSet phldrT="[Text]"/>
      <dgm:spPr/>
      <dgm:t>
        <a:bodyPr/>
        <a:lstStyle/>
        <a:p>
          <a:r>
            <a:rPr lang="ar-AE" b="1"/>
            <a:t>الإنصاف</a:t>
          </a:r>
          <a:endParaRPr lang="en-US" b="1" dirty="0"/>
        </a:p>
      </dgm:t>
    </dgm:pt>
    <dgm:pt modelId="{2E5076EE-5FB8-4DE4-9CDC-B0B0B4EEA9BF}" type="parTrans" cxnId="{09423F46-B58A-4F70-8A8D-F17234175111}">
      <dgm:prSet/>
      <dgm:spPr/>
      <dgm:t>
        <a:bodyPr/>
        <a:lstStyle/>
        <a:p>
          <a:endParaRPr lang="en-US" b="1"/>
        </a:p>
      </dgm:t>
    </dgm:pt>
    <dgm:pt modelId="{02A437BC-E6ED-4909-B506-3B28C6B03B79}" type="sibTrans" cxnId="{09423F46-B58A-4F70-8A8D-F17234175111}">
      <dgm:prSet/>
      <dgm:spPr/>
      <dgm:t>
        <a:bodyPr/>
        <a:lstStyle/>
        <a:p>
          <a:endParaRPr lang="en-US" b="1"/>
        </a:p>
      </dgm:t>
    </dgm:pt>
    <dgm:pt modelId="{6AA0D2BD-0B4E-4AC3-A284-359FE4A268FF}">
      <dgm:prSet phldrT="[Text]"/>
      <dgm:spPr/>
      <dgm:t>
        <a:bodyPr/>
        <a:lstStyle/>
        <a:p>
          <a:pPr>
            <a:buFontTx/>
            <a:buNone/>
          </a:pPr>
          <a:r>
            <a:rPr lang="ar-AE" b="1" dirty="0"/>
            <a:t>العدل،إعطاء كل ذي حقه</a:t>
          </a:r>
          <a:endParaRPr lang="en-US" b="1" dirty="0"/>
        </a:p>
      </dgm:t>
    </dgm:pt>
    <dgm:pt modelId="{F11303EB-A095-4115-8EC7-7A14B914CB0F}" type="parTrans" cxnId="{AA45E8CA-3B06-4BB1-B79B-204E48DA96F1}">
      <dgm:prSet/>
      <dgm:spPr/>
      <dgm:t>
        <a:bodyPr/>
        <a:lstStyle/>
        <a:p>
          <a:endParaRPr lang="en-US" b="1"/>
        </a:p>
      </dgm:t>
    </dgm:pt>
    <dgm:pt modelId="{AF8BC14A-F72A-436B-8B3F-DE0EF685D05B}" type="sibTrans" cxnId="{AA45E8CA-3B06-4BB1-B79B-204E48DA96F1}">
      <dgm:prSet/>
      <dgm:spPr/>
      <dgm:t>
        <a:bodyPr/>
        <a:lstStyle/>
        <a:p>
          <a:endParaRPr lang="en-US" b="1"/>
        </a:p>
      </dgm:t>
    </dgm:pt>
    <dgm:pt modelId="{1E94576C-F530-4E96-B215-5242F6B6FFAA}">
      <dgm:prSet phldrT="[Text]"/>
      <dgm:spPr/>
      <dgm:t>
        <a:bodyPr/>
        <a:lstStyle/>
        <a:p>
          <a:r>
            <a:rPr lang="ar-AE" b="1" dirty="0"/>
            <a:t>العدل</a:t>
          </a:r>
          <a:r>
            <a:rPr lang="en-US" b="1" dirty="0"/>
            <a:t>                                                                 </a:t>
          </a:r>
        </a:p>
      </dgm:t>
    </dgm:pt>
    <dgm:pt modelId="{D1BFBC6F-9163-4CD5-AEE6-724B62882A09}" type="parTrans" cxnId="{06548374-8A28-473E-921E-AD1B440FB026}">
      <dgm:prSet/>
      <dgm:spPr/>
      <dgm:t>
        <a:bodyPr/>
        <a:lstStyle/>
        <a:p>
          <a:endParaRPr lang="en-US" b="1"/>
        </a:p>
      </dgm:t>
    </dgm:pt>
    <dgm:pt modelId="{14E86D2A-8A22-421E-BCB9-D349A8947E2B}" type="sibTrans" cxnId="{06548374-8A28-473E-921E-AD1B440FB026}">
      <dgm:prSet/>
      <dgm:spPr/>
      <dgm:t>
        <a:bodyPr/>
        <a:lstStyle/>
        <a:p>
          <a:endParaRPr lang="en-US" b="1"/>
        </a:p>
      </dgm:t>
    </dgm:pt>
    <dgm:pt modelId="{28F6BBAE-0945-4FA3-AA70-6AADA18DB2CE}">
      <dgm:prSet phldrT="[Text]" custT="1"/>
      <dgm:spPr/>
      <dgm:t>
        <a:bodyPr/>
        <a:lstStyle/>
        <a:p>
          <a:pPr>
            <a:buFontTx/>
            <a:buNone/>
          </a:pPr>
          <a:r>
            <a:rPr lang="ar-AE" sz="2000" b="1" dirty="0"/>
            <a:t>تصويب الأمور عبر إعطاء كل ذي حقه استناداً إلى معايير معينة</a:t>
          </a:r>
          <a:endParaRPr lang="en-US" sz="2000" b="1" dirty="0"/>
        </a:p>
      </dgm:t>
    </dgm:pt>
    <dgm:pt modelId="{635D8C37-3443-42E6-B8CF-35AFB4747FE6}" type="parTrans" cxnId="{75E10DD2-4CAF-4410-9B0A-840996505742}">
      <dgm:prSet/>
      <dgm:spPr/>
      <dgm:t>
        <a:bodyPr/>
        <a:lstStyle/>
        <a:p>
          <a:endParaRPr lang="en-US" b="1"/>
        </a:p>
      </dgm:t>
    </dgm:pt>
    <dgm:pt modelId="{2702F00E-02A2-4437-A4D1-89C28E929B7F}" type="sibTrans" cxnId="{75E10DD2-4CAF-4410-9B0A-840996505742}">
      <dgm:prSet/>
      <dgm:spPr/>
      <dgm:t>
        <a:bodyPr/>
        <a:lstStyle/>
        <a:p>
          <a:endParaRPr lang="en-US" b="1"/>
        </a:p>
      </dgm:t>
    </dgm:pt>
    <dgm:pt modelId="{64AA915F-3E23-487E-AAE4-E849B2E97A1B}" type="pres">
      <dgm:prSet presAssocID="{07268892-6791-4D7A-95E2-C8A7806C284D}" presName="cycleMatrixDiagram" presStyleCnt="0">
        <dgm:presLayoutVars>
          <dgm:chMax val="1"/>
          <dgm:dir/>
          <dgm:animLvl val="lvl"/>
          <dgm:resizeHandles val="exact"/>
        </dgm:presLayoutVars>
      </dgm:prSet>
      <dgm:spPr/>
    </dgm:pt>
    <dgm:pt modelId="{7100D0D3-0113-4D85-B077-1BA6EF3D1046}" type="pres">
      <dgm:prSet presAssocID="{07268892-6791-4D7A-95E2-C8A7806C284D}" presName="children" presStyleCnt="0"/>
      <dgm:spPr/>
    </dgm:pt>
    <dgm:pt modelId="{904291C7-2CD9-4F47-8078-787D1733E26E}" type="pres">
      <dgm:prSet presAssocID="{07268892-6791-4D7A-95E2-C8A7806C284D}" presName="child1group" presStyleCnt="0"/>
      <dgm:spPr/>
    </dgm:pt>
    <dgm:pt modelId="{64576ECF-D7F8-4FF9-8415-AA00D8EA3BC6}" type="pres">
      <dgm:prSet presAssocID="{07268892-6791-4D7A-95E2-C8A7806C284D}" presName="child1" presStyleLbl="bgAcc1" presStyleIdx="0" presStyleCnt="4"/>
      <dgm:spPr/>
    </dgm:pt>
    <dgm:pt modelId="{DE54FDA6-29D4-4B17-9BE3-DE7F384515D8}" type="pres">
      <dgm:prSet presAssocID="{07268892-6791-4D7A-95E2-C8A7806C284D}" presName="child1Text" presStyleLbl="bgAcc1" presStyleIdx="0" presStyleCnt="4">
        <dgm:presLayoutVars>
          <dgm:bulletEnabled val="1"/>
        </dgm:presLayoutVars>
      </dgm:prSet>
      <dgm:spPr/>
    </dgm:pt>
    <dgm:pt modelId="{C4790E0B-B096-4A68-921A-04CA48D0CF66}" type="pres">
      <dgm:prSet presAssocID="{07268892-6791-4D7A-95E2-C8A7806C284D}" presName="child2group" presStyleCnt="0"/>
      <dgm:spPr/>
    </dgm:pt>
    <dgm:pt modelId="{CECBBEF4-643B-4580-90B2-E795D8CD8313}" type="pres">
      <dgm:prSet presAssocID="{07268892-6791-4D7A-95E2-C8A7806C284D}" presName="child2" presStyleLbl="bgAcc1" presStyleIdx="1" presStyleCnt="4" custLinFactNeighborX="18108" custLinFactNeighborY="-549"/>
      <dgm:spPr/>
    </dgm:pt>
    <dgm:pt modelId="{8B764FEC-15A2-4222-920E-5F03B9060BBE}" type="pres">
      <dgm:prSet presAssocID="{07268892-6791-4D7A-95E2-C8A7806C284D}" presName="child2Text" presStyleLbl="bgAcc1" presStyleIdx="1" presStyleCnt="4">
        <dgm:presLayoutVars>
          <dgm:bulletEnabled val="1"/>
        </dgm:presLayoutVars>
      </dgm:prSet>
      <dgm:spPr/>
    </dgm:pt>
    <dgm:pt modelId="{0C385FF0-0367-437A-8C46-78FB69AEBAC9}" type="pres">
      <dgm:prSet presAssocID="{07268892-6791-4D7A-95E2-C8A7806C284D}" presName="child3group" presStyleCnt="0"/>
      <dgm:spPr/>
    </dgm:pt>
    <dgm:pt modelId="{D3A0B4BA-4225-4A31-B1AA-B5A070F42C6C}" type="pres">
      <dgm:prSet presAssocID="{07268892-6791-4D7A-95E2-C8A7806C284D}" presName="child3" presStyleLbl="bgAcc1" presStyleIdx="2" presStyleCnt="4"/>
      <dgm:spPr/>
    </dgm:pt>
    <dgm:pt modelId="{BCCC897A-7256-4D64-B20B-2D0924C267E7}" type="pres">
      <dgm:prSet presAssocID="{07268892-6791-4D7A-95E2-C8A7806C284D}" presName="child3Text" presStyleLbl="bgAcc1" presStyleIdx="2" presStyleCnt="4">
        <dgm:presLayoutVars>
          <dgm:bulletEnabled val="1"/>
        </dgm:presLayoutVars>
      </dgm:prSet>
      <dgm:spPr/>
    </dgm:pt>
    <dgm:pt modelId="{4DEDCA36-673A-42EA-8B2F-3A91F99EB523}" type="pres">
      <dgm:prSet presAssocID="{07268892-6791-4D7A-95E2-C8A7806C284D}" presName="child4group" presStyleCnt="0"/>
      <dgm:spPr/>
    </dgm:pt>
    <dgm:pt modelId="{AD93F4EA-447A-41DD-97F4-29A94E795593}" type="pres">
      <dgm:prSet presAssocID="{07268892-6791-4D7A-95E2-C8A7806C284D}" presName="child4" presStyleLbl="bgAcc1" presStyleIdx="3" presStyleCnt="4"/>
      <dgm:spPr/>
    </dgm:pt>
    <dgm:pt modelId="{CD2D4980-92FC-4ADD-BACC-2E69D2FD1C1D}" type="pres">
      <dgm:prSet presAssocID="{07268892-6791-4D7A-95E2-C8A7806C284D}" presName="child4Text" presStyleLbl="bgAcc1" presStyleIdx="3" presStyleCnt="4">
        <dgm:presLayoutVars>
          <dgm:bulletEnabled val="1"/>
        </dgm:presLayoutVars>
      </dgm:prSet>
      <dgm:spPr/>
    </dgm:pt>
    <dgm:pt modelId="{A2534682-E9E7-4716-BD37-B76CC3D144A3}" type="pres">
      <dgm:prSet presAssocID="{07268892-6791-4D7A-95E2-C8A7806C284D}" presName="childPlaceholder" presStyleCnt="0"/>
      <dgm:spPr/>
    </dgm:pt>
    <dgm:pt modelId="{F1303C0F-8E62-4193-9693-E0417530B3E3}" type="pres">
      <dgm:prSet presAssocID="{07268892-6791-4D7A-95E2-C8A7806C284D}" presName="circle" presStyleCnt="0"/>
      <dgm:spPr/>
    </dgm:pt>
    <dgm:pt modelId="{1569C131-6C47-4EC8-9CAE-3CB82F90A686}" type="pres">
      <dgm:prSet presAssocID="{07268892-6791-4D7A-95E2-C8A7806C284D}" presName="quadrant1" presStyleLbl="node1" presStyleIdx="0" presStyleCnt="4">
        <dgm:presLayoutVars>
          <dgm:chMax val="1"/>
          <dgm:bulletEnabled val="1"/>
        </dgm:presLayoutVars>
      </dgm:prSet>
      <dgm:spPr/>
    </dgm:pt>
    <dgm:pt modelId="{81EDEBE5-1FE0-40B2-8292-0591F6DDC421}" type="pres">
      <dgm:prSet presAssocID="{07268892-6791-4D7A-95E2-C8A7806C284D}" presName="quadrant2" presStyleLbl="node1" presStyleIdx="1" presStyleCnt="4">
        <dgm:presLayoutVars>
          <dgm:chMax val="1"/>
          <dgm:bulletEnabled val="1"/>
        </dgm:presLayoutVars>
      </dgm:prSet>
      <dgm:spPr/>
    </dgm:pt>
    <dgm:pt modelId="{CDD84244-981B-463E-8CEF-B7B315B3FF98}" type="pres">
      <dgm:prSet presAssocID="{07268892-6791-4D7A-95E2-C8A7806C284D}" presName="quadrant3" presStyleLbl="node1" presStyleIdx="2" presStyleCnt="4">
        <dgm:presLayoutVars>
          <dgm:chMax val="1"/>
          <dgm:bulletEnabled val="1"/>
        </dgm:presLayoutVars>
      </dgm:prSet>
      <dgm:spPr/>
    </dgm:pt>
    <dgm:pt modelId="{87AD9B40-F73E-4DFB-8B2A-BB55DF450856}" type="pres">
      <dgm:prSet presAssocID="{07268892-6791-4D7A-95E2-C8A7806C284D}" presName="quadrant4" presStyleLbl="node1" presStyleIdx="3" presStyleCnt="4">
        <dgm:presLayoutVars>
          <dgm:chMax val="1"/>
          <dgm:bulletEnabled val="1"/>
        </dgm:presLayoutVars>
      </dgm:prSet>
      <dgm:spPr/>
    </dgm:pt>
    <dgm:pt modelId="{81470805-C449-4AEB-A1E7-FD77D223BEB9}" type="pres">
      <dgm:prSet presAssocID="{07268892-6791-4D7A-95E2-C8A7806C284D}" presName="quadrantPlaceholder" presStyleCnt="0"/>
      <dgm:spPr/>
    </dgm:pt>
    <dgm:pt modelId="{A712B051-217F-43A8-872E-957A37CC5104}" type="pres">
      <dgm:prSet presAssocID="{07268892-6791-4D7A-95E2-C8A7806C284D}" presName="center1" presStyleLbl="fgShp" presStyleIdx="0" presStyleCnt="2" custLinFactNeighborX="0" custLinFactNeighborY="-11956"/>
      <dgm:spPr/>
    </dgm:pt>
    <dgm:pt modelId="{A949253E-B609-48E4-B7E4-43FE9A112A3A}" type="pres">
      <dgm:prSet presAssocID="{07268892-6791-4D7A-95E2-C8A7806C284D}" presName="center2" presStyleLbl="fgShp" presStyleIdx="1" presStyleCnt="2"/>
      <dgm:spPr/>
    </dgm:pt>
  </dgm:ptLst>
  <dgm:cxnLst>
    <dgm:cxn modelId="{66939701-AC7E-4ED7-AFD4-26018B2D5300}" type="presOf" srcId="{04A80BF6-C104-4BE8-8501-633242EECD8C}" destId="{64576ECF-D7F8-4FF9-8415-AA00D8EA3BC6}" srcOrd="0" destOrd="0" presId="urn:microsoft.com/office/officeart/2005/8/layout/cycle4"/>
    <dgm:cxn modelId="{623B090E-207B-43CD-B988-BA2B5E353341}" type="presOf" srcId="{28F6BBAE-0945-4FA3-AA70-6AADA18DB2CE}" destId="{AD93F4EA-447A-41DD-97F4-29A94E795593}" srcOrd="0" destOrd="0" presId="urn:microsoft.com/office/officeart/2005/8/layout/cycle4"/>
    <dgm:cxn modelId="{BA9B0526-9896-428A-AF22-9A464BF38BBA}" srcId="{07268892-6791-4D7A-95E2-C8A7806C284D}" destId="{E18F0218-BDD1-4FBA-956F-C2478B0A9DB6}" srcOrd="1" destOrd="0" parTransId="{6B1A0A30-30AA-456D-A933-BD9FA6996782}" sibTransId="{B421ABFA-3181-4261-910E-50CF06070585}"/>
    <dgm:cxn modelId="{E6BA2B2D-E41E-484C-B752-B8281D694295}" type="presOf" srcId="{28F6BBAE-0945-4FA3-AA70-6AADA18DB2CE}" destId="{CD2D4980-92FC-4ADD-BACC-2E69D2FD1C1D}" srcOrd="1" destOrd="0" presId="urn:microsoft.com/office/officeart/2005/8/layout/cycle4"/>
    <dgm:cxn modelId="{2FA4C135-8196-4B51-B76C-C4565B00A480}" type="presOf" srcId="{E18F0218-BDD1-4FBA-956F-C2478B0A9DB6}" destId="{81EDEBE5-1FE0-40B2-8292-0591F6DDC421}" srcOrd="0" destOrd="0" presId="urn:microsoft.com/office/officeart/2005/8/layout/cycle4"/>
    <dgm:cxn modelId="{47706240-62D0-4010-812A-F2EC1CC43114}" type="presOf" srcId="{8DE199E6-23EA-429D-B479-2A816947F2ED}" destId="{CDD84244-981B-463E-8CEF-B7B315B3FF98}" srcOrd="0" destOrd="0" presId="urn:microsoft.com/office/officeart/2005/8/layout/cycle4"/>
    <dgm:cxn modelId="{09423F46-B58A-4F70-8A8D-F17234175111}" srcId="{07268892-6791-4D7A-95E2-C8A7806C284D}" destId="{8DE199E6-23EA-429D-B479-2A816947F2ED}" srcOrd="2" destOrd="0" parTransId="{2E5076EE-5FB8-4DE4-9CDC-B0B0B4EEA9BF}" sibTransId="{02A437BC-E6ED-4909-B506-3B28C6B03B79}"/>
    <dgm:cxn modelId="{70C59B6B-68BE-4E20-9E53-79566EE5751E}" type="presOf" srcId="{07268892-6791-4D7A-95E2-C8A7806C284D}" destId="{64AA915F-3E23-487E-AAE4-E849B2E97A1B}" srcOrd="0" destOrd="0" presId="urn:microsoft.com/office/officeart/2005/8/layout/cycle4"/>
    <dgm:cxn modelId="{7FF5236F-298F-4D52-A4FA-1B3808523871}" srcId="{BEFD5691-B8E4-4B90-8639-44428AC823B0}" destId="{04A80BF6-C104-4BE8-8501-633242EECD8C}" srcOrd="0" destOrd="0" parTransId="{240E97D8-2C17-434A-873D-C1CB968900F8}" sibTransId="{5CC59CCA-C017-48CB-8470-73C81DE3609C}"/>
    <dgm:cxn modelId="{539E3771-86BA-4711-9D79-E4FA66C141A0}" type="presOf" srcId="{BEFD5691-B8E4-4B90-8639-44428AC823B0}" destId="{1569C131-6C47-4EC8-9CAE-3CB82F90A686}" srcOrd="0" destOrd="0" presId="urn:microsoft.com/office/officeart/2005/8/layout/cycle4"/>
    <dgm:cxn modelId="{06548374-8A28-473E-921E-AD1B440FB026}" srcId="{07268892-6791-4D7A-95E2-C8A7806C284D}" destId="{1E94576C-F530-4E96-B215-5242F6B6FFAA}" srcOrd="3" destOrd="0" parTransId="{D1BFBC6F-9163-4CD5-AEE6-724B62882A09}" sibTransId="{14E86D2A-8A22-421E-BCB9-D349A8947E2B}"/>
    <dgm:cxn modelId="{11EC477A-B4A4-4E93-AC82-8067AB4F02DD}" type="presOf" srcId="{6AA0D2BD-0B4E-4AC3-A284-359FE4A268FF}" destId="{BCCC897A-7256-4D64-B20B-2D0924C267E7}" srcOrd="1" destOrd="0" presId="urn:microsoft.com/office/officeart/2005/8/layout/cycle4"/>
    <dgm:cxn modelId="{5560E894-6FF0-4271-B8F1-A74E3A5900F2}" type="presOf" srcId="{6AA0D2BD-0B4E-4AC3-A284-359FE4A268FF}" destId="{D3A0B4BA-4225-4A31-B1AA-B5A070F42C6C}" srcOrd="0" destOrd="0" presId="urn:microsoft.com/office/officeart/2005/8/layout/cycle4"/>
    <dgm:cxn modelId="{52AEDF9B-63BB-4B45-8EF6-E3A0D2124549}" type="presOf" srcId="{04A80BF6-C104-4BE8-8501-633242EECD8C}" destId="{DE54FDA6-29D4-4B17-9BE3-DE7F384515D8}" srcOrd="1" destOrd="0" presId="urn:microsoft.com/office/officeart/2005/8/layout/cycle4"/>
    <dgm:cxn modelId="{AEFD0CBB-3EE5-467B-889E-8F44F47A78F2}" type="presOf" srcId="{1E94576C-F530-4E96-B215-5242F6B6FFAA}" destId="{87AD9B40-F73E-4DFB-8B2A-BB55DF450856}" srcOrd="0" destOrd="0" presId="urn:microsoft.com/office/officeart/2005/8/layout/cycle4"/>
    <dgm:cxn modelId="{AA45E8CA-3B06-4BB1-B79B-204E48DA96F1}" srcId="{8DE199E6-23EA-429D-B479-2A816947F2ED}" destId="{6AA0D2BD-0B4E-4AC3-A284-359FE4A268FF}" srcOrd="0" destOrd="0" parTransId="{F11303EB-A095-4115-8EC7-7A14B914CB0F}" sibTransId="{AF8BC14A-F72A-436B-8B3F-DE0EF685D05B}"/>
    <dgm:cxn modelId="{75E10DD2-4CAF-4410-9B0A-840996505742}" srcId="{1E94576C-F530-4E96-B215-5242F6B6FFAA}" destId="{28F6BBAE-0945-4FA3-AA70-6AADA18DB2CE}" srcOrd="0" destOrd="0" parTransId="{635D8C37-3443-42E6-B8CF-35AFB4747FE6}" sibTransId="{2702F00E-02A2-4437-A4D1-89C28E929B7F}"/>
    <dgm:cxn modelId="{98B31BE0-7997-479A-95F6-6E963904EBBE}" type="presOf" srcId="{DE599FF0-D549-4B21-8CA8-27DF4BEEC341}" destId="{8B764FEC-15A2-4222-920E-5F03B9060BBE}" srcOrd="1" destOrd="0" presId="urn:microsoft.com/office/officeart/2005/8/layout/cycle4"/>
    <dgm:cxn modelId="{65C62DE4-6BDF-4A1D-8E96-8368A0464783}" type="presOf" srcId="{DE599FF0-D549-4B21-8CA8-27DF4BEEC341}" destId="{CECBBEF4-643B-4580-90B2-E795D8CD8313}" srcOrd="0" destOrd="0" presId="urn:microsoft.com/office/officeart/2005/8/layout/cycle4"/>
    <dgm:cxn modelId="{617C0CE5-8CD3-4814-9C66-F912FAB012C3}" srcId="{E18F0218-BDD1-4FBA-956F-C2478B0A9DB6}" destId="{DE599FF0-D549-4B21-8CA8-27DF4BEEC341}" srcOrd="0" destOrd="0" parTransId="{EBDD28CD-2C67-4CDE-A358-AD08C82FC72F}" sibTransId="{5D16FFE0-56C7-46B6-B1EC-FC88481257C9}"/>
    <dgm:cxn modelId="{364875FF-FAFC-4D60-835C-0141D10D5CF8}" srcId="{07268892-6791-4D7A-95E2-C8A7806C284D}" destId="{BEFD5691-B8E4-4B90-8639-44428AC823B0}" srcOrd="0" destOrd="0" parTransId="{304AFED5-754C-41AD-8A84-CE1810855432}" sibTransId="{D1365387-F4FD-4A60-999F-2F653DD4BB4C}"/>
    <dgm:cxn modelId="{9C186BF6-951E-4B95-B640-41F35285360D}" type="presParOf" srcId="{64AA915F-3E23-487E-AAE4-E849B2E97A1B}" destId="{7100D0D3-0113-4D85-B077-1BA6EF3D1046}" srcOrd="0" destOrd="0" presId="urn:microsoft.com/office/officeart/2005/8/layout/cycle4"/>
    <dgm:cxn modelId="{2D086302-EA52-4158-8357-F2955C157ACB}" type="presParOf" srcId="{7100D0D3-0113-4D85-B077-1BA6EF3D1046}" destId="{904291C7-2CD9-4F47-8078-787D1733E26E}" srcOrd="0" destOrd="0" presId="urn:microsoft.com/office/officeart/2005/8/layout/cycle4"/>
    <dgm:cxn modelId="{9F00BE94-BE38-494D-AAA3-2576EF10EF7F}" type="presParOf" srcId="{904291C7-2CD9-4F47-8078-787D1733E26E}" destId="{64576ECF-D7F8-4FF9-8415-AA00D8EA3BC6}" srcOrd="0" destOrd="0" presId="urn:microsoft.com/office/officeart/2005/8/layout/cycle4"/>
    <dgm:cxn modelId="{5DD4B1B3-AC66-44BE-8B36-4AFC093E4B5B}" type="presParOf" srcId="{904291C7-2CD9-4F47-8078-787D1733E26E}" destId="{DE54FDA6-29D4-4B17-9BE3-DE7F384515D8}" srcOrd="1" destOrd="0" presId="urn:microsoft.com/office/officeart/2005/8/layout/cycle4"/>
    <dgm:cxn modelId="{58A16360-CA3A-4323-B8AA-2468B7F65F81}" type="presParOf" srcId="{7100D0D3-0113-4D85-B077-1BA6EF3D1046}" destId="{C4790E0B-B096-4A68-921A-04CA48D0CF66}" srcOrd="1" destOrd="0" presId="urn:microsoft.com/office/officeart/2005/8/layout/cycle4"/>
    <dgm:cxn modelId="{7B2F9C1B-E989-44A0-B619-A1697C3BC2B2}" type="presParOf" srcId="{C4790E0B-B096-4A68-921A-04CA48D0CF66}" destId="{CECBBEF4-643B-4580-90B2-E795D8CD8313}" srcOrd="0" destOrd="0" presId="urn:microsoft.com/office/officeart/2005/8/layout/cycle4"/>
    <dgm:cxn modelId="{ED0FDCE6-DF4D-4048-ABF5-C5A5688172B9}" type="presParOf" srcId="{C4790E0B-B096-4A68-921A-04CA48D0CF66}" destId="{8B764FEC-15A2-4222-920E-5F03B9060BBE}" srcOrd="1" destOrd="0" presId="urn:microsoft.com/office/officeart/2005/8/layout/cycle4"/>
    <dgm:cxn modelId="{6739F100-C971-4F2B-88DE-D4EB2E9DBAD0}" type="presParOf" srcId="{7100D0D3-0113-4D85-B077-1BA6EF3D1046}" destId="{0C385FF0-0367-437A-8C46-78FB69AEBAC9}" srcOrd="2" destOrd="0" presId="urn:microsoft.com/office/officeart/2005/8/layout/cycle4"/>
    <dgm:cxn modelId="{9D63B976-CE1D-468E-B525-270AB67CC460}" type="presParOf" srcId="{0C385FF0-0367-437A-8C46-78FB69AEBAC9}" destId="{D3A0B4BA-4225-4A31-B1AA-B5A070F42C6C}" srcOrd="0" destOrd="0" presId="urn:microsoft.com/office/officeart/2005/8/layout/cycle4"/>
    <dgm:cxn modelId="{5E2CB804-BCBA-4DF6-9875-68CF45360C70}" type="presParOf" srcId="{0C385FF0-0367-437A-8C46-78FB69AEBAC9}" destId="{BCCC897A-7256-4D64-B20B-2D0924C267E7}" srcOrd="1" destOrd="0" presId="urn:microsoft.com/office/officeart/2005/8/layout/cycle4"/>
    <dgm:cxn modelId="{3C24A868-490C-4436-8ECC-AA7CBF175F79}" type="presParOf" srcId="{7100D0D3-0113-4D85-B077-1BA6EF3D1046}" destId="{4DEDCA36-673A-42EA-8B2F-3A91F99EB523}" srcOrd="3" destOrd="0" presId="urn:microsoft.com/office/officeart/2005/8/layout/cycle4"/>
    <dgm:cxn modelId="{687D1910-D9E1-4A37-8BC3-38703AC7C643}" type="presParOf" srcId="{4DEDCA36-673A-42EA-8B2F-3A91F99EB523}" destId="{AD93F4EA-447A-41DD-97F4-29A94E795593}" srcOrd="0" destOrd="0" presId="urn:microsoft.com/office/officeart/2005/8/layout/cycle4"/>
    <dgm:cxn modelId="{B817EFD2-DDD7-4EF9-8E65-5713C2051AF6}" type="presParOf" srcId="{4DEDCA36-673A-42EA-8B2F-3A91F99EB523}" destId="{CD2D4980-92FC-4ADD-BACC-2E69D2FD1C1D}" srcOrd="1" destOrd="0" presId="urn:microsoft.com/office/officeart/2005/8/layout/cycle4"/>
    <dgm:cxn modelId="{CB40D536-EDBC-445F-8B7B-27620492EC1A}" type="presParOf" srcId="{7100D0D3-0113-4D85-B077-1BA6EF3D1046}" destId="{A2534682-E9E7-4716-BD37-B76CC3D144A3}" srcOrd="4" destOrd="0" presId="urn:microsoft.com/office/officeart/2005/8/layout/cycle4"/>
    <dgm:cxn modelId="{56155902-1C1B-4113-BE68-479F4D80E350}" type="presParOf" srcId="{64AA915F-3E23-487E-AAE4-E849B2E97A1B}" destId="{F1303C0F-8E62-4193-9693-E0417530B3E3}" srcOrd="1" destOrd="0" presId="urn:microsoft.com/office/officeart/2005/8/layout/cycle4"/>
    <dgm:cxn modelId="{42DBC6FC-505C-45F9-B362-BBA6B7650501}" type="presParOf" srcId="{F1303C0F-8E62-4193-9693-E0417530B3E3}" destId="{1569C131-6C47-4EC8-9CAE-3CB82F90A686}" srcOrd="0" destOrd="0" presId="urn:microsoft.com/office/officeart/2005/8/layout/cycle4"/>
    <dgm:cxn modelId="{5BC460F9-7AAD-4C18-8BA1-A2F97CC16AF8}" type="presParOf" srcId="{F1303C0F-8E62-4193-9693-E0417530B3E3}" destId="{81EDEBE5-1FE0-40B2-8292-0591F6DDC421}" srcOrd="1" destOrd="0" presId="urn:microsoft.com/office/officeart/2005/8/layout/cycle4"/>
    <dgm:cxn modelId="{7803C2EA-61D0-4858-821F-D0211D8EE262}" type="presParOf" srcId="{F1303C0F-8E62-4193-9693-E0417530B3E3}" destId="{CDD84244-981B-463E-8CEF-B7B315B3FF98}" srcOrd="2" destOrd="0" presId="urn:microsoft.com/office/officeart/2005/8/layout/cycle4"/>
    <dgm:cxn modelId="{194ABEB5-C043-4FAE-A017-24720F8AC77C}" type="presParOf" srcId="{F1303C0F-8E62-4193-9693-E0417530B3E3}" destId="{87AD9B40-F73E-4DFB-8B2A-BB55DF450856}" srcOrd="3" destOrd="0" presId="urn:microsoft.com/office/officeart/2005/8/layout/cycle4"/>
    <dgm:cxn modelId="{542A2F1A-D83B-4CB5-A9DA-87229E670DD8}" type="presParOf" srcId="{F1303C0F-8E62-4193-9693-E0417530B3E3}" destId="{81470805-C449-4AEB-A1E7-FD77D223BEB9}" srcOrd="4" destOrd="0" presId="urn:microsoft.com/office/officeart/2005/8/layout/cycle4"/>
    <dgm:cxn modelId="{BC6380FF-B664-464C-ACDF-5CF9A509F1AF}" type="presParOf" srcId="{64AA915F-3E23-487E-AAE4-E849B2E97A1B}" destId="{A712B051-217F-43A8-872E-957A37CC5104}" srcOrd="2" destOrd="0" presId="urn:microsoft.com/office/officeart/2005/8/layout/cycle4"/>
    <dgm:cxn modelId="{2D3E6793-BCF1-42F8-903F-302E64ADA1C2}" type="presParOf" srcId="{64AA915F-3E23-487E-AAE4-E849B2E97A1B}" destId="{A949253E-B609-48E4-B7E4-43FE9A112A3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E5DD-988B-4E0F-837D-AB2781F802BB}">
      <dsp:nvSpPr>
        <dsp:cNvPr id="0" name=""/>
        <dsp:cNvSpPr/>
      </dsp:nvSpPr>
      <dsp:spPr>
        <a:xfrm>
          <a:off x="0" y="0"/>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84B3A-18D7-4D9F-A584-FB30A297FCA5}">
      <dsp:nvSpPr>
        <dsp:cNvPr id="0" name=""/>
        <dsp:cNvSpPr/>
      </dsp:nvSpPr>
      <dsp:spPr>
        <a:xfrm>
          <a:off x="0" y="0"/>
          <a:ext cx="1135062"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ar-AE" sz="5200" kern="1200" dirty="0">
              <a:latin typeface="Aldhabi" panose="01000000000000000000" pitchFamily="2" charset="-78"/>
              <a:cs typeface="Aldhabi" panose="01000000000000000000" pitchFamily="2" charset="-78"/>
            </a:rPr>
            <a:t>ص61</a:t>
          </a:r>
          <a:endParaRPr lang="en-US" sz="5200" kern="1200" dirty="0">
            <a:latin typeface="Aldhabi" panose="01000000000000000000" pitchFamily="2" charset="-78"/>
            <a:cs typeface="Aldhabi" panose="01000000000000000000" pitchFamily="2" charset="-78"/>
          </a:endParaRPr>
        </a:p>
      </dsp:txBody>
      <dsp:txXfrm>
        <a:off x="0" y="0"/>
        <a:ext cx="1135062" cy="5418667"/>
      </dsp:txXfrm>
    </dsp:sp>
    <dsp:sp modelId="{BFA54BFB-3C3F-4E78-88C8-03DDF560733A}">
      <dsp:nvSpPr>
        <dsp:cNvPr id="0" name=""/>
        <dsp:cNvSpPr/>
      </dsp:nvSpPr>
      <dsp:spPr>
        <a:xfrm>
          <a:off x="1220192" y="84666"/>
          <a:ext cx="445512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ar-AE" sz="6500" b="1" kern="1200" cap="none" spc="50" dirty="0">
              <a:ln w="0"/>
              <a:solidFill>
                <a:schemeClr val="bg2"/>
              </a:solidFill>
              <a:effectLst>
                <a:innerShdw blurRad="63500" dist="50800" dir="13500000">
                  <a:srgbClr val="000000">
                    <a:alpha val="50000"/>
                  </a:srgbClr>
                </a:innerShdw>
              </a:effectLst>
            </a:rPr>
            <a:t>نواتج التعلم:-</a:t>
          </a:r>
          <a:endParaRPr lang="en-US" sz="6500" b="1" kern="1200" cap="none" spc="50" dirty="0">
            <a:ln w="0"/>
            <a:solidFill>
              <a:schemeClr val="bg2"/>
            </a:solidFill>
            <a:effectLst>
              <a:innerShdw blurRad="63500" dist="50800" dir="13500000">
                <a:srgbClr val="000000">
                  <a:alpha val="50000"/>
                </a:srgbClr>
              </a:innerShdw>
            </a:effectLst>
          </a:endParaRPr>
        </a:p>
      </dsp:txBody>
      <dsp:txXfrm>
        <a:off x="1220192" y="84666"/>
        <a:ext cx="4455120" cy="1693333"/>
      </dsp:txXfrm>
    </dsp:sp>
    <dsp:sp modelId="{B9F8BEC6-469E-4F03-A129-7771465BBD78}">
      <dsp:nvSpPr>
        <dsp:cNvPr id="0" name=""/>
        <dsp:cNvSpPr/>
      </dsp:nvSpPr>
      <dsp:spPr>
        <a:xfrm>
          <a:off x="1135062" y="1778000"/>
          <a:ext cx="45402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CDF41-5F0A-4B9E-A576-07ACA1BBA981}">
      <dsp:nvSpPr>
        <dsp:cNvPr id="0" name=""/>
        <dsp:cNvSpPr/>
      </dsp:nvSpPr>
      <dsp:spPr>
        <a:xfrm>
          <a:off x="1220192" y="1862666"/>
          <a:ext cx="690205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1220192" y="1862666"/>
        <a:ext cx="6902050" cy="1693333"/>
      </dsp:txXfrm>
    </dsp:sp>
    <dsp:sp modelId="{467D3EFB-0345-49B1-9305-1DEAC1D02049}">
      <dsp:nvSpPr>
        <dsp:cNvPr id="0" name=""/>
        <dsp:cNvSpPr/>
      </dsp:nvSpPr>
      <dsp:spPr>
        <a:xfrm>
          <a:off x="1135062" y="3556000"/>
          <a:ext cx="45402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D1C5A-F20B-40FE-82AF-D08B130B9701}">
      <dsp:nvSpPr>
        <dsp:cNvPr id="0" name=""/>
        <dsp:cNvSpPr/>
      </dsp:nvSpPr>
      <dsp:spPr>
        <a:xfrm>
          <a:off x="1220192" y="3640666"/>
          <a:ext cx="445512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1220192" y="3640666"/>
        <a:ext cx="4455120" cy="1693333"/>
      </dsp:txXfrm>
    </dsp:sp>
    <dsp:sp modelId="{F01E415D-893D-40B7-9FD4-B947F4034655}">
      <dsp:nvSpPr>
        <dsp:cNvPr id="0" name=""/>
        <dsp:cNvSpPr/>
      </dsp:nvSpPr>
      <dsp:spPr>
        <a:xfrm>
          <a:off x="1135062" y="5334000"/>
          <a:ext cx="45402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1BFBC-D902-44A0-B174-915119E49F79}">
      <dsp:nvSpPr>
        <dsp:cNvPr id="0" name=""/>
        <dsp:cNvSpPr/>
      </dsp:nvSpPr>
      <dsp:spPr>
        <a:xfrm>
          <a:off x="2709333" y="0"/>
          <a:ext cx="2709333" cy="2709333"/>
        </a:xfrm>
        <a:prstGeom prst="triangl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AE" sz="4400" b="1" kern="1200" dirty="0">
              <a:latin typeface="Arabic Typesetting" panose="03020402040406030203" pitchFamily="66" charset="-78"/>
              <a:cs typeface="Arabic Typesetting" panose="03020402040406030203" pitchFamily="66" charset="-78"/>
            </a:rPr>
            <a:t>المساوة</a:t>
          </a:r>
          <a:endParaRPr lang="en-US" sz="4400" b="1" kern="1200" dirty="0">
            <a:latin typeface="Arabic Typesetting" panose="03020402040406030203" pitchFamily="66" charset="-78"/>
            <a:cs typeface="Arabic Typesetting" panose="03020402040406030203" pitchFamily="66" charset="-78"/>
          </a:endParaRPr>
        </a:p>
      </dsp:txBody>
      <dsp:txXfrm>
        <a:off x="3386666" y="1354667"/>
        <a:ext cx="1354667" cy="1354666"/>
      </dsp:txXfrm>
    </dsp:sp>
    <dsp:sp modelId="{616CDF1B-C29D-4F71-A94B-249B88A6D9F2}">
      <dsp:nvSpPr>
        <dsp:cNvPr id="0" name=""/>
        <dsp:cNvSpPr/>
      </dsp:nvSpPr>
      <dsp:spPr>
        <a:xfrm>
          <a:off x="1354666" y="2709333"/>
          <a:ext cx="2709333" cy="2709333"/>
        </a:xfrm>
        <a:prstGeom prst="triangle">
          <a:avLst/>
        </a:prstGeom>
        <a:solidFill>
          <a:schemeClr val="accent2">
            <a:shade val="80000"/>
            <a:hueOff val="69685"/>
            <a:satOff val="-8003"/>
            <a:lumOff val="101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AE" sz="4400" b="1" kern="1200" dirty="0">
              <a:latin typeface="Arabic Typesetting" panose="03020402040406030203" pitchFamily="66" charset="-78"/>
              <a:cs typeface="Arabic Typesetting" panose="03020402040406030203" pitchFamily="66" charset="-78"/>
            </a:rPr>
            <a:t>العدالة التوزعية</a:t>
          </a:r>
          <a:endParaRPr lang="en-US" sz="4400" b="1" kern="1200" dirty="0">
            <a:latin typeface="Arabic Typesetting" panose="03020402040406030203" pitchFamily="66" charset="-78"/>
            <a:cs typeface="Arabic Typesetting" panose="03020402040406030203" pitchFamily="66" charset="-78"/>
          </a:endParaRPr>
        </a:p>
      </dsp:txBody>
      <dsp:txXfrm>
        <a:off x="2031999" y="4064000"/>
        <a:ext cx="1354667" cy="1354666"/>
      </dsp:txXfrm>
    </dsp:sp>
    <dsp:sp modelId="{6385B9AC-91CB-4482-AF31-EFD8A47356D3}">
      <dsp:nvSpPr>
        <dsp:cNvPr id="0" name=""/>
        <dsp:cNvSpPr/>
      </dsp:nvSpPr>
      <dsp:spPr>
        <a:xfrm rot="10800000">
          <a:off x="2709333" y="2709333"/>
          <a:ext cx="2709333" cy="2709333"/>
        </a:xfrm>
        <a:prstGeom prst="triangle">
          <a:avLst/>
        </a:prstGeom>
        <a:solidFill>
          <a:schemeClr val="accent2">
            <a:shade val="80000"/>
            <a:hueOff val="139370"/>
            <a:satOff val="-16005"/>
            <a:lumOff val="20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AE" sz="4400" b="1" kern="1200" dirty="0">
              <a:latin typeface="Arabic Typesetting" panose="03020402040406030203" pitchFamily="66" charset="-78"/>
              <a:cs typeface="Arabic Typesetting" panose="03020402040406030203" pitchFamily="66" charset="-78"/>
            </a:rPr>
            <a:t>الإنصاف</a:t>
          </a:r>
          <a:endParaRPr lang="en-US" sz="4400" b="1" kern="1200" dirty="0">
            <a:latin typeface="Arabic Typesetting" panose="03020402040406030203" pitchFamily="66" charset="-78"/>
            <a:cs typeface="Arabic Typesetting" panose="03020402040406030203" pitchFamily="66" charset="-78"/>
          </a:endParaRPr>
        </a:p>
      </dsp:txBody>
      <dsp:txXfrm rot="10800000">
        <a:off x="3386666" y="2709333"/>
        <a:ext cx="1354667" cy="1354666"/>
      </dsp:txXfrm>
    </dsp:sp>
    <dsp:sp modelId="{73C0BF5B-0F74-4C24-9A98-FE14A6163EE4}">
      <dsp:nvSpPr>
        <dsp:cNvPr id="0" name=""/>
        <dsp:cNvSpPr/>
      </dsp:nvSpPr>
      <dsp:spPr>
        <a:xfrm>
          <a:off x="4064000" y="2709333"/>
          <a:ext cx="2709333" cy="2709333"/>
        </a:xfrm>
        <a:prstGeom prst="triangle">
          <a:avLst/>
        </a:prstGeom>
        <a:solidFill>
          <a:schemeClr val="accent2">
            <a:shade val="80000"/>
            <a:hueOff val="209055"/>
            <a:satOff val="-24008"/>
            <a:lumOff val="303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AE" sz="4400" b="1" kern="1200" dirty="0">
              <a:latin typeface="Arabic Typesetting" panose="03020402040406030203" pitchFamily="66" charset="-78"/>
              <a:cs typeface="Arabic Typesetting" panose="03020402040406030203" pitchFamily="66" charset="-78"/>
            </a:rPr>
            <a:t>العدالة</a:t>
          </a:r>
          <a:endParaRPr lang="en-US" sz="4400" b="1" kern="1200" dirty="0">
            <a:latin typeface="Arabic Typesetting" panose="03020402040406030203" pitchFamily="66" charset="-78"/>
            <a:cs typeface="Arabic Typesetting" panose="03020402040406030203" pitchFamily="66" charset="-78"/>
          </a:endParaRPr>
        </a:p>
      </dsp:txBody>
      <dsp:txXfrm>
        <a:off x="4741333" y="4064000"/>
        <a:ext cx="1354667"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B4BA-4225-4A31-B1AA-B5A070F42C6C}">
      <dsp:nvSpPr>
        <dsp:cNvPr id="0" name=""/>
        <dsp:cNvSpPr/>
      </dsp:nvSpPr>
      <dsp:spPr>
        <a:xfrm>
          <a:off x="5239512" y="3684693"/>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085009"/>
              <a:satOff val="-2444"/>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Tx/>
            <a:buNone/>
          </a:pPr>
          <a:r>
            <a:rPr lang="ar-AE" sz="1800" b="1" kern="1200" dirty="0"/>
            <a:t>العدل،إعطاء كل ذي حقه</a:t>
          </a:r>
          <a:endParaRPr lang="en-US" sz="1800" b="1" kern="1200" dirty="0"/>
        </a:p>
      </dsp:txBody>
      <dsp:txXfrm>
        <a:off x="6080648" y="4156276"/>
        <a:ext cx="1797595" cy="1224300"/>
      </dsp:txXfrm>
    </dsp:sp>
    <dsp:sp modelId="{AD93F4EA-447A-41DD-97F4-29A94E795593}">
      <dsp:nvSpPr>
        <dsp:cNvPr id="0" name=""/>
        <dsp:cNvSpPr/>
      </dsp:nvSpPr>
      <dsp:spPr>
        <a:xfrm>
          <a:off x="872066" y="3684693"/>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6127514"/>
              <a:satOff val="-3666"/>
              <a:lumOff val="1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FontTx/>
            <a:buNone/>
          </a:pPr>
          <a:r>
            <a:rPr lang="ar-AE" sz="2000" b="1" kern="1200" dirty="0"/>
            <a:t>تصويب الأمور عبر إعطاء كل ذي حقه استناداً إلى معايير معينة</a:t>
          </a:r>
          <a:endParaRPr lang="en-US" sz="2000" b="1" kern="1200" dirty="0"/>
        </a:p>
      </dsp:txBody>
      <dsp:txXfrm>
        <a:off x="910156" y="4156276"/>
        <a:ext cx="1797595" cy="1224300"/>
      </dsp:txXfrm>
    </dsp:sp>
    <dsp:sp modelId="{CECBBEF4-643B-4580-90B2-E795D8CD8313}">
      <dsp:nvSpPr>
        <dsp:cNvPr id="0" name=""/>
        <dsp:cNvSpPr/>
      </dsp:nvSpPr>
      <dsp:spPr>
        <a:xfrm>
          <a:off x="5724230" y="0"/>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042505"/>
              <a:satOff val="-1222"/>
              <a:lumOff val="50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Tx/>
            <a:buNone/>
          </a:pPr>
          <a:r>
            <a:rPr lang="ar-AE" sz="1800" b="1" kern="1200" dirty="0"/>
            <a:t>معاملة الآخر دون تعصب أو كراهية.</a:t>
          </a:r>
          <a:endParaRPr lang="en-US" sz="1800" b="1" kern="1200" dirty="0"/>
        </a:p>
      </dsp:txBody>
      <dsp:txXfrm>
        <a:off x="6565367" y="38090"/>
        <a:ext cx="1797595" cy="1224300"/>
      </dsp:txXfrm>
    </dsp:sp>
    <dsp:sp modelId="{64576ECF-D7F8-4FF9-8415-AA00D8EA3BC6}">
      <dsp:nvSpPr>
        <dsp:cNvPr id="0" name=""/>
        <dsp:cNvSpPr/>
      </dsp:nvSpPr>
      <dsp:spPr>
        <a:xfrm>
          <a:off x="872066" y="0"/>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Tx/>
            <a:buNone/>
          </a:pPr>
          <a:r>
            <a:rPr lang="ar-AE" sz="1800" b="1" kern="1200" dirty="0"/>
            <a:t>هي توزيع الخدمات والموارد على الجميع بإنصاف،لكل بحسب حاجته</a:t>
          </a:r>
          <a:endParaRPr lang="en-US" sz="1800" b="1" kern="1200" dirty="0"/>
        </a:p>
      </dsp:txBody>
      <dsp:txXfrm>
        <a:off x="910156" y="38090"/>
        <a:ext cx="1797595" cy="1224300"/>
      </dsp:txXfrm>
    </dsp:sp>
    <dsp:sp modelId="{1569C131-6C47-4EC8-9CAE-3CB82F90A686}">
      <dsp:nvSpPr>
        <dsp:cNvPr id="0" name=""/>
        <dsp:cNvSpPr/>
      </dsp:nvSpPr>
      <dsp:spPr>
        <a:xfrm>
          <a:off x="1993730" y="308864"/>
          <a:ext cx="2346282" cy="2346282"/>
        </a:xfrm>
        <a:prstGeom prst="pieWedg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AE" sz="3200" b="1" kern="1200"/>
            <a:t>العدالة</a:t>
          </a:r>
        </a:p>
        <a:p>
          <a:pPr marL="0" lvl="0" indent="0" algn="ctr" defTabSz="1422400">
            <a:lnSpc>
              <a:spcPct val="90000"/>
            </a:lnSpc>
            <a:spcBef>
              <a:spcPct val="0"/>
            </a:spcBef>
            <a:spcAft>
              <a:spcPct val="35000"/>
            </a:spcAft>
            <a:buNone/>
          </a:pPr>
          <a:r>
            <a:rPr lang="ar-AE" sz="3200" b="1" kern="1200"/>
            <a:t>التوزيعية</a:t>
          </a:r>
          <a:endParaRPr lang="en-US" sz="3200" b="1" kern="1200" dirty="0"/>
        </a:p>
      </dsp:txBody>
      <dsp:txXfrm>
        <a:off x="2680940" y="996074"/>
        <a:ext cx="1659072" cy="1659072"/>
      </dsp:txXfrm>
    </dsp:sp>
    <dsp:sp modelId="{81EDEBE5-1FE0-40B2-8292-0591F6DDC421}">
      <dsp:nvSpPr>
        <dsp:cNvPr id="0" name=""/>
        <dsp:cNvSpPr/>
      </dsp:nvSpPr>
      <dsp:spPr>
        <a:xfrm rot="5400000">
          <a:off x="4448386" y="308864"/>
          <a:ext cx="2346282" cy="2346282"/>
        </a:xfrm>
        <a:prstGeom prst="pieWedge">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AE" sz="3200" b="1" kern="1200"/>
            <a:t>المساوة</a:t>
          </a:r>
          <a:endParaRPr lang="en-US" sz="3200" b="1" kern="1200" dirty="0"/>
        </a:p>
      </dsp:txBody>
      <dsp:txXfrm rot="-5400000">
        <a:off x="4448386" y="996074"/>
        <a:ext cx="1659072" cy="1659072"/>
      </dsp:txXfrm>
    </dsp:sp>
    <dsp:sp modelId="{CDD84244-981B-463E-8CEF-B7B315B3FF98}">
      <dsp:nvSpPr>
        <dsp:cNvPr id="0" name=""/>
        <dsp:cNvSpPr/>
      </dsp:nvSpPr>
      <dsp:spPr>
        <a:xfrm rot="10800000">
          <a:off x="4448386" y="2763520"/>
          <a:ext cx="2346282" cy="2346282"/>
        </a:xfrm>
        <a:prstGeom prst="pieWedge">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AE" sz="3200" b="1" kern="1200"/>
            <a:t>الإنصاف</a:t>
          </a:r>
          <a:endParaRPr lang="en-US" sz="3200" b="1" kern="1200" dirty="0"/>
        </a:p>
      </dsp:txBody>
      <dsp:txXfrm rot="10800000">
        <a:off x="4448386" y="2763520"/>
        <a:ext cx="1659072" cy="1659072"/>
      </dsp:txXfrm>
    </dsp:sp>
    <dsp:sp modelId="{87AD9B40-F73E-4DFB-8B2A-BB55DF450856}">
      <dsp:nvSpPr>
        <dsp:cNvPr id="0" name=""/>
        <dsp:cNvSpPr/>
      </dsp:nvSpPr>
      <dsp:spPr>
        <a:xfrm rot="16200000">
          <a:off x="1993730" y="2763520"/>
          <a:ext cx="2346282" cy="2346282"/>
        </a:xfrm>
        <a:prstGeom prst="pieWedge">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AE" sz="3200" b="1" kern="1200" dirty="0"/>
            <a:t>العدل</a:t>
          </a:r>
          <a:r>
            <a:rPr lang="en-US" sz="3200" b="1" kern="1200" dirty="0"/>
            <a:t>                                                                 </a:t>
          </a:r>
        </a:p>
      </dsp:txBody>
      <dsp:txXfrm rot="5400000">
        <a:off x="2680940" y="2763520"/>
        <a:ext cx="1659072" cy="1659072"/>
      </dsp:txXfrm>
    </dsp:sp>
    <dsp:sp modelId="{A712B051-217F-43A8-872E-957A37CC5104}">
      <dsp:nvSpPr>
        <dsp:cNvPr id="0" name=""/>
        <dsp:cNvSpPr/>
      </dsp:nvSpPr>
      <dsp:spPr>
        <a:xfrm>
          <a:off x="3989154" y="2137432"/>
          <a:ext cx="810090" cy="704426"/>
        </a:xfrm>
        <a:prstGeom prst="circular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9253E-B609-48E4-B7E4-43FE9A112A3A}">
      <dsp:nvSpPr>
        <dsp:cNvPr id="0" name=""/>
        <dsp:cNvSpPr/>
      </dsp:nvSpPr>
      <dsp:spPr>
        <a:xfrm rot="10800000">
          <a:off x="3989154" y="2492586"/>
          <a:ext cx="810090" cy="704426"/>
        </a:xfrm>
        <a:prstGeom prst="circular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amp;ehk=NrxQNqzYcUz1"/><Relationship Id="rId5" Type="http://schemas.openxmlformats.org/officeDocument/2006/relationships/image" Target="../media/image23.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amp;ehk=Zn7VwilkfHeP9WwSpOC4EQ&amp;r=0&amp;pid=OfficeInsert"/><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amp;ehk=l3d9WsBZIs8nhv"/><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free-illustrations.gatag.net/tag/%E5%A4%A9%E7%A7%A4%E3%81%B0%E3%81%8B%E3%82%8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google.ae/imgres?imgurl=https://s-media-cache-ak0.pinimg.com/originals/4a/de/9a/4ade9a536cafc673fc92a6fa071b752f.gif&amp;imgrefurl=https://www.pinterest.com/pin/433541901613811219/&amp;docid=yyaNcBBXs9zk3M&amp;tbnid=nEcYeNu31T6LtM:&amp;vet=1&amp;w=480&amp;h=373&amp;bih=651&amp;biw=1366&amp;ved=0ahUKEwjh2sHnwMjXAhWH4qQKHUTLAvQQMwhKKA4wDg&amp;iact=c&amp;ictx=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E683D1-2E80-4B9D-BE75-EF08AF3AD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926446C-20A4-4B68-879C-37654387CD4E}"/>
              </a:ext>
            </a:extLst>
          </p:cNvPr>
          <p:cNvSpPr/>
          <p:nvPr/>
        </p:nvSpPr>
        <p:spPr>
          <a:xfrm>
            <a:off x="2705746" y="1719922"/>
            <a:ext cx="4105883" cy="1975777"/>
          </a:xfrm>
          <a:prstGeom prst="rect">
            <a:avLst/>
          </a:prstGeom>
        </p:spPr>
        <p:txBody>
          <a:bodyPr vert="horz" lIns="91440" tIns="45720" rIns="91440" bIns="45720" rtlCol="0" anchor="t">
            <a:noAutofit/>
          </a:bodyPr>
          <a:lstStyle/>
          <a:p>
            <a:pPr algn="ctr" defTabSz="685800" rtl="1">
              <a:lnSpc>
                <a:spcPct val="90000"/>
              </a:lnSpc>
              <a:spcBef>
                <a:spcPct val="0"/>
              </a:spcBef>
              <a:spcAft>
                <a:spcPts val="600"/>
              </a:spcAft>
            </a:pPr>
            <a:r>
              <a:rPr lang="en-US" sz="4000" dirty="0" err="1">
                <a:ln w="0"/>
                <a:effectLst>
                  <a:outerShdw blurRad="38100" dist="19050" dir="2700000" algn="tl" rotWithShape="0">
                    <a:schemeClr val="dk1">
                      <a:alpha val="40000"/>
                    </a:schemeClr>
                  </a:outerShdw>
                </a:effectLst>
                <a:latin typeface="+mj-lt"/>
                <a:ea typeface="+mj-ea"/>
                <a:cs typeface="(AH) Manal Black" pitchFamily="2" charset="-78"/>
              </a:rPr>
              <a:t>الحصة</a:t>
            </a:r>
            <a:r>
              <a:rPr lang="en-US" sz="4000" dirty="0">
                <a:ln w="0"/>
                <a:effectLst>
                  <a:outerShdw blurRad="38100" dist="19050" dir="2700000" algn="tl" rotWithShape="0">
                    <a:schemeClr val="dk1">
                      <a:alpha val="40000"/>
                    </a:schemeClr>
                  </a:outerShdw>
                </a:effectLst>
                <a:latin typeface="+mj-lt"/>
                <a:ea typeface="+mj-ea"/>
                <a:cs typeface="(AH) Manal Black" pitchFamily="2" charset="-78"/>
              </a:rPr>
              <a:t> الافتراضية</a:t>
            </a:r>
          </a:p>
          <a:p>
            <a:pPr algn="ctr" defTabSz="685800" rtl="1">
              <a:lnSpc>
                <a:spcPct val="90000"/>
              </a:lnSpc>
              <a:spcBef>
                <a:spcPct val="0"/>
              </a:spcBef>
              <a:spcAft>
                <a:spcPts val="600"/>
              </a:spcAft>
            </a:pPr>
            <a:r>
              <a:rPr lang="en-US" sz="4000" dirty="0" err="1">
                <a:ln w="0"/>
                <a:effectLst>
                  <a:outerShdw blurRad="38100" dist="19050" dir="2700000" algn="tl" rotWithShape="0">
                    <a:schemeClr val="dk1">
                      <a:alpha val="40000"/>
                    </a:schemeClr>
                  </a:outerShdw>
                </a:effectLst>
                <a:latin typeface="+mj-lt"/>
                <a:ea typeface="+mj-ea"/>
                <a:cs typeface="(AH) Manal Black" pitchFamily="2" charset="-78"/>
              </a:rPr>
              <a:t>لمادة</a:t>
            </a:r>
            <a:r>
              <a:rPr lang="en-US" sz="4000" dirty="0">
                <a:ln w="0"/>
                <a:effectLst>
                  <a:outerShdw blurRad="38100" dist="19050" dir="2700000" algn="tl" rotWithShape="0">
                    <a:schemeClr val="dk1">
                      <a:alpha val="40000"/>
                    </a:schemeClr>
                  </a:outerShdw>
                </a:effectLst>
                <a:latin typeface="+mj-lt"/>
                <a:ea typeface="+mj-ea"/>
                <a:cs typeface="(AH) Manal Black" pitchFamily="2" charset="-78"/>
              </a:rPr>
              <a:t> </a:t>
            </a:r>
            <a:r>
              <a:rPr lang="ar-AE" sz="4000" dirty="0">
                <a:ln w="0"/>
                <a:effectLst>
                  <a:outerShdw blurRad="38100" dist="19050" dir="2700000" algn="tl" rotWithShape="0">
                    <a:schemeClr val="dk1">
                      <a:alpha val="40000"/>
                    </a:schemeClr>
                  </a:outerShdw>
                </a:effectLst>
                <a:latin typeface="+mj-lt"/>
                <a:ea typeface="+mj-ea"/>
                <a:cs typeface="(AH) Manal Black" pitchFamily="2" charset="-78"/>
              </a:rPr>
              <a:t>التربية الاخلاقية</a:t>
            </a:r>
            <a:endParaRPr lang="en-US" sz="4000" dirty="0">
              <a:ln w="0"/>
              <a:effectLst>
                <a:outerShdw blurRad="38100" dist="19050" dir="2700000" algn="tl" rotWithShape="0">
                  <a:schemeClr val="dk1">
                    <a:alpha val="40000"/>
                  </a:schemeClr>
                </a:outerShdw>
              </a:effectLst>
              <a:latin typeface="+mj-lt"/>
              <a:ea typeface="+mj-ea"/>
              <a:cs typeface="(AH) Manal Black" pitchFamily="2" charset="-78"/>
            </a:endParaRPr>
          </a:p>
          <a:p>
            <a:pPr algn="ctr" defTabSz="685800" rtl="1">
              <a:lnSpc>
                <a:spcPct val="90000"/>
              </a:lnSpc>
              <a:spcBef>
                <a:spcPct val="0"/>
              </a:spcBef>
              <a:spcAft>
                <a:spcPts val="600"/>
              </a:spcAft>
            </a:pPr>
            <a:r>
              <a:rPr lang="ar-AE" sz="4000" dirty="0">
                <a:ln w="0"/>
                <a:effectLst>
                  <a:outerShdw blurRad="38100" dist="19050" dir="2700000" algn="tl" rotWithShape="0">
                    <a:schemeClr val="dk1">
                      <a:alpha val="40000"/>
                    </a:schemeClr>
                  </a:outerShdw>
                </a:effectLst>
                <a:latin typeface="+mj-lt"/>
                <a:ea typeface="+mj-ea"/>
                <a:cs typeface="(AH) Manal Black" pitchFamily="2" charset="-78"/>
              </a:rPr>
              <a:t>الصف السادس</a:t>
            </a:r>
          </a:p>
        </p:txBody>
      </p:sp>
      <p:pic>
        <p:nvPicPr>
          <p:cNvPr id="22" name="Picture 21" descr="A picture containing drawing&#10;&#10;Description automatically generated">
            <a:extLst>
              <a:ext uri="{FF2B5EF4-FFF2-40B4-BE49-F238E27FC236}">
                <a16:creationId xmlns:a16="http://schemas.microsoft.com/office/drawing/2014/main" id="{547A60DE-4442-4563-B94E-714B037AB72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62" r="21079"/>
          <a:stretch/>
        </p:blipFill>
        <p:spPr>
          <a:xfrm>
            <a:off x="436028" y="2502282"/>
            <a:ext cx="1468677" cy="1421557"/>
          </a:xfrm>
          <a:prstGeom prst="rect">
            <a:avLst/>
          </a:prstGeom>
        </p:spPr>
      </p:pic>
      <p:pic>
        <p:nvPicPr>
          <p:cNvPr id="24" name="Picture 23" descr="A close up of a logo&#10;&#10;Description automatically generated">
            <a:extLst>
              <a:ext uri="{FF2B5EF4-FFF2-40B4-BE49-F238E27FC236}">
                <a16:creationId xmlns:a16="http://schemas.microsoft.com/office/drawing/2014/main" id="{D7EA1ED7-72AE-4C45-9D9D-8420A0513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83" y="1488696"/>
            <a:ext cx="662608" cy="78050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descr="A close up of a device&#10;&#10;Description automatically generated">
            <a:extLst>
              <a:ext uri="{FF2B5EF4-FFF2-40B4-BE49-F238E27FC236}">
                <a16:creationId xmlns:a16="http://schemas.microsoft.com/office/drawing/2014/main" id="{DCDE96B9-3745-4E5E-8901-A3DF627C161B}"/>
              </a:ext>
            </a:extLst>
          </p:cNvPr>
          <p:cNvPicPr>
            <a:picLocks noChangeAspect="1"/>
          </p:cNvPicPr>
          <p:nvPr/>
        </p:nvPicPr>
        <p:blipFill rotWithShape="1">
          <a:blip r:embed="rId5">
            <a:extLst>
              <a:ext uri="{28A0092B-C50C-407E-A947-70E740481C1C}">
                <a14:useLocalDpi xmlns:a14="http://schemas.microsoft.com/office/drawing/2010/main" val="0"/>
              </a:ext>
            </a:extLst>
          </a:blip>
          <a:srcRect l="8682" t="31133" r="9315" b="35794"/>
          <a:stretch/>
        </p:blipFill>
        <p:spPr>
          <a:xfrm>
            <a:off x="8918713" y="165195"/>
            <a:ext cx="2981740" cy="743547"/>
          </a:xfrm>
          <a:prstGeom prst="rect">
            <a:avLst/>
          </a:prstGeom>
        </p:spPr>
      </p:pic>
      <p:pic>
        <p:nvPicPr>
          <p:cNvPr id="11" name="Picture 10">
            <a:extLst>
              <a:ext uri="{FF2B5EF4-FFF2-40B4-BE49-F238E27FC236}">
                <a16:creationId xmlns:a16="http://schemas.microsoft.com/office/drawing/2014/main" id="{E554E8C3-25C6-4C73-91E7-D4A6A343F3E3}"/>
              </a:ext>
            </a:extLst>
          </p:cNvPr>
          <p:cNvPicPr>
            <a:picLocks noChangeAspect="1"/>
          </p:cNvPicPr>
          <p:nvPr/>
        </p:nvPicPr>
        <p:blipFill>
          <a:blip r:embed="rId6"/>
          <a:stretch>
            <a:fillRect/>
          </a:stretch>
        </p:blipFill>
        <p:spPr>
          <a:xfrm>
            <a:off x="7051074" y="1171019"/>
            <a:ext cx="4842632" cy="4212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858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9ABCB-6348-41F3-B502-8A35B3B0007B}"/>
              </a:ext>
            </a:extLst>
          </p:cNvPr>
          <p:cNvPicPr>
            <a:picLocks noChangeAspect="1"/>
          </p:cNvPicPr>
          <p:nvPr/>
        </p:nvPicPr>
        <p:blipFill>
          <a:blip r:embed="rId2"/>
          <a:stretch>
            <a:fillRect/>
          </a:stretch>
        </p:blipFill>
        <p:spPr>
          <a:xfrm>
            <a:off x="285750" y="323850"/>
            <a:ext cx="11763375" cy="6610350"/>
          </a:xfrm>
          <a:prstGeom prst="rect">
            <a:avLst/>
          </a:prstGeom>
        </p:spPr>
      </p:pic>
    </p:spTree>
    <p:extLst>
      <p:ext uri="{BB962C8B-B14F-4D97-AF65-F5344CB8AC3E}">
        <p14:creationId xmlns:p14="http://schemas.microsoft.com/office/powerpoint/2010/main" val="6930630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1D066-0F30-4B97-94B3-CD20BD3EA236}"/>
              </a:ext>
            </a:extLst>
          </p:cNvPr>
          <p:cNvPicPr>
            <a:picLocks noChangeAspect="1"/>
          </p:cNvPicPr>
          <p:nvPr/>
        </p:nvPicPr>
        <p:blipFill>
          <a:blip r:embed="rId2"/>
          <a:stretch>
            <a:fillRect/>
          </a:stretch>
        </p:blipFill>
        <p:spPr>
          <a:xfrm>
            <a:off x="923346" y="95250"/>
            <a:ext cx="10392353" cy="6429375"/>
          </a:xfrm>
          <a:prstGeom prst="rect">
            <a:avLst/>
          </a:prstGeom>
        </p:spPr>
      </p:pic>
      <p:sp>
        <p:nvSpPr>
          <p:cNvPr id="3" name="TextBox 2">
            <a:extLst>
              <a:ext uri="{FF2B5EF4-FFF2-40B4-BE49-F238E27FC236}">
                <a16:creationId xmlns:a16="http://schemas.microsoft.com/office/drawing/2014/main" id="{E595D39A-59E5-4957-BC38-3235CA2B0CE2}"/>
              </a:ext>
            </a:extLst>
          </p:cNvPr>
          <p:cNvSpPr txBox="1"/>
          <p:nvPr/>
        </p:nvSpPr>
        <p:spPr>
          <a:xfrm>
            <a:off x="1050882" y="1707776"/>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ص64</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9342896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59EC-E8BC-424E-B97F-E3D388793F49}"/>
              </a:ext>
            </a:extLst>
          </p:cNvPr>
          <p:cNvSpPr>
            <a:spLocks noGrp="1"/>
          </p:cNvSpPr>
          <p:nvPr>
            <p:ph type="title"/>
          </p:nvPr>
        </p:nvSpPr>
        <p:spPr>
          <a:xfrm>
            <a:off x="913775" y="-94174"/>
            <a:ext cx="10364451" cy="1596177"/>
          </a:xfrm>
        </p:spPr>
        <p:txBody>
          <a:bodyPr>
            <a:normAutofit/>
          </a:bodyPr>
          <a:lstStyle/>
          <a:p>
            <a:r>
              <a:rPr lang="ar-AE" sz="6000" b="1" cap="none" spc="50" dirty="0">
                <a:ln w="0"/>
                <a:solidFill>
                  <a:schemeClr val="bg2"/>
                </a:solidFill>
                <a:effectLst>
                  <a:innerShdw blurRad="63500" dist="50800" dir="13500000">
                    <a:srgbClr val="000000">
                      <a:alpha val="50000"/>
                    </a:srgbClr>
                  </a:innerShdw>
                </a:effectLst>
                <a:latin typeface="Aldhabi" panose="01000000000000000000" pitchFamily="2" charset="-78"/>
                <a:cs typeface="Aldhabi" panose="01000000000000000000" pitchFamily="2" charset="-78"/>
              </a:rPr>
              <a:t>أجيب على السؤال الآتي:-</a:t>
            </a:r>
            <a:endParaRPr lang="en-US" sz="6000" b="1" cap="none" spc="50" dirty="0">
              <a:ln w="0"/>
              <a:solidFill>
                <a:schemeClr val="bg2"/>
              </a:solidFill>
              <a:effectLst>
                <a:innerShdw blurRad="63500" dist="50800" dir="13500000">
                  <a:srgbClr val="000000">
                    <a:alpha val="50000"/>
                  </a:srgbClr>
                </a:innerShdw>
              </a:effectLst>
              <a:latin typeface="Aldhabi" panose="01000000000000000000" pitchFamily="2" charset="-78"/>
              <a:cs typeface="Aldhabi" panose="01000000000000000000" pitchFamily="2" charset="-78"/>
            </a:endParaRPr>
          </a:p>
        </p:txBody>
      </p:sp>
      <p:pic>
        <p:nvPicPr>
          <p:cNvPr id="5" name="Content Placeholder 4">
            <a:extLst>
              <a:ext uri="{FF2B5EF4-FFF2-40B4-BE49-F238E27FC236}">
                <a16:creationId xmlns:a16="http://schemas.microsoft.com/office/drawing/2014/main" id="{6FA5474E-33EE-4D1E-97CE-0B748C47A0C6}"/>
              </a:ext>
            </a:extLst>
          </p:cNvPr>
          <p:cNvPicPr>
            <a:picLocks noGrp="1" noChangeAspect="1"/>
          </p:cNvPicPr>
          <p:nvPr>
            <p:ph sz="quarter" idx="13"/>
          </p:nvPr>
        </p:nvPicPr>
        <p:blipFill>
          <a:blip r:embed="rId2"/>
          <a:stretch>
            <a:fillRect/>
          </a:stretch>
        </p:blipFill>
        <p:spPr>
          <a:xfrm>
            <a:off x="434609" y="1642681"/>
            <a:ext cx="10163337" cy="4491037"/>
          </a:xfrm>
        </p:spPr>
      </p:pic>
      <p:sp>
        <p:nvSpPr>
          <p:cNvPr id="6" name="TextBox 5">
            <a:extLst>
              <a:ext uri="{FF2B5EF4-FFF2-40B4-BE49-F238E27FC236}">
                <a16:creationId xmlns:a16="http://schemas.microsoft.com/office/drawing/2014/main" id="{89584A02-CF4C-433D-BBB9-8BDE81FB2221}"/>
              </a:ext>
            </a:extLst>
          </p:cNvPr>
          <p:cNvSpPr txBox="1"/>
          <p:nvPr/>
        </p:nvSpPr>
        <p:spPr>
          <a:xfrm>
            <a:off x="1788229" y="3771775"/>
            <a:ext cx="7964557" cy="1569660"/>
          </a:xfrm>
          <a:prstGeom prst="rect">
            <a:avLst/>
          </a:prstGeom>
          <a:noFill/>
        </p:spPr>
        <p:txBody>
          <a:bodyPr wrap="square" rtlCol="0">
            <a:spAutoFit/>
          </a:bodyPr>
          <a:lstStyle/>
          <a:p>
            <a:pPr algn="r"/>
            <a:r>
              <a:rPr lang="ar-AE" sz="2400" b="1" dirty="0">
                <a:highlight>
                  <a:srgbClr val="FFFF00"/>
                </a:highlight>
              </a:rPr>
              <a:t>نعم كان منصفاً عندما أعطى لكلٍ منهم مبرراً منطقياً لما قصدوه بوصفهم للفيل، </a:t>
            </a:r>
          </a:p>
          <a:p>
            <a:pPr algn="r"/>
            <a:r>
              <a:rPr lang="ar-AE" sz="2400" b="1" dirty="0">
                <a:highlight>
                  <a:srgbClr val="FFFF00"/>
                </a:highlight>
              </a:rPr>
              <a:t>فكل واحدٍ  منهم وصف جزءاً من </a:t>
            </a:r>
            <a:r>
              <a:rPr lang="ar-AE" sz="2400" b="1" dirty="0" err="1">
                <a:highlight>
                  <a:srgbClr val="FFFF00"/>
                </a:highlight>
              </a:rPr>
              <a:t>الفي</a:t>
            </a:r>
            <a:r>
              <a:rPr lang="ar-AE" sz="2400" b="1" dirty="0" err="1"/>
              <a:t>ل.</a:t>
            </a:r>
            <a:r>
              <a:rPr lang="ar-AE" sz="2400" b="1" dirty="0" err="1">
                <a:highlight>
                  <a:srgbClr val="FFFF00"/>
                </a:highlight>
              </a:rPr>
              <a:t>كان</a:t>
            </a:r>
            <a:r>
              <a:rPr lang="ar-AE" sz="2400" b="1" dirty="0">
                <a:highlight>
                  <a:srgbClr val="FFFF00"/>
                </a:highlight>
              </a:rPr>
              <a:t> العميان يتعرضون للسخرية من قبل الجميع إلا أن الحاكم أنصفهم</a:t>
            </a:r>
            <a:r>
              <a:rPr lang="ar-AE" sz="2400" b="1" dirty="0"/>
              <a:t> وعلم الجميع درساً قي كيفية تفهم وضع الآخرين وإنصافهم</a:t>
            </a:r>
            <a:endParaRPr lang="en-US" sz="2400" b="1" dirty="0"/>
          </a:p>
        </p:txBody>
      </p:sp>
      <p:pic>
        <p:nvPicPr>
          <p:cNvPr id="8" name="Picture 7">
            <a:extLst>
              <a:ext uri="{FF2B5EF4-FFF2-40B4-BE49-F238E27FC236}">
                <a16:creationId xmlns:a16="http://schemas.microsoft.com/office/drawing/2014/main" id="{523E031B-10EC-4D0C-A764-FC3604A54BED}"/>
              </a:ext>
            </a:extLst>
          </p:cNvPr>
          <p:cNvPicPr>
            <a:picLocks noChangeAspect="1"/>
          </p:cNvPicPr>
          <p:nvPr/>
        </p:nvPicPr>
        <p:blipFill>
          <a:blip r:embed="rId3"/>
          <a:stretch>
            <a:fillRect/>
          </a:stretch>
        </p:blipFill>
        <p:spPr>
          <a:xfrm>
            <a:off x="9091139" y="153584"/>
            <a:ext cx="2008271" cy="1804902"/>
          </a:xfrm>
          <a:prstGeom prst="rect">
            <a:avLst/>
          </a:prstGeom>
        </p:spPr>
      </p:pic>
      <p:sp>
        <p:nvSpPr>
          <p:cNvPr id="14" name="TextBox 13">
            <a:extLst>
              <a:ext uri="{FF2B5EF4-FFF2-40B4-BE49-F238E27FC236}">
                <a16:creationId xmlns:a16="http://schemas.microsoft.com/office/drawing/2014/main" id="{EB51F685-C27C-4829-BA37-D2EC27FE0DA0}"/>
              </a:ext>
            </a:extLst>
          </p:cNvPr>
          <p:cNvSpPr txBox="1"/>
          <p:nvPr/>
        </p:nvSpPr>
        <p:spPr>
          <a:xfrm>
            <a:off x="1050882" y="1707776"/>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ص22</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919439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6F7F75A8-F68A-4A99-AC79-B940B81A72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D56AA71-3722-47B6-8962-814154E97D7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E0B0EE02-BA48-4D3D-9F7A-6AAC8E8D13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B6F886B6-E551-4400-9DB9-ABCEEE89942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7581FD-A554-4DC5-A231-6067C35EE1BA}"/>
              </a:ext>
            </a:extLst>
          </p:cNvPr>
          <p:cNvPicPr>
            <a:picLocks noChangeAspect="1"/>
          </p:cNvPicPr>
          <p:nvPr/>
        </p:nvPicPr>
        <p:blipFill rotWithShape="1">
          <a:blip r:embed="rId4"/>
          <a:srcRect t="8497" r="-2" b="7507"/>
          <a:stretch/>
        </p:blipFill>
        <p:spPr>
          <a:xfrm>
            <a:off x="82315" y="32187"/>
            <a:ext cx="10138009" cy="5690754"/>
          </a:xfrm>
          <a:prstGeom prst="rect">
            <a:avLst/>
          </a:prstGeom>
        </p:spPr>
      </p:pic>
      <p:pic>
        <p:nvPicPr>
          <p:cNvPr id="6" name="Picture 5">
            <a:extLst>
              <a:ext uri="{FF2B5EF4-FFF2-40B4-BE49-F238E27FC236}">
                <a16:creationId xmlns:a16="http://schemas.microsoft.com/office/drawing/2014/main" id="{49A7592C-FF37-4B58-8E3B-E8F3D1BE1E2E}"/>
              </a:ext>
            </a:extLst>
          </p:cNvPr>
          <p:cNvPicPr>
            <a:picLocks noChangeAspect="1"/>
          </p:cNvPicPr>
          <p:nvPr/>
        </p:nvPicPr>
        <p:blipFill rotWithShape="1">
          <a:blip r:embed="rId5"/>
          <a:srcRect t="13543" r="-2" b="-2"/>
          <a:stretch/>
        </p:blipFill>
        <p:spPr>
          <a:xfrm>
            <a:off x="9656750" y="0"/>
            <a:ext cx="2535210" cy="2289158"/>
          </a:xfrm>
          <a:prstGeom prst="rect">
            <a:avLst/>
          </a:prstGeom>
        </p:spPr>
      </p:pic>
      <p:pic>
        <p:nvPicPr>
          <p:cNvPr id="23" name="Picture 22">
            <a:extLst>
              <a:ext uri="{FF2B5EF4-FFF2-40B4-BE49-F238E27FC236}">
                <a16:creationId xmlns:a16="http://schemas.microsoft.com/office/drawing/2014/main" id="{CF7199C8-09F0-46D8-9267-4A9B88A7EA5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570383-A590-4613-9A08-715F331229AF}"/>
              </a:ext>
            </a:extLst>
          </p:cNvPr>
          <p:cNvSpPr>
            <a:spLocks noGrp="1"/>
          </p:cNvSpPr>
          <p:nvPr>
            <p:ph type="title"/>
          </p:nvPr>
        </p:nvSpPr>
        <p:spPr>
          <a:xfrm>
            <a:off x="1146048" y="5732115"/>
            <a:ext cx="9899904" cy="1116711"/>
          </a:xfrm>
        </p:spPr>
        <p:txBody>
          <a:bodyPr vert="horz" lIns="91440" tIns="45720" rIns="91440" bIns="45720" rtlCol="0" anchor="b">
            <a:normAutofit/>
          </a:bodyPr>
          <a:lstStyle/>
          <a:p>
            <a:r>
              <a:rPr lang="ar-AE" sz="4800" b="1" dirty="0" err="1"/>
              <a:t>إقرأ</a:t>
            </a:r>
            <a:r>
              <a:rPr lang="ar-AE" sz="4800" b="1" dirty="0"/>
              <a:t> النص:-</a:t>
            </a:r>
            <a:endParaRPr lang="en-US" sz="4800" b="1" dirty="0"/>
          </a:p>
        </p:txBody>
      </p:sp>
      <p:pic>
        <p:nvPicPr>
          <p:cNvPr id="8" name="Picture 7">
            <a:extLst>
              <a:ext uri="{FF2B5EF4-FFF2-40B4-BE49-F238E27FC236}">
                <a16:creationId xmlns:a16="http://schemas.microsoft.com/office/drawing/2014/main" id="{5F43FF81-5A66-409D-886F-C1BC4ED30F24}"/>
              </a:ext>
            </a:extLst>
          </p:cNvPr>
          <p:cNvPicPr>
            <a:picLocks noChangeAspect="1"/>
          </p:cNvPicPr>
          <p:nvPr/>
        </p:nvPicPr>
        <p:blipFill>
          <a:blip r:embed="rId6"/>
          <a:stretch>
            <a:fillRect/>
          </a:stretch>
        </p:blipFill>
        <p:spPr>
          <a:xfrm>
            <a:off x="3852379" y="5755128"/>
            <a:ext cx="721617" cy="1102872"/>
          </a:xfrm>
          <a:prstGeom prst="rect">
            <a:avLst/>
          </a:prstGeom>
        </p:spPr>
      </p:pic>
      <p:sp>
        <p:nvSpPr>
          <p:cNvPr id="16" name="TextBox 15">
            <a:extLst>
              <a:ext uri="{FF2B5EF4-FFF2-40B4-BE49-F238E27FC236}">
                <a16:creationId xmlns:a16="http://schemas.microsoft.com/office/drawing/2014/main" id="{9CB1F58B-111D-4F8E-9911-FE4FF05FD21F}"/>
              </a:ext>
            </a:extLst>
          </p:cNvPr>
          <p:cNvSpPr txBox="1"/>
          <p:nvPr/>
        </p:nvSpPr>
        <p:spPr>
          <a:xfrm>
            <a:off x="82316" y="1904437"/>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ص65</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647157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F582-3925-457A-8D74-02516ED41AD1}"/>
              </a:ext>
            </a:extLst>
          </p:cNvPr>
          <p:cNvSpPr>
            <a:spLocks noGrp="1"/>
          </p:cNvSpPr>
          <p:nvPr>
            <p:ph type="title"/>
          </p:nvPr>
        </p:nvSpPr>
        <p:spPr/>
        <p:txBody>
          <a:bodyPr/>
          <a:lstStyle/>
          <a:p>
            <a:r>
              <a:rPr lang="ar-AE" dirty="0"/>
              <a:t>أجيبي على السؤال:-</a:t>
            </a:r>
            <a:endParaRPr lang="en-US" dirty="0"/>
          </a:p>
        </p:txBody>
      </p:sp>
      <p:pic>
        <p:nvPicPr>
          <p:cNvPr id="5" name="Content Placeholder 4" descr="A picture containing ax&#10;&#10;Description generated with high confidence">
            <a:extLst>
              <a:ext uri="{FF2B5EF4-FFF2-40B4-BE49-F238E27FC236}">
                <a16:creationId xmlns:a16="http://schemas.microsoft.com/office/drawing/2014/main" id="{0FB84415-E297-4928-903D-F4323CDE3C1A}"/>
              </a:ext>
            </a:extLst>
          </p:cNvPr>
          <p:cNvPicPr>
            <a:picLocks noGrp="1" noChangeAspect="1"/>
          </p:cNvPicPr>
          <p:nvPr>
            <p:ph sz="quarter" idx="13"/>
          </p:nvPr>
        </p:nvPicPr>
        <p:blipFill>
          <a:blip r:embed="rId2"/>
          <a:stretch>
            <a:fillRect/>
          </a:stretch>
        </p:blipFill>
        <p:spPr>
          <a:xfrm>
            <a:off x="3087002" y="284205"/>
            <a:ext cx="1047818" cy="1596177"/>
          </a:xfrm>
        </p:spPr>
      </p:pic>
      <p:pic>
        <p:nvPicPr>
          <p:cNvPr id="6" name="Picture 5">
            <a:extLst>
              <a:ext uri="{FF2B5EF4-FFF2-40B4-BE49-F238E27FC236}">
                <a16:creationId xmlns:a16="http://schemas.microsoft.com/office/drawing/2014/main" id="{D674C97F-261A-4937-A8E1-D9D3E1FC20E0}"/>
              </a:ext>
            </a:extLst>
          </p:cNvPr>
          <p:cNvPicPr>
            <a:picLocks noChangeAspect="1"/>
          </p:cNvPicPr>
          <p:nvPr/>
        </p:nvPicPr>
        <p:blipFill>
          <a:blip r:embed="rId3"/>
          <a:stretch>
            <a:fillRect/>
          </a:stretch>
        </p:blipFill>
        <p:spPr>
          <a:xfrm>
            <a:off x="606427" y="2128933"/>
            <a:ext cx="10979146" cy="4444862"/>
          </a:xfrm>
          <a:prstGeom prst="rect">
            <a:avLst/>
          </a:prstGeom>
        </p:spPr>
      </p:pic>
      <p:sp>
        <p:nvSpPr>
          <p:cNvPr id="8" name="TextBox 7">
            <a:extLst>
              <a:ext uri="{FF2B5EF4-FFF2-40B4-BE49-F238E27FC236}">
                <a16:creationId xmlns:a16="http://schemas.microsoft.com/office/drawing/2014/main" id="{5DD5D3A3-F778-4474-9696-A53143775E35}"/>
              </a:ext>
            </a:extLst>
          </p:cNvPr>
          <p:cNvSpPr txBox="1"/>
          <p:nvPr/>
        </p:nvSpPr>
        <p:spPr>
          <a:xfrm>
            <a:off x="1046922" y="3859237"/>
            <a:ext cx="9882655" cy="1384995"/>
          </a:xfrm>
          <a:prstGeom prst="rect">
            <a:avLst/>
          </a:prstGeom>
          <a:noFill/>
        </p:spPr>
        <p:txBody>
          <a:bodyPr wrap="square" rtlCol="0">
            <a:spAutoFit/>
          </a:bodyPr>
          <a:lstStyle/>
          <a:p>
            <a:pPr algn="r"/>
            <a:r>
              <a:rPr lang="ar-AE" sz="2800" b="1" dirty="0">
                <a:highlight>
                  <a:srgbClr val="FFFF00"/>
                </a:highlight>
              </a:rPr>
              <a:t>استطاعت ألمانيا تحقيق مفهوم العدالة التوزيعية من خلال تقديم خدمات اجتماعية </a:t>
            </a:r>
          </a:p>
          <a:p>
            <a:pPr algn="r"/>
            <a:endParaRPr lang="ar-AE" sz="2800" b="1" dirty="0">
              <a:highlight>
                <a:srgbClr val="FFFF00"/>
              </a:highlight>
            </a:endParaRPr>
          </a:p>
          <a:p>
            <a:pPr algn="r"/>
            <a:r>
              <a:rPr lang="ar-AE" sz="2800" b="1" dirty="0">
                <a:highlight>
                  <a:srgbClr val="FFFF00"/>
                </a:highlight>
              </a:rPr>
              <a:t>لكافة المواطنين إلى حدٍ ما.</a:t>
            </a:r>
            <a:endParaRPr lang="en-US" sz="2800" b="1" dirty="0">
              <a:highlight>
                <a:srgbClr val="FFFF00"/>
              </a:highlight>
            </a:endParaRPr>
          </a:p>
        </p:txBody>
      </p:sp>
      <p:sp>
        <p:nvSpPr>
          <p:cNvPr id="9" name="TextBox 8">
            <a:extLst>
              <a:ext uri="{FF2B5EF4-FFF2-40B4-BE49-F238E27FC236}">
                <a16:creationId xmlns:a16="http://schemas.microsoft.com/office/drawing/2014/main" id="{74EFE35F-E4B6-4750-9DCB-CCC1CB5B463E}"/>
              </a:ext>
            </a:extLst>
          </p:cNvPr>
          <p:cNvSpPr txBox="1"/>
          <p:nvPr/>
        </p:nvSpPr>
        <p:spPr>
          <a:xfrm>
            <a:off x="606427" y="2128933"/>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ص65</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9412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1405E-DC0A-4F61-A17C-9A64AF56BDC7}"/>
              </a:ext>
            </a:extLst>
          </p:cNvPr>
          <p:cNvPicPr>
            <a:picLocks noChangeAspect="1"/>
          </p:cNvPicPr>
          <p:nvPr/>
        </p:nvPicPr>
        <p:blipFill>
          <a:blip r:embed="rId2"/>
          <a:stretch>
            <a:fillRect/>
          </a:stretch>
        </p:blipFill>
        <p:spPr>
          <a:xfrm>
            <a:off x="4543865" y="0"/>
            <a:ext cx="7132320" cy="6714536"/>
          </a:xfrm>
          <a:prstGeom prst="rect">
            <a:avLst/>
          </a:prstGeom>
        </p:spPr>
      </p:pic>
      <p:sp>
        <p:nvSpPr>
          <p:cNvPr id="5" name="TextBox 4">
            <a:extLst>
              <a:ext uri="{FF2B5EF4-FFF2-40B4-BE49-F238E27FC236}">
                <a16:creationId xmlns:a16="http://schemas.microsoft.com/office/drawing/2014/main" id="{D53066C5-659F-4081-A4A8-8AFD4CCA0DBC}"/>
              </a:ext>
            </a:extLst>
          </p:cNvPr>
          <p:cNvSpPr txBox="1"/>
          <p:nvPr/>
        </p:nvSpPr>
        <p:spPr>
          <a:xfrm>
            <a:off x="0" y="2093843"/>
            <a:ext cx="4373217" cy="1938992"/>
          </a:xfrm>
          <a:prstGeom prst="rect">
            <a:avLst/>
          </a:prstGeom>
          <a:noFill/>
        </p:spPr>
        <p:txBody>
          <a:bodyPr wrap="square" rtlCol="0">
            <a:spAutoFit/>
          </a:bodyPr>
          <a:lstStyle/>
          <a:p>
            <a:pPr algn="r"/>
            <a:r>
              <a:rPr lang="ar-AE" sz="2400" b="1" dirty="0"/>
              <a:t>أ.يرمز الميزان المعدول إلى الأداة التي يتحقق بها العدل في كل زمان ومكان إذ لا بد من معيار تقاس به الحقوق وتوازن كفتي الميزان هو المقياس الذي يكفل العدل لكلا الطرفين المتخاصمين. </a:t>
            </a:r>
            <a:endParaRPr lang="en-US" sz="2400" b="1" dirty="0"/>
          </a:p>
        </p:txBody>
      </p:sp>
      <p:pic>
        <p:nvPicPr>
          <p:cNvPr id="8" name="Picture 7" descr="A picture containing table, device&#10;&#10;Description generated with high confidence">
            <a:extLst>
              <a:ext uri="{FF2B5EF4-FFF2-40B4-BE49-F238E27FC236}">
                <a16:creationId xmlns:a16="http://schemas.microsoft.com/office/drawing/2014/main" id="{00156686-39FA-42D3-ACBA-5810E15FC0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2278" y="4388510"/>
            <a:ext cx="2255818" cy="2187526"/>
          </a:xfrm>
          <a:prstGeom prst="rect">
            <a:avLst/>
          </a:prstGeom>
        </p:spPr>
      </p:pic>
      <p:sp>
        <p:nvSpPr>
          <p:cNvPr id="10" name="TextBox 9">
            <a:extLst>
              <a:ext uri="{FF2B5EF4-FFF2-40B4-BE49-F238E27FC236}">
                <a16:creationId xmlns:a16="http://schemas.microsoft.com/office/drawing/2014/main" id="{D007C92F-B97B-4548-BE2B-BA29E4851556}"/>
              </a:ext>
            </a:extLst>
          </p:cNvPr>
          <p:cNvSpPr txBox="1"/>
          <p:nvPr/>
        </p:nvSpPr>
        <p:spPr>
          <a:xfrm>
            <a:off x="1979909" y="761844"/>
            <a:ext cx="1506071" cy="769441"/>
          </a:xfrm>
          <a:prstGeom prst="rect">
            <a:avLst/>
          </a:prstGeom>
          <a:noFill/>
        </p:spPr>
        <p:txBody>
          <a:bodyPr wrap="square" rtlCol="0">
            <a:spAutoFit/>
          </a:bodyPr>
          <a:lstStyle/>
          <a:p>
            <a:r>
              <a:rPr lang="ar-AE" sz="4400" b="1">
                <a:latin typeface="Aldhabi" panose="01000000000000000000" pitchFamily="2" charset="-78"/>
                <a:cs typeface="Aldhabi" panose="01000000000000000000" pitchFamily="2" charset="-78"/>
              </a:rPr>
              <a:t>ص24</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78662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5DFFA-88DB-4468-B419-91B5F60994A5}"/>
              </a:ext>
            </a:extLst>
          </p:cNvPr>
          <p:cNvPicPr>
            <a:picLocks noChangeAspect="1"/>
          </p:cNvPicPr>
          <p:nvPr/>
        </p:nvPicPr>
        <p:blipFill rotWithShape="1">
          <a:blip r:embed="rId2"/>
          <a:srcRect r="5221"/>
          <a:stretch/>
        </p:blipFill>
        <p:spPr>
          <a:xfrm>
            <a:off x="1781175" y="0"/>
            <a:ext cx="8179076" cy="5724525"/>
          </a:xfrm>
          <a:prstGeom prst="rect">
            <a:avLst/>
          </a:prstGeom>
        </p:spPr>
      </p:pic>
      <p:pic>
        <p:nvPicPr>
          <p:cNvPr id="3" name="Picture 2">
            <a:extLst>
              <a:ext uri="{FF2B5EF4-FFF2-40B4-BE49-F238E27FC236}">
                <a16:creationId xmlns:a16="http://schemas.microsoft.com/office/drawing/2014/main" id="{96EA5CA8-1638-442C-869D-4F0CE00C00A3}"/>
              </a:ext>
            </a:extLst>
          </p:cNvPr>
          <p:cNvPicPr>
            <a:picLocks noChangeAspect="1"/>
          </p:cNvPicPr>
          <p:nvPr/>
        </p:nvPicPr>
        <p:blipFill>
          <a:blip r:embed="rId3"/>
          <a:stretch>
            <a:fillRect/>
          </a:stretch>
        </p:blipFill>
        <p:spPr>
          <a:xfrm>
            <a:off x="1754670" y="5724525"/>
            <a:ext cx="8205581" cy="714375"/>
          </a:xfrm>
          <a:prstGeom prst="rect">
            <a:avLst/>
          </a:prstGeom>
        </p:spPr>
      </p:pic>
      <p:sp>
        <p:nvSpPr>
          <p:cNvPr id="4" name="TextBox 3">
            <a:extLst>
              <a:ext uri="{FF2B5EF4-FFF2-40B4-BE49-F238E27FC236}">
                <a16:creationId xmlns:a16="http://schemas.microsoft.com/office/drawing/2014/main" id="{29EE7611-BC50-4B3E-8D22-A5734D8953AA}"/>
              </a:ext>
            </a:extLst>
          </p:cNvPr>
          <p:cNvSpPr txBox="1"/>
          <p:nvPr/>
        </p:nvSpPr>
        <p:spPr>
          <a:xfrm>
            <a:off x="441282" y="2477542"/>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ص67</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68563323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A3319-A8CA-4D58-B213-27C81DAB3043}"/>
              </a:ext>
            </a:extLst>
          </p:cNvPr>
          <p:cNvPicPr>
            <a:picLocks noChangeAspect="1"/>
          </p:cNvPicPr>
          <p:nvPr/>
        </p:nvPicPr>
        <p:blipFill>
          <a:blip r:embed="rId2"/>
          <a:stretch>
            <a:fillRect/>
          </a:stretch>
        </p:blipFill>
        <p:spPr>
          <a:xfrm>
            <a:off x="4746141" y="0"/>
            <a:ext cx="2143125" cy="2143125"/>
          </a:xfrm>
          <a:prstGeom prst="rect">
            <a:avLst/>
          </a:prstGeom>
        </p:spPr>
      </p:pic>
      <p:graphicFrame>
        <p:nvGraphicFramePr>
          <p:cNvPr id="6" name="Table 5">
            <a:extLst>
              <a:ext uri="{FF2B5EF4-FFF2-40B4-BE49-F238E27FC236}">
                <a16:creationId xmlns:a16="http://schemas.microsoft.com/office/drawing/2014/main" id="{A694C9AE-D7BB-426A-9A42-D8DC3E582F2D}"/>
              </a:ext>
            </a:extLst>
          </p:cNvPr>
          <p:cNvGraphicFramePr>
            <a:graphicFrameLocks noGrp="1"/>
          </p:cNvGraphicFramePr>
          <p:nvPr>
            <p:extLst>
              <p:ext uri="{D42A27DB-BD31-4B8C-83A1-F6EECF244321}">
                <p14:modId xmlns:p14="http://schemas.microsoft.com/office/powerpoint/2010/main" val="841607759"/>
              </p:ext>
            </p:extLst>
          </p:nvPr>
        </p:nvGraphicFramePr>
        <p:xfrm>
          <a:off x="530086" y="2256915"/>
          <a:ext cx="10575236" cy="4033390"/>
        </p:xfrm>
        <a:graphic>
          <a:graphicData uri="http://schemas.openxmlformats.org/drawingml/2006/table">
            <a:tbl>
              <a:tblPr firstRow="1" bandRow="1">
                <a:tableStyleId>{5C22544A-7EE6-4342-B048-85BDC9FD1C3A}</a:tableStyleId>
              </a:tblPr>
              <a:tblGrid>
                <a:gridCol w="5287618">
                  <a:extLst>
                    <a:ext uri="{9D8B030D-6E8A-4147-A177-3AD203B41FA5}">
                      <a16:colId xmlns:a16="http://schemas.microsoft.com/office/drawing/2014/main" val="362806142"/>
                    </a:ext>
                  </a:extLst>
                </a:gridCol>
                <a:gridCol w="5287618">
                  <a:extLst>
                    <a:ext uri="{9D8B030D-6E8A-4147-A177-3AD203B41FA5}">
                      <a16:colId xmlns:a16="http://schemas.microsoft.com/office/drawing/2014/main" val="2497273380"/>
                    </a:ext>
                  </a:extLst>
                </a:gridCol>
              </a:tblGrid>
              <a:tr h="1239455">
                <a:tc>
                  <a:txBody>
                    <a:bodyPr/>
                    <a:lstStyle/>
                    <a:p>
                      <a:pPr algn="ctr"/>
                      <a:r>
                        <a:rPr lang="ar-AE" sz="4800" b="1" dirty="0"/>
                        <a:t>الإجابة</a:t>
                      </a:r>
                      <a:endParaRPr lang="en-US" sz="4800" b="1" dirty="0"/>
                    </a:p>
                  </a:txBody>
                  <a:tcPr/>
                </a:tc>
                <a:tc>
                  <a:txBody>
                    <a:bodyPr/>
                    <a:lstStyle/>
                    <a:p>
                      <a:pPr algn="ctr"/>
                      <a:r>
                        <a:rPr lang="ar-AE" sz="4800" b="1" dirty="0"/>
                        <a:t>السؤال</a:t>
                      </a:r>
                      <a:endParaRPr lang="en-US" sz="4800" b="1" dirty="0"/>
                    </a:p>
                  </a:txBody>
                  <a:tcPr/>
                </a:tc>
                <a:extLst>
                  <a:ext uri="{0D108BD9-81ED-4DB2-BD59-A6C34878D82A}">
                    <a16:rowId xmlns:a16="http://schemas.microsoft.com/office/drawing/2014/main" val="2858986447"/>
                  </a:ext>
                </a:extLst>
              </a:tr>
              <a:tr h="1239455">
                <a:tc>
                  <a:txBody>
                    <a:bodyPr/>
                    <a:lstStyle/>
                    <a:p>
                      <a:pPr algn="ctr"/>
                      <a:r>
                        <a:rPr lang="ar-AE" sz="2800" b="1" dirty="0">
                          <a:highlight>
                            <a:srgbClr val="FFFF00"/>
                          </a:highlight>
                        </a:rPr>
                        <a:t>دفع الضرائب العامة التي تفرضها الحكومة </a:t>
                      </a:r>
                      <a:r>
                        <a:rPr lang="ar-AE" sz="2800" b="1" dirty="0"/>
                        <a:t>أو الولاية أو المقاطعة أو أحياناً حتى المدينة </a:t>
                      </a:r>
                      <a:endParaRPr lang="en-US" sz="2800" b="1" dirty="0"/>
                    </a:p>
                  </a:txBody>
                  <a:tcPr/>
                </a:tc>
                <a:tc>
                  <a:txBody>
                    <a:bodyPr/>
                    <a:lstStyle/>
                    <a:p>
                      <a:pPr algn="ctr"/>
                      <a:r>
                        <a:rPr lang="ar-AE" sz="2400" b="1" dirty="0"/>
                        <a:t>أذكر دور المواطن في دول تستخدم العدالة التوزيعية من مصادرها المالية المتاحة للاستفادة من خدمات صحية عادلة</a:t>
                      </a:r>
                      <a:endParaRPr lang="en-US" sz="2400" b="1" dirty="0"/>
                    </a:p>
                  </a:txBody>
                  <a:tcPr/>
                </a:tc>
                <a:extLst>
                  <a:ext uri="{0D108BD9-81ED-4DB2-BD59-A6C34878D82A}">
                    <a16:rowId xmlns:a16="http://schemas.microsoft.com/office/drawing/2014/main" val="868350363"/>
                  </a:ext>
                </a:extLst>
              </a:tr>
              <a:tr h="1239455">
                <a:tc>
                  <a:txBody>
                    <a:bodyPr/>
                    <a:lstStyle/>
                    <a:p>
                      <a:pPr algn="ctr"/>
                      <a:r>
                        <a:rPr lang="ar-AE" sz="3200" b="1" dirty="0">
                          <a:highlight>
                            <a:srgbClr val="FFFF00"/>
                          </a:highlight>
                        </a:rPr>
                        <a:t>قلة فرص العمل-ارتفاع عدد المسنين </a:t>
                      </a:r>
                      <a:r>
                        <a:rPr lang="ar-AE" sz="3200" b="1" dirty="0"/>
                        <a:t>في مقابل انخفاض عدد الأيدي العاملة الشابة.</a:t>
                      </a:r>
                      <a:endParaRPr lang="en-US" sz="3200" b="1" dirty="0"/>
                    </a:p>
                  </a:txBody>
                  <a:tcPr/>
                </a:tc>
                <a:tc>
                  <a:txBody>
                    <a:bodyPr/>
                    <a:lstStyle/>
                    <a:p>
                      <a:pPr algn="ctr"/>
                      <a:r>
                        <a:rPr lang="ar-AE" sz="3200" b="1" dirty="0"/>
                        <a:t>ما التحديات التي تمنع الدول والشعوب من تحقيق العدالة في مجال الرعاية إجمالاً؟</a:t>
                      </a:r>
                      <a:endParaRPr lang="en-US" sz="3200" b="1" dirty="0"/>
                    </a:p>
                  </a:txBody>
                  <a:tcPr/>
                </a:tc>
                <a:extLst>
                  <a:ext uri="{0D108BD9-81ED-4DB2-BD59-A6C34878D82A}">
                    <a16:rowId xmlns:a16="http://schemas.microsoft.com/office/drawing/2014/main" val="667431597"/>
                  </a:ext>
                </a:extLst>
              </a:tr>
            </a:tbl>
          </a:graphicData>
        </a:graphic>
      </p:graphicFrame>
      <p:sp>
        <p:nvSpPr>
          <p:cNvPr id="9" name="TextBox 8">
            <a:extLst>
              <a:ext uri="{FF2B5EF4-FFF2-40B4-BE49-F238E27FC236}">
                <a16:creationId xmlns:a16="http://schemas.microsoft.com/office/drawing/2014/main" id="{F9534CBD-0424-43C1-BD30-367BA7DA6004}"/>
              </a:ext>
            </a:extLst>
          </p:cNvPr>
          <p:cNvSpPr txBox="1"/>
          <p:nvPr/>
        </p:nvSpPr>
        <p:spPr>
          <a:xfrm>
            <a:off x="1541212" y="1071562"/>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 25 - 26</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651162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70FBB52-E788-4A9A-9BDD-3604C785FC41}"/>
              </a:ext>
            </a:extLst>
          </p:cNvPr>
          <p:cNvSpPr/>
          <p:nvPr/>
        </p:nvSpPr>
        <p:spPr>
          <a:xfrm>
            <a:off x="1987550" y="655638"/>
            <a:ext cx="7623175" cy="2187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t>التقويم الختامي </a:t>
            </a:r>
          </a:p>
          <a:p>
            <a:pPr>
              <a:defRPr/>
            </a:pPr>
            <a:r>
              <a:rPr lang="ar-SA" sz="4000" b="1" dirty="0"/>
              <a:t>ماذا تعلمت من حصة اليوم ؟</a:t>
            </a:r>
            <a:endParaRPr lang="en-US" sz="4000" b="1" dirty="0"/>
          </a:p>
        </p:txBody>
      </p:sp>
      <p:pic>
        <p:nvPicPr>
          <p:cNvPr id="15363" name="Picture 2" descr="مفهوم التقويم التربوي وأهميته وطرقه وأنماطه ومراحله – آفاق علمية وتربوية">
            <a:extLst>
              <a:ext uri="{FF2B5EF4-FFF2-40B4-BE49-F238E27FC236}">
                <a16:creationId xmlns:a16="http://schemas.microsoft.com/office/drawing/2014/main" id="{917BFF94-9502-4FAD-9370-0F8686AAE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3141663"/>
            <a:ext cx="76231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9FEFE2E-90AB-4D7E-8C7D-88B1EDD65B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A picture containing electronics&#10;&#10;Description generated with high confidence">
            <a:extLst>
              <a:ext uri="{FF2B5EF4-FFF2-40B4-BE49-F238E27FC236}">
                <a16:creationId xmlns:a16="http://schemas.microsoft.com/office/drawing/2014/main" id="{84F5650B-0A14-4CAC-B495-4101ACE0C5E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85" name="Rounded Rectangle 5">
            <a:extLst>
              <a:ext uri="{FF2B5EF4-FFF2-40B4-BE49-F238E27FC236}">
                <a16:creationId xmlns:a16="http://schemas.microsoft.com/office/drawing/2014/main" id="{409CFA03-CF54-4E01-BAEF-0F6EA3D861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439" y="1215213"/>
            <a:ext cx="600503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036" name="Picture 12" descr="Screengif7">
            <a:extLst>
              <a:ext uri="{FF2B5EF4-FFF2-40B4-BE49-F238E27FC236}">
                <a16:creationId xmlns:a16="http://schemas.microsoft.com/office/drawing/2014/main" id="{785FFD88-0999-4196-B455-E576BFACE9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419" y="1796505"/>
            <a:ext cx="5037079" cy="377780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pool ball&#10;&#10;Description generated with high confidence">
            <a:extLst>
              <a:ext uri="{FF2B5EF4-FFF2-40B4-BE49-F238E27FC236}">
                <a16:creationId xmlns:a16="http://schemas.microsoft.com/office/drawing/2014/main" id="{FF596BC0-BB68-4367-A175-10E495A1E7C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1"/>
            <a:ext cx="12192000" cy="6858000"/>
          </a:xfrm>
          <a:prstGeom prst="rect">
            <a:avLst/>
          </a:prstGeom>
        </p:spPr>
      </p:pic>
      <p:sp>
        <p:nvSpPr>
          <p:cNvPr id="4" name="AutoShape 2" descr="Related image">
            <a:hlinkClick r:id="rId5" invalidUrl="https://www.google.ae/imgres?imgurl=https%3A%2F%2Fs-media-cache-ak0.pinimg.com%2Foriginals%2F4a%2Fde%2F9a%2F4ade9a536cafc673fc92a6fa071b752f.gif&amp;imgrefurl=https%3A%2F%2Fwww.pinterest.com%2Fpin%2F433541901613811219%2F&amp;docid=yyaNcBBXs9zk3M&amp;tbnid=nEcYeNu31T6LtM%3A&amp;vet=1&amp;w=480&amp;h=373&amp;bih=651&amp;biw=1366&amp;ved=0ahUKEwjh2sHnwMjXAhWH4qQKHUTLAvQQMwhKKA4wDg&amp;iact=c&amp;ictx=1"/>
            <a:extLst>
              <a:ext uri="{FF2B5EF4-FFF2-40B4-BE49-F238E27FC236}">
                <a16:creationId xmlns:a16="http://schemas.microsoft.com/office/drawing/2014/main" id="{C030C59A-9B55-4BC1-B397-765D752069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Related image">
            <a:hlinkClick r:id="rId5" invalidUrl="https://www.google.ae/imgres?imgurl=https%3A%2F%2Fs-media-cache-ak0.pinimg.com%2Foriginals%2F4a%2Fde%2F9a%2F4ade9a536cafc673fc92a6fa071b752f.gif&amp;imgrefurl=https%3A%2F%2Fwww.pinterest.com%2Fpin%2F433541901613811219%2F&amp;docid=yyaNcBBXs9zk3M&amp;tbnid=nEcYeNu31T6LtM%3A&amp;vet=1&amp;w=480&amp;h=373&amp;bih=651&amp;biw=1366&amp;ved=0ahUKEwjh2sHnwMjXAhWH4qQKHUTLAvQQMwhKKA4wDg&amp;iact=c&amp;ictx=1"/>
            <a:extLst>
              <a:ext uri="{FF2B5EF4-FFF2-40B4-BE49-F238E27FC236}">
                <a16:creationId xmlns:a16="http://schemas.microsoft.com/office/drawing/2014/main" id="{09C33976-3266-4CAE-A24F-914A041D85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Related image">
            <a:hlinkClick r:id="rId5" invalidUrl="https://www.google.ae/imgres?imgurl=https%3A%2F%2Fs-media-cache-ak0.pinimg.com%2Foriginals%2F4a%2Fde%2F9a%2F4ade9a536cafc673fc92a6fa071b752f.gif&amp;imgrefurl=https%3A%2F%2Fwww.pinterest.com%2Fpin%2F433541901613811219%2F&amp;docid=yyaNcBBXs9zk3M&amp;tbnid=nEcYeNu31T6LtM%3A&amp;vet=1&amp;w=480&amp;h=373&amp;bih=651&amp;biw=1366&amp;ved=0ahUKEwjh2sHnwMjXAhWH4qQKHUTLAvQQMwhKKA4wDg&amp;iact=c&amp;ictx=1"/>
            <a:extLst>
              <a:ext uri="{FF2B5EF4-FFF2-40B4-BE49-F238E27FC236}">
                <a16:creationId xmlns:a16="http://schemas.microsoft.com/office/drawing/2014/main" id="{EF4BFF43-79BB-42B7-9DE4-43B11716AA9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Related image">
            <a:hlinkClick r:id="rId5" invalidUrl="https://www.google.ae/imgres?imgurl=https%3A%2F%2Fs-media-cache-ak0.pinimg.com%2Foriginals%2F4a%2Fde%2F9a%2F4ade9a536cafc673fc92a6fa071b752f.gif&amp;imgrefurl=https%3A%2F%2Fwww.pinterest.com%2Fpin%2F433541901613811219%2F&amp;docid=yyaNcBBXs9zk3M&amp;tbnid=nEcYeNu31T6LtM%3A&amp;vet=1&amp;w=480&amp;h=373&amp;bih=651&amp;biw=1366&amp;ved=0ahUKEwjh2sHnwMjXAhWH4qQKHUTLAvQQMwhKKA4wDg&amp;iact=c&amp;ictx=1"/>
            <a:extLst>
              <a:ext uri="{FF2B5EF4-FFF2-40B4-BE49-F238E27FC236}">
                <a16:creationId xmlns:a16="http://schemas.microsoft.com/office/drawing/2014/main" id="{EACCF476-4C19-4DB5-AE1D-E1557AA38B34}"/>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13AD14F-F02F-4BA8-8FB4-1D019A17F531}"/>
              </a:ext>
            </a:extLst>
          </p:cNvPr>
          <p:cNvSpPr>
            <a:spLocks noGrp="1"/>
          </p:cNvSpPr>
          <p:nvPr>
            <p:ph type="ctrTitle"/>
          </p:nvPr>
        </p:nvSpPr>
        <p:spPr>
          <a:xfrm>
            <a:off x="7570382" y="957486"/>
            <a:ext cx="3707844" cy="3131913"/>
          </a:xfrm>
        </p:spPr>
        <p:txBody>
          <a:bodyPr>
            <a:normAutofit/>
          </a:bodyPr>
          <a:lstStyle/>
          <a:p>
            <a:r>
              <a:rPr lang="ar-AE" cap="none" dirty="0">
                <a:ln w="0"/>
                <a:solidFill>
                  <a:schemeClr val="accent1"/>
                </a:solidFill>
                <a:effectLst>
                  <a:outerShdw blurRad="38100" dist="25400" dir="5400000" algn="ctr" rotWithShape="0">
                    <a:srgbClr val="6E747A">
                      <a:alpha val="43000"/>
                    </a:srgbClr>
                  </a:outerShdw>
                </a:effectLst>
              </a:rPr>
              <a:t>شكراً لحسن استماعك</a:t>
            </a:r>
            <a:r>
              <a:rPr lang="ar-SA" cap="none" dirty="0">
                <a:ln w="0"/>
                <a:solidFill>
                  <a:schemeClr val="accent1"/>
                </a:solidFill>
                <a:effectLst>
                  <a:outerShdw blurRad="38100" dist="25400" dir="5400000" algn="ctr" rotWithShape="0">
                    <a:srgbClr val="6E747A">
                      <a:alpha val="43000"/>
                    </a:srgbClr>
                  </a:outerShdw>
                </a:effectLst>
              </a:rPr>
              <a:t>م</a:t>
            </a:r>
            <a:endParaRPr lang="en-US" cap="none"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580324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80DF651B-0216-4CE1-9993-9C81C462982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B703B97-31D0-4D92-B70B-F64FFB49025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FD89322B-D5EE-4F94-A9CB-0727D3EB4C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6C632D00-0F7A-4464-BEBD-3F8ED9DEEE7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256A97-1C1F-44E6-B1B6-DC66F0BC7B06}"/>
              </a:ext>
            </a:extLst>
          </p:cNvPr>
          <p:cNvPicPr>
            <a:picLocks noChangeAspect="1"/>
          </p:cNvPicPr>
          <p:nvPr/>
        </p:nvPicPr>
        <p:blipFill rotWithShape="1">
          <a:blip r:embed="rId4"/>
          <a:srcRect l="19699" r="17610" b="-1"/>
          <a:stretch/>
        </p:blipFill>
        <p:spPr>
          <a:xfrm>
            <a:off x="8860" y="10"/>
            <a:ext cx="6962552" cy="6857990"/>
          </a:xfrm>
          <a:prstGeom prst="rect">
            <a:avLst/>
          </a:prstGeom>
        </p:spPr>
      </p:pic>
      <p:cxnSp>
        <p:nvCxnSpPr>
          <p:cNvPr id="18" name="Straight Connector 17">
            <a:extLst>
              <a:ext uri="{FF2B5EF4-FFF2-40B4-BE49-F238E27FC236}">
                <a16:creationId xmlns:a16="http://schemas.microsoft.com/office/drawing/2014/main" id="{C6CBDAC7-966A-4EED-8916-387BC2F4F21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7141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A94445F-58D5-4560-8344-57985EDB38B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4" name="Title 3">
            <a:extLst>
              <a:ext uri="{FF2B5EF4-FFF2-40B4-BE49-F238E27FC236}">
                <a16:creationId xmlns:a16="http://schemas.microsoft.com/office/drawing/2014/main" id="{8B7DFCCD-ABED-404D-A544-C23AC170BD49}"/>
              </a:ext>
            </a:extLst>
          </p:cNvPr>
          <p:cNvSpPr>
            <a:spLocks noGrp="1"/>
          </p:cNvSpPr>
          <p:nvPr>
            <p:ph type="title"/>
          </p:nvPr>
        </p:nvSpPr>
        <p:spPr>
          <a:xfrm>
            <a:off x="7570382" y="1358901"/>
            <a:ext cx="3707844" cy="2730498"/>
          </a:xfrm>
        </p:spPr>
        <p:txBody>
          <a:bodyPr vert="horz" lIns="91440" tIns="45720" rIns="91440" bIns="45720" rtlCol="0" anchor="b">
            <a:normAutofit/>
          </a:bodyPr>
          <a:lstStyle/>
          <a:p>
            <a:r>
              <a:rPr lang="en-US" sz="9600" dirty="0">
                <a:latin typeface="Aldhabi" panose="01000000000000000000" pitchFamily="2" charset="-78"/>
                <a:cs typeface="Aldhabi" panose="01000000000000000000" pitchFamily="2" charset="-78"/>
              </a:rPr>
              <a:t> </a:t>
            </a:r>
            <a:r>
              <a:rPr lang="ar-AE" sz="9600" dirty="0">
                <a:latin typeface="Aldhabi" panose="01000000000000000000" pitchFamily="2" charset="-78"/>
                <a:cs typeface="Aldhabi" panose="01000000000000000000" pitchFamily="2" charset="-78"/>
              </a:rPr>
              <a:t>صفحة19</a:t>
            </a:r>
            <a:endParaRPr lang="en-US" sz="9600" dirty="0">
              <a:latin typeface="Aldhabi" panose="01000000000000000000" pitchFamily="2" charset="-78"/>
              <a:cs typeface="Aldhabi" panose="01000000000000000000" pitchFamily="2" charset="-78"/>
            </a:endParaRPr>
          </a:p>
        </p:txBody>
      </p:sp>
      <p:pic>
        <p:nvPicPr>
          <p:cNvPr id="13" name="Picture 12">
            <a:extLst>
              <a:ext uri="{FF2B5EF4-FFF2-40B4-BE49-F238E27FC236}">
                <a16:creationId xmlns:a16="http://schemas.microsoft.com/office/drawing/2014/main" id="{8CB236FD-B6EE-448A-B8FD-B34D8EEA82ED}"/>
              </a:ext>
            </a:extLst>
          </p:cNvPr>
          <p:cNvPicPr>
            <a:picLocks noChangeAspect="1"/>
          </p:cNvPicPr>
          <p:nvPr/>
        </p:nvPicPr>
        <p:blipFill>
          <a:blip r:embed="rId5"/>
          <a:stretch>
            <a:fillRect/>
          </a:stretch>
        </p:blipFill>
        <p:spPr>
          <a:xfrm>
            <a:off x="8673439" y="326768"/>
            <a:ext cx="1816532" cy="1803009"/>
          </a:xfrm>
          <a:prstGeom prst="rect">
            <a:avLst/>
          </a:prstGeom>
          <a:ln>
            <a:solidFill>
              <a:schemeClr val="tx1"/>
            </a:solidFill>
          </a:ln>
        </p:spPr>
      </p:pic>
    </p:spTree>
    <p:extLst>
      <p:ext uri="{BB962C8B-B14F-4D97-AF65-F5344CB8AC3E}">
        <p14:creationId xmlns:p14="http://schemas.microsoft.com/office/powerpoint/2010/main" val="2336719487"/>
      </p:ext>
    </p:extLst>
  </p:cSld>
  <p:clrMapOvr>
    <a:masterClrMapping/>
  </p:clrMapOvr>
  <p:transition spd="slow"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4971F40-BADC-40DB-BE85-3B932932F7D2}"/>
              </a:ext>
            </a:extLst>
          </p:cNvPr>
          <p:cNvGraphicFramePr/>
          <p:nvPr>
            <p:extLst>
              <p:ext uri="{D42A27DB-BD31-4B8C-83A1-F6EECF244321}">
                <p14:modId xmlns:p14="http://schemas.microsoft.com/office/powerpoint/2010/main" val="31151577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071F828-0C0E-47C6-AC5C-A0A1D6EB8E8F}"/>
              </a:ext>
            </a:extLst>
          </p:cNvPr>
          <p:cNvPicPr>
            <a:picLocks noChangeAspect="1"/>
          </p:cNvPicPr>
          <p:nvPr/>
        </p:nvPicPr>
        <p:blipFill>
          <a:blip r:embed="rId7"/>
          <a:stretch>
            <a:fillRect/>
          </a:stretch>
        </p:blipFill>
        <p:spPr>
          <a:xfrm>
            <a:off x="1282381" y="2965174"/>
            <a:ext cx="8365202" cy="715616"/>
          </a:xfrm>
          <a:prstGeom prst="rect">
            <a:avLst/>
          </a:prstGeom>
        </p:spPr>
      </p:pic>
      <p:pic>
        <p:nvPicPr>
          <p:cNvPr id="8" name="Picture 7">
            <a:extLst>
              <a:ext uri="{FF2B5EF4-FFF2-40B4-BE49-F238E27FC236}">
                <a16:creationId xmlns:a16="http://schemas.microsoft.com/office/drawing/2014/main" id="{A65FBB6B-7AF5-4867-A76B-8EE627A63F77}"/>
              </a:ext>
            </a:extLst>
          </p:cNvPr>
          <p:cNvPicPr>
            <a:picLocks noChangeAspect="1"/>
          </p:cNvPicPr>
          <p:nvPr/>
        </p:nvPicPr>
        <p:blipFill>
          <a:blip r:embed="rId8"/>
          <a:stretch>
            <a:fillRect/>
          </a:stretch>
        </p:blipFill>
        <p:spPr>
          <a:xfrm>
            <a:off x="1282381" y="4446104"/>
            <a:ext cx="8365202" cy="692426"/>
          </a:xfrm>
          <a:prstGeom prst="rect">
            <a:avLst/>
          </a:prstGeom>
        </p:spPr>
      </p:pic>
      <p:pic>
        <p:nvPicPr>
          <p:cNvPr id="9" name="Picture 8">
            <a:extLst>
              <a:ext uri="{FF2B5EF4-FFF2-40B4-BE49-F238E27FC236}">
                <a16:creationId xmlns:a16="http://schemas.microsoft.com/office/drawing/2014/main" id="{02DBC6E2-8564-47F4-AEF0-AAAA01F2A40E}"/>
              </a:ext>
            </a:extLst>
          </p:cNvPr>
          <p:cNvPicPr>
            <a:picLocks noChangeAspect="1"/>
          </p:cNvPicPr>
          <p:nvPr/>
        </p:nvPicPr>
        <p:blipFill>
          <a:blip r:embed="rId9"/>
          <a:stretch>
            <a:fillRect/>
          </a:stretch>
        </p:blipFill>
        <p:spPr>
          <a:xfrm>
            <a:off x="7169426" y="5138530"/>
            <a:ext cx="2478157" cy="692426"/>
          </a:xfrm>
          <a:prstGeom prst="rect">
            <a:avLst/>
          </a:prstGeom>
        </p:spPr>
      </p:pic>
      <p:pic>
        <p:nvPicPr>
          <p:cNvPr id="10" name="Picture 9">
            <a:extLst>
              <a:ext uri="{FF2B5EF4-FFF2-40B4-BE49-F238E27FC236}">
                <a16:creationId xmlns:a16="http://schemas.microsoft.com/office/drawing/2014/main" id="{EB644EF9-D9D9-486D-A6AF-2976DEC40F6E}"/>
              </a:ext>
            </a:extLst>
          </p:cNvPr>
          <p:cNvPicPr>
            <a:picLocks noChangeAspect="1"/>
          </p:cNvPicPr>
          <p:nvPr/>
        </p:nvPicPr>
        <p:blipFill rotWithShape="1">
          <a:blip r:embed="rId10"/>
          <a:srcRect r="37902" b="34202"/>
          <a:stretch/>
        </p:blipFill>
        <p:spPr>
          <a:xfrm>
            <a:off x="6427304" y="5138530"/>
            <a:ext cx="742122" cy="698133"/>
          </a:xfrm>
          <a:prstGeom prst="rect">
            <a:avLst/>
          </a:prstGeom>
        </p:spPr>
      </p:pic>
      <p:pic>
        <p:nvPicPr>
          <p:cNvPr id="11" name="Picture 10">
            <a:extLst>
              <a:ext uri="{FF2B5EF4-FFF2-40B4-BE49-F238E27FC236}">
                <a16:creationId xmlns:a16="http://schemas.microsoft.com/office/drawing/2014/main" id="{5CD4C179-52C0-4D5E-8F50-49E57676971C}"/>
              </a:ext>
            </a:extLst>
          </p:cNvPr>
          <p:cNvPicPr>
            <a:picLocks noChangeAspect="1"/>
          </p:cNvPicPr>
          <p:nvPr/>
        </p:nvPicPr>
        <p:blipFill>
          <a:blip r:embed="rId11"/>
          <a:stretch>
            <a:fillRect/>
          </a:stretch>
        </p:blipFill>
        <p:spPr>
          <a:xfrm>
            <a:off x="10001353" y="1519973"/>
            <a:ext cx="1816532" cy="1803009"/>
          </a:xfrm>
          <a:prstGeom prst="rect">
            <a:avLst/>
          </a:prstGeom>
          <a:ln>
            <a:solidFill>
              <a:schemeClr val="tx1"/>
            </a:solidFill>
          </a:ln>
        </p:spPr>
      </p:pic>
    </p:spTree>
    <p:extLst>
      <p:ext uri="{BB962C8B-B14F-4D97-AF65-F5344CB8AC3E}">
        <p14:creationId xmlns:p14="http://schemas.microsoft.com/office/powerpoint/2010/main" val="13961437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F89B-7A87-4776-BFA2-219F7AA34691}"/>
              </a:ext>
            </a:extLst>
          </p:cNvPr>
          <p:cNvSpPr>
            <a:spLocks noGrp="1"/>
          </p:cNvSpPr>
          <p:nvPr>
            <p:ph type="title"/>
          </p:nvPr>
        </p:nvSpPr>
        <p:spPr>
          <a:xfrm>
            <a:off x="105389" y="-70598"/>
            <a:ext cx="10364451" cy="1596177"/>
          </a:xfrm>
        </p:spPr>
        <p:txBody>
          <a:bodyPr>
            <a:normAutofit/>
          </a:bodyPr>
          <a:lstStyle/>
          <a:p>
            <a:r>
              <a:rPr lang="ar-AE" sz="6000" b="1" dirty="0">
                <a:latin typeface="Aldhabi" panose="01000000000000000000" pitchFamily="2" charset="-78"/>
                <a:cs typeface="Aldhabi" panose="01000000000000000000" pitchFamily="2" charset="-78"/>
              </a:rPr>
              <a:t>المفردات:-</a:t>
            </a:r>
            <a:endParaRPr lang="en-US" sz="6000" b="1" dirty="0">
              <a:latin typeface="Aldhabi" panose="01000000000000000000" pitchFamily="2" charset="-78"/>
              <a:cs typeface="Aldhabi" panose="01000000000000000000" pitchFamily="2" charset="-78"/>
            </a:endParaRPr>
          </a:p>
        </p:txBody>
      </p:sp>
      <p:graphicFrame>
        <p:nvGraphicFramePr>
          <p:cNvPr id="3" name="Diagram 2">
            <a:extLst>
              <a:ext uri="{FF2B5EF4-FFF2-40B4-BE49-F238E27FC236}">
                <a16:creationId xmlns:a16="http://schemas.microsoft.com/office/drawing/2014/main" id="{266E6CD9-4CF8-43F3-8E1E-953A5E64E917}"/>
              </a:ext>
            </a:extLst>
          </p:cNvPr>
          <p:cNvGraphicFramePr/>
          <p:nvPr>
            <p:extLst>
              <p:ext uri="{D42A27DB-BD31-4B8C-83A1-F6EECF244321}">
                <p14:modId xmlns:p14="http://schemas.microsoft.com/office/powerpoint/2010/main" val="3270080818"/>
              </p:ext>
            </p:extLst>
          </p:nvPr>
        </p:nvGraphicFramePr>
        <p:xfrm>
          <a:off x="1356140" y="12497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A0A7CE2C-0F85-4933-A2EC-3DD7AE1089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8810" y="3955659"/>
            <a:ext cx="3009900" cy="3305175"/>
          </a:xfrm>
          <a:prstGeom prst="rect">
            <a:avLst/>
          </a:prstGeom>
        </p:spPr>
      </p:pic>
      <p:pic>
        <p:nvPicPr>
          <p:cNvPr id="15" name="Picture 14">
            <a:extLst>
              <a:ext uri="{FF2B5EF4-FFF2-40B4-BE49-F238E27FC236}">
                <a16:creationId xmlns:a16="http://schemas.microsoft.com/office/drawing/2014/main" id="{CD740973-5CF9-4F87-B6A1-2231FB486A1E}"/>
              </a:ext>
            </a:extLst>
          </p:cNvPr>
          <p:cNvPicPr>
            <a:picLocks noChangeAspect="1"/>
          </p:cNvPicPr>
          <p:nvPr/>
        </p:nvPicPr>
        <p:blipFill>
          <a:blip r:embed="rId9"/>
          <a:stretch>
            <a:fillRect/>
          </a:stretch>
        </p:blipFill>
        <p:spPr>
          <a:xfrm>
            <a:off x="7805887" y="1036721"/>
            <a:ext cx="2663953" cy="2644121"/>
          </a:xfrm>
          <a:prstGeom prst="rect">
            <a:avLst/>
          </a:prstGeom>
          <a:ln>
            <a:solidFill>
              <a:schemeClr val="tx1"/>
            </a:solidFill>
          </a:ln>
        </p:spPr>
      </p:pic>
      <p:sp>
        <p:nvSpPr>
          <p:cNvPr id="17" name="Heart 16">
            <a:extLst>
              <a:ext uri="{FF2B5EF4-FFF2-40B4-BE49-F238E27FC236}">
                <a16:creationId xmlns:a16="http://schemas.microsoft.com/office/drawing/2014/main" id="{1C337E6E-D394-4E3D-934F-CB07020F4F63}"/>
              </a:ext>
            </a:extLst>
          </p:cNvPr>
          <p:cNvSpPr/>
          <p:nvPr/>
        </p:nvSpPr>
        <p:spPr>
          <a:xfrm>
            <a:off x="503583" y="2146852"/>
            <a:ext cx="1603513" cy="15339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87019674-CDE2-4446-B2BC-7F42045179F7}"/>
              </a:ext>
            </a:extLst>
          </p:cNvPr>
          <p:cNvSpPr/>
          <p:nvPr/>
        </p:nvSpPr>
        <p:spPr>
          <a:xfrm>
            <a:off x="228600" y="295275"/>
            <a:ext cx="3876675" cy="3876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اكتب مفهوم كل من المفردات التالية </a:t>
            </a:r>
            <a:endParaRPr lang="en-US" sz="4000" dirty="0"/>
          </a:p>
        </p:txBody>
      </p:sp>
    </p:spTree>
    <p:extLst>
      <p:ext uri="{BB962C8B-B14F-4D97-AF65-F5344CB8AC3E}">
        <p14:creationId xmlns:p14="http://schemas.microsoft.com/office/powerpoint/2010/main" val="22262350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843D9329-4A46-4773-BCD3-D29C486C9C00}"/>
              </a:ext>
            </a:extLst>
          </p:cNvPr>
          <p:cNvGraphicFramePr/>
          <p:nvPr>
            <p:extLst>
              <p:ext uri="{D42A27DB-BD31-4B8C-83A1-F6EECF244321}">
                <p14:modId xmlns:p14="http://schemas.microsoft.com/office/powerpoint/2010/main" val="1436055905"/>
              </p:ext>
            </p:extLst>
          </p:nvPr>
        </p:nvGraphicFramePr>
        <p:xfrm>
          <a:off x="2032000" y="719666"/>
          <a:ext cx="8788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3689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D2D121-9C68-408D-97EE-DC38C703177B}"/>
              </a:ext>
            </a:extLst>
          </p:cNvPr>
          <p:cNvSpPr/>
          <p:nvPr/>
        </p:nvSpPr>
        <p:spPr>
          <a:xfrm>
            <a:off x="2676525" y="409575"/>
            <a:ext cx="7010400" cy="161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t>الهوية الوطنية </a:t>
            </a:r>
            <a:endParaRPr lang="en-US" sz="4800" dirty="0"/>
          </a:p>
        </p:txBody>
      </p:sp>
      <p:sp>
        <p:nvSpPr>
          <p:cNvPr id="3" name="Rectangle: Rounded Corners 2">
            <a:extLst>
              <a:ext uri="{FF2B5EF4-FFF2-40B4-BE49-F238E27FC236}">
                <a16:creationId xmlns:a16="http://schemas.microsoft.com/office/drawing/2014/main" id="{B2913563-2072-4097-96BF-CE2AEF3733E6}"/>
              </a:ext>
            </a:extLst>
          </p:cNvPr>
          <p:cNvSpPr/>
          <p:nvPr/>
        </p:nvSpPr>
        <p:spPr>
          <a:xfrm>
            <a:off x="1838325" y="3105150"/>
            <a:ext cx="8705850" cy="2562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هل تعشر </a:t>
            </a:r>
            <a:r>
              <a:rPr lang="ar-SA" sz="3600" dirty="0" err="1"/>
              <a:t>بالعددل</a:t>
            </a:r>
            <a:r>
              <a:rPr lang="ar-SA" sz="3600" dirty="0"/>
              <a:t> والمساواة والانصاف في دولة الامارات ؟ وضح اجابتك </a:t>
            </a:r>
            <a:endParaRPr lang="en-US" sz="3600" dirty="0"/>
          </a:p>
        </p:txBody>
      </p:sp>
    </p:spTree>
    <p:extLst>
      <p:ext uri="{BB962C8B-B14F-4D97-AF65-F5344CB8AC3E}">
        <p14:creationId xmlns:p14="http://schemas.microsoft.com/office/powerpoint/2010/main" val="39855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9679-EB61-4DE8-B8A5-C2A878341F1E}"/>
              </a:ext>
            </a:extLst>
          </p:cNvPr>
          <p:cNvSpPr>
            <a:spLocks noGrp="1"/>
          </p:cNvSpPr>
          <p:nvPr>
            <p:ph type="title"/>
          </p:nvPr>
        </p:nvSpPr>
        <p:spPr>
          <a:xfrm>
            <a:off x="913774" y="255448"/>
            <a:ext cx="10364451" cy="1596177"/>
          </a:xfrm>
        </p:spPr>
        <p:txBody>
          <a:bodyPr>
            <a:normAutofit/>
          </a:bodyPr>
          <a:lstStyle/>
          <a:p>
            <a:r>
              <a:rPr lang="ar-AE" sz="4800" b="1" dirty="0">
                <a:latin typeface="Aldhabi" panose="01000000000000000000" pitchFamily="2" charset="-78"/>
                <a:cs typeface="Aldhabi" panose="01000000000000000000" pitchFamily="2" charset="-78"/>
              </a:rPr>
              <a:t>أقرأي القصة ثم جدي المطلوب</a:t>
            </a:r>
            <a:endParaRPr lang="en-US" sz="4800" b="1" dirty="0">
              <a:latin typeface="Aldhabi" panose="01000000000000000000" pitchFamily="2" charset="-78"/>
              <a:cs typeface="Aldhabi" panose="01000000000000000000" pitchFamily="2" charset="-78"/>
            </a:endParaRPr>
          </a:p>
        </p:txBody>
      </p:sp>
      <p:pic>
        <p:nvPicPr>
          <p:cNvPr id="3" name="Picture 2">
            <a:extLst>
              <a:ext uri="{FF2B5EF4-FFF2-40B4-BE49-F238E27FC236}">
                <a16:creationId xmlns:a16="http://schemas.microsoft.com/office/drawing/2014/main" id="{DD811051-9B86-46F3-95AA-4BEC34ACE0FA}"/>
              </a:ext>
            </a:extLst>
          </p:cNvPr>
          <p:cNvPicPr>
            <a:picLocks noChangeAspect="1"/>
          </p:cNvPicPr>
          <p:nvPr/>
        </p:nvPicPr>
        <p:blipFill>
          <a:blip r:embed="rId2"/>
          <a:stretch>
            <a:fillRect/>
          </a:stretch>
        </p:blipFill>
        <p:spPr>
          <a:xfrm>
            <a:off x="476250" y="1605536"/>
            <a:ext cx="9620250" cy="4965309"/>
          </a:xfrm>
          <a:prstGeom prst="rect">
            <a:avLst/>
          </a:prstGeom>
        </p:spPr>
      </p:pic>
      <p:sp>
        <p:nvSpPr>
          <p:cNvPr id="4" name="TextBox 3">
            <a:extLst>
              <a:ext uri="{FF2B5EF4-FFF2-40B4-BE49-F238E27FC236}">
                <a16:creationId xmlns:a16="http://schemas.microsoft.com/office/drawing/2014/main" id="{1A5A1B1D-74E6-43C3-AFB7-12BACF0F2C28}"/>
              </a:ext>
            </a:extLst>
          </p:cNvPr>
          <p:cNvSpPr txBox="1"/>
          <p:nvPr/>
        </p:nvSpPr>
        <p:spPr>
          <a:xfrm>
            <a:off x="10470777" y="2143689"/>
            <a:ext cx="1721223" cy="707886"/>
          </a:xfrm>
          <a:prstGeom prst="rect">
            <a:avLst/>
          </a:prstGeom>
          <a:noFill/>
        </p:spPr>
        <p:txBody>
          <a:bodyPr wrap="square" rtlCol="0">
            <a:spAutoFit/>
          </a:bodyPr>
          <a:lstStyle/>
          <a:p>
            <a:r>
              <a:rPr lang="ar-AE" sz="4000" b="1" dirty="0">
                <a:latin typeface="Aldhabi" panose="01000000000000000000" pitchFamily="2" charset="-78"/>
                <a:cs typeface="Aldhabi" panose="01000000000000000000" pitchFamily="2" charset="-78"/>
              </a:rPr>
              <a:t>صفحة 20</a:t>
            </a:r>
            <a:endParaRPr lang="en-US" sz="40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9196639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D2D121-9C68-408D-97EE-DC38C703177B}"/>
              </a:ext>
            </a:extLst>
          </p:cNvPr>
          <p:cNvSpPr/>
          <p:nvPr/>
        </p:nvSpPr>
        <p:spPr>
          <a:xfrm>
            <a:off x="2676525" y="409575"/>
            <a:ext cx="7010400" cy="161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t>اسرتي وعائلتي </a:t>
            </a:r>
            <a:endParaRPr lang="en-US" sz="4800" dirty="0"/>
          </a:p>
        </p:txBody>
      </p:sp>
      <p:sp>
        <p:nvSpPr>
          <p:cNvPr id="3" name="Rectangle: Rounded Corners 2">
            <a:extLst>
              <a:ext uri="{FF2B5EF4-FFF2-40B4-BE49-F238E27FC236}">
                <a16:creationId xmlns:a16="http://schemas.microsoft.com/office/drawing/2014/main" id="{B2913563-2072-4097-96BF-CE2AEF3733E6}"/>
              </a:ext>
            </a:extLst>
          </p:cNvPr>
          <p:cNvSpPr/>
          <p:nvPr/>
        </p:nvSpPr>
        <p:spPr>
          <a:xfrm>
            <a:off x="1838325" y="3105150"/>
            <a:ext cx="8705850" cy="2562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كيف أكون منصف وعادل مع اخوتي؟ </a:t>
            </a:r>
            <a:endParaRPr lang="en-US" sz="3600" dirty="0"/>
          </a:p>
        </p:txBody>
      </p:sp>
    </p:spTree>
    <p:extLst>
      <p:ext uri="{BB962C8B-B14F-4D97-AF65-F5344CB8AC3E}">
        <p14:creationId xmlns:p14="http://schemas.microsoft.com/office/powerpoint/2010/main" val="384856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F2910-77C2-47C5-86C5-162F5CD351B6}"/>
              </a:ext>
            </a:extLst>
          </p:cNvPr>
          <p:cNvPicPr>
            <a:picLocks noChangeAspect="1"/>
          </p:cNvPicPr>
          <p:nvPr/>
        </p:nvPicPr>
        <p:blipFill>
          <a:blip r:embed="rId2"/>
          <a:stretch>
            <a:fillRect/>
          </a:stretch>
        </p:blipFill>
        <p:spPr>
          <a:xfrm>
            <a:off x="1638682" y="352426"/>
            <a:ext cx="10023382" cy="6505574"/>
          </a:xfrm>
          <a:prstGeom prst="rect">
            <a:avLst/>
          </a:prstGeom>
        </p:spPr>
      </p:pic>
      <p:sp>
        <p:nvSpPr>
          <p:cNvPr id="4" name="TextBox 3">
            <a:extLst>
              <a:ext uri="{FF2B5EF4-FFF2-40B4-BE49-F238E27FC236}">
                <a16:creationId xmlns:a16="http://schemas.microsoft.com/office/drawing/2014/main" id="{330CB233-9520-4B29-87FA-B39AA5D2DCBE}"/>
              </a:ext>
            </a:extLst>
          </p:cNvPr>
          <p:cNvSpPr txBox="1"/>
          <p:nvPr/>
        </p:nvSpPr>
        <p:spPr>
          <a:xfrm>
            <a:off x="1050882" y="1707776"/>
            <a:ext cx="1506071" cy="769441"/>
          </a:xfrm>
          <a:prstGeom prst="rect">
            <a:avLst/>
          </a:prstGeom>
          <a:noFill/>
        </p:spPr>
        <p:txBody>
          <a:bodyPr wrap="square" rtlCol="0">
            <a:spAutoFit/>
          </a:bodyPr>
          <a:lstStyle/>
          <a:p>
            <a:r>
              <a:rPr lang="ar-AE" sz="4400" b="1" dirty="0">
                <a:latin typeface="Aldhabi" panose="01000000000000000000" pitchFamily="2" charset="-78"/>
                <a:cs typeface="Aldhabi" panose="01000000000000000000" pitchFamily="2" charset="-78"/>
              </a:rPr>
              <a:t>ص63</a:t>
            </a:r>
            <a:endParaRPr lang="en-US" sz="44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215117281"/>
      </p:ext>
    </p:extLst>
  </p:cSld>
  <p:clrMapOvr>
    <a:masterClrMapping/>
  </p:clrMapOvr>
  <p:transition spd="slow">
    <p:fade/>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TM04033917[[fn=Berlin]]</Template>
  <TotalTime>1625</TotalTime>
  <Words>284</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Aldhabi</vt:lpstr>
      <vt:lpstr>Arabic Typesetting</vt:lpstr>
      <vt:lpstr>Arial</vt:lpstr>
      <vt:lpstr>Tw Cen MT</vt:lpstr>
      <vt:lpstr>Droplet</vt:lpstr>
      <vt:lpstr>PowerPoint Presentation</vt:lpstr>
      <vt:lpstr> صفحة19</vt:lpstr>
      <vt:lpstr>PowerPoint Presentation</vt:lpstr>
      <vt:lpstr>المفردات:-</vt:lpstr>
      <vt:lpstr>PowerPoint Presentation</vt:lpstr>
      <vt:lpstr>PowerPoint Presentation</vt:lpstr>
      <vt:lpstr>أقرأي القصة ثم جدي المطلوب</vt:lpstr>
      <vt:lpstr>PowerPoint Presentation</vt:lpstr>
      <vt:lpstr>PowerPoint Presentation</vt:lpstr>
      <vt:lpstr>PowerPoint Presentation</vt:lpstr>
      <vt:lpstr>PowerPoint Presentation</vt:lpstr>
      <vt:lpstr>أجيب على السؤال الآتي:-</vt:lpstr>
      <vt:lpstr>إقرأ النص:-</vt:lpstr>
      <vt:lpstr>أجيبي على السؤال:-</vt:lpstr>
      <vt:lpstr>PowerPoint Presentation</vt:lpstr>
      <vt:lpstr>PowerPoint Presentation</vt:lpstr>
      <vt:lpstr>PowerPoint Presentation</vt:lpstr>
      <vt:lpstr>PowerPoint Presentation</vt:lpstr>
      <vt:lpstr>شكراً لحسن استماعكم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صفحة61</dc:title>
  <dc:creator>ريم عبدالله المرزوقي</dc:creator>
  <cp:lastModifiedBy>MAMDOUHZAKI ABDELMAWGOUD ELAZZAZI</cp:lastModifiedBy>
  <cp:revision>42</cp:revision>
  <dcterms:created xsi:type="dcterms:W3CDTF">2017-11-14T12:21:28Z</dcterms:created>
  <dcterms:modified xsi:type="dcterms:W3CDTF">2021-09-22T12:24:46Z</dcterms:modified>
</cp:coreProperties>
</file>