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3" r:id="rId2"/>
    <p:sldId id="256" r:id="rId3"/>
    <p:sldId id="257" r:id="rId4"/>
    <p:sldId id="259" r:id="rId5"/>
    <p:sldId id="273" r:id="rId6"/>
    <p:sldId id="264" r:id="rId7"/>
    <p:sldId id="270" r:id="rId8"/>
    <p:sldId id="271" r:id="rId9"/>
    <p:sldId id="272" r:id="rId10"/>
    <p:sldId id="258" r:id="rId11"/>
    <p:sldId id="268" r:id="rId12"/>
    <p:sldId id="269" r:id="rId13"/>
    <p:sldId id="261" r:id="rId14"/>
    <p:sldId id="262" r:id="rId1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0CA"/>
          </a:solidFill>
        </a:fill>
      </a:tcStyle>
    </a:wholeTbl>
    <a:band2H>
      <a:tcTxStyle/>
      <a:tcStyle>
        <a:tcBdr/>
        <a:fill>
          <a:solidFill>
            <a:srgbClr val="FFF0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A602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A602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A602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5975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rtl="1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rtl="1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rtl="1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rtl="1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rtl="1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rtl="1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rtl="1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rtl="1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3509963"/>
          </a:xfrm>
          <a:prstGeom prst="rect">
            <a:avLst/>
          </a:prstGeom>
        </p:spPr>
        <p:txBody>
          <a:bodyPr anchor="b"/>
          <a:lstStyle>
            <a:lvl1pPr algn="ctr" rtl="1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1143000" y="3602037"/>
            <a:ext cx="6858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نص العنوان"/>
          <p:cNvSpPr txBox="1">
            <a:spLocks noGrp="1"/>
          </p:cNvSpPr>
          <p:nvPr>
            <p:ph type="title"/>
          </p:nvPr>
        </p:nvSpPr>
        <p:spPr>
          <a:xfrm>
            <a:off x="6543675" y="0"/>
            <a:ext cx="1971675" cy="6542088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9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5800725" cy="6492875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623887" y="0"/>
            <a:ext cx="7886701" cy="456247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3887" y="4589464"/>
            <a:ext cx="7886701" cy="22685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5032375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2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1" cy="58705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7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نص العنوان"/>
          <p:cNvSpPr txBox="1"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1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629841" y="2057400"/>
            <a:ext cx="2949178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28650" y="230190"/>
            <a:ext cx="7886700" cy="159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457950" y="6145521"/>
            <a:ext cx="2057400" cy="24830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723900" marR="0" indent="-2667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#_msoanchor_1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izz.com/admin/quiz/5ee63da73dea3c001d04d266/%D8%A7%D9%84%D8%B4%D8%AC%D8%B1%D8%A9-%D8%A7%D9%84%D9%88%D8%B1%D8%AF%D9%8A%D8%A9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changing_the_clock_800_clr_11186.png" descr="changing_the_clock_800_clr_1118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754" y="5366099"/>
            <a:ext cx="1371145" cy="137114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 مستدير الزوايا"/>
          <p:cNvSpPr/>
          <p:nvPr/>
        </p:nvSpPr>
        <p:spPr>
          <a:xfrm>
            <a:off x="5176565" y="687657"/>
            <a:ext cx="3852334" cy="166563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 w="25400" cap="flat">
            <a:solidFill>
              <a:srgbClr val="80807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ar-JO" sz="2400" b="1" dirty="0">
                <a:solidFill>
                  <a:prstClr val="black"/>
                </a:solidFill>
                <a:latin typeface="Century Gothic" pitchFamily="34" charset="0"/>
              </a:rPr>
              <a:t>التاريخ </a:t>
            </a:r>
            <a:r>
              <a:rPr lang="ar-SA" sz="2400" b="1" dirty="0">
                <a:solidFill>
                  <a:prstClr val="black"/>
                </a:solidFill>
                <a:latin typeface="Century Gothic" pitchFamily="34" charset="0"/>
              </a:rPr>
              <a:t>م</a:t>
            </a:r>
            <a:r>
              <a:rPr lang="ar-JO" sz="2400" b="1" dirty="0">
                <a:solidFill>
                  <a:prstClr val="black"/>
                </a:solidFill>
                <a:latin typeface="Century Gothic" pitchFamily="34" charset="0"/>
              </a:rPr>
              <a:t>: </a:t>
            </a:r>
            <a:r>
              <a:rPr lang="ar-AE" sz="2400" b="1" dirty="0">
                <a:solidFill>
                  <a:prstClr val="black"/>
                </a:solidFill>
                <a:latin typeface="Century Gothic" pitchFamily="34" charset="0"/>
              </a:rPr>
              <a:t>19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/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سبتمبر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/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2021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ar-SA" sz="2400" b="1" dirty="0">
                <a:solidFill>
                  <a:schemeClr val="tx1"/>
                </a:solidFill>
                <a:latin typeface="Century Gothic" pitchFamily="34" charset="0"/>
              </a:rPr>
              <a:t>التاريخ هـ :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ar-JO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/ 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صفر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/144</a:t>
            </a:r>
            <a:r>
              <a:rPr lang="ar-AE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3</a:t>
            </a:r>
            <a:endParaRPr lang="ar-SA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lvl="0" algn="r">
              <a:spcBef>
                <a:spcPct val="0"/>
              </a:spcBef>
              <a:defRPr/>
            </a:pPr>
            <a:r>
              <a:rPr lang="ar-JO" sz="2400" b="1" dirty="0">
                <a:solidFill>
                  <a:prstClr val="black"/>
                </a:solidFill>
                <a:latin typeface="Century Gothic" pitchFamily="34" charset="0"/>
              </a:rPr>
              <a:t>اليوم  :</a:t>
            </a:r>
            <a:r>
              <a:rPr lang="ar-AE" sz="2400" b="1">
                <a:solidFill>
                  <a:prstClr val="black"/>
                </a:solidFill>
                <a:latin typeface="Century Gothic" pitchFamily="34" charset="0"/>
              </a:rPr>
              <a:t>الاحد </a:t>
            </a:r>
            <a:endParaRPr lang="ar-JO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مستطيل مستدير الزوايا"/>
          <p:cNvSpPr/>
          <p:nvPr/>
        </p:nvSpPr>
        <p:spPr>
          <a:xfrm>
            <a:off x="5176565" y="3544972"/>
            <a:ext cx="3852334" cy="1665634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 w="25400" cap="flat">
            <a:solidFill>
              <a:srgbClr val="80807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lvl="0" algn="r" hangingPunct="1"/>
            <a:r>
              <a:rPr lang="ar-AE" sz="2400" b="1" kern="1200" dirty="0">
                <a:solidFill>
                  <a:srgbClr val="C00000"/>
                </a:solidFill>
                <a:cs typeface="Arial"/>
              </a:rPr>
              <a:t>المعيار</a:t>
            </a:r>
            <a:r>
              <a:rPr lang="ar-AE" sz="2400" b="1" kern="1200" dirty="0">
                <a:solidFill>
                  <a:prstClr val="black"/>
                </a:solidFill>
                <a:cs typeface="Arial"/>
              </a:rPr>
              <a:t> :     </a:t>
            </a:r>
            <a:r>
              <a:rPr lang="en-US" sz="2000" dirty="0"/>
              <a:t>2.1.6</a:t>
            </a:r>
            <a:r>
              <a:rPr lang="ar-AE" sz="2000" dirty="0"/>
              <a:t>  </a:t>
            </a:r>
            <a:r>
              <a:rPr lang="ar-SA" sz="2400" dirty="0"/>
              <a:t> </a:t>
            </a:r>
            <a:endParaRPr lang="ar-AE" sz="2400" dirty="0"/>
          </a:p>
          <a:p>
            <a:pPr lvl="0" algn="r" hangingPunct="1"/>
            <a:r>
              <a:rPr lang="ar-SA" sz="2400" dirty="0"/>
              <a:t> أن يفسر المتعلم المفردات الجديدة من خلال سياقاتها المختلفة.</a:t>
            </a:r>
            <a:r>
              <a:rPr lang="ar-AE" sz="2400" b="1" kern="1200" dirty="0">
                <a:solidFill>
                  <a:prstClr val="black"/>
                </a:solidFill>
                <a:cs typeface="Arial"/>
              </a:rPr>
              <a:t>-</a:t>
            </a:r>
            <a:endParaRPr lang="ar-JO" sz="2400" b="1" kern="1200" dirty="0">
              <a:solidFill>
                <a:prstClr val="black"/>
              </a:solidFill>
              <a:latin typeface="Century Gothic" pitchFamily="34" charset="0"/>
              <a:ea typeface="+mn-ea"/>
              <a:cs typeface="Arial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4425" cy="67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7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مرحلة الثانية"/>
          <p:cNvSpPr txBox="1"/>
          <p:nvPr/>
        </p:nvSpPr>
        <p:spPr>
          <a:xfrm>
            <a:off x="4983187" y="464483"/>
            <a:ext cx="3489486" cy="595035"/>
          </a:xfrm>
          <a:prstGeom prst="rect">
            <a:avLst/>
          </a:prstGeom>
          <a:ln w="50800"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FF7E79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/>
              <a:t>المرحلة</a:t>
            </a:r>
            <a:r>
              <a:rPr dirty="0"/>
              <a:t> </a:t>
            </a:r>
            <a:r>
              <a:rPr lang="ar-AE" dirty="0"/>
              <a:t>الثالثة </a:t>
            </a:r>
            <a:r>
              <a:rPr lang="ar-SA" dirty="0"/>
              <a:t> (</a:t>
            </a:r>
            <a:r>
              <a:rPr lang="ar-AE" dirty="0"/>
              <a:t>الكتابة </a:t>
            </a:r>
            <a:r>
              <a:rPr lang="ar-SA" dirty="0"/>
              <a:t>)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435727" y="218262"/>
            <a:ext cx="1865014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الكتابة والمحادثة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406770"/>
            <a:ext cx="8968154" cy="51763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4" name="مربع نص 3"/>
          <p:cNvSpPr txBox="1"/>
          <p:nvPr/>
        </p:nvSpPr>
        <p:spPr>
          <a:xfrm>
            <a:off x="1699845" y="2478060"/>
            <a:ext cx="5251939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ar-AE" dirty="0"/>
              <a:t> </a:t>
            </a:r>
            <a:r>
              <a:rPr lang="ar-AE" sz="3600" b="1" dirty="0"/>
              <a:t>اختر</a:t>
            </a:r>
            <a:r>
              <a:rPr lang="ar-SA" sz="3600" b="1" dirty="0"/>
              <a:t> كلمة أو كلمتان من المفردات الجديدة ثم</a:t>
            </a:r>
            <a:r>
              <a:rPr lang="ar-AE" sz="3600" b="1" dirty="0"/>
              <a:t> ضعهما في جمل من عندك</a:t>
            </a:r>
            <a:r>
              <a:rPr lang="ar-AE" dirty="0"/>
              <a:t>.</a:t>
            </a:r>
            <a:endParaRPr lang="en-US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المرحلة الثالثة"/>
          <p:cNvSpPr txBox="1"/>
          <p:nvPr/>
        </p:nvSpPr>
        <p:spPr>
          <a:xfrm>
            <a:off x="5477055" y="218262"/>
            <a:ext cx="3489486" cy="595035"/>
          </a:xfrm>
          <a:prstGeom prst="rect">
            <a:avLst/>
          </a:prstGeom>
          <a:ln w="508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lang="ar-SA" dirty="0"/>
              <a:t>التفكير الناقد</a:t>
            </a:r>
            <a:endParaRPr dirty="0"/>
          </a:p>
        </p:txBody>
      </p:sp>
      <p:sp>
        <p:nvSpPr>
          <p:cNvPr id="9" name="Speech Bubble: Oval 19">
            <a:extLst>
              <a:ext uri="{FF2B5EF4-FFF2-40B4-BE49-F238E27FC236}">
                <a16:creationId xmlns:a16="http://schemas.microsoft.com/office/drawing/2014/main" id="{189A643B-4980-4579-97DD-15622CFE2C1B}"/>
              </a:ext>
            </a:extLst>
          </p:cNvPr>
          <p:cNvSpPr/>
          <p:nvPr/>
        </p:nvSpPr>
        <p:spPr>
          <a:xfrm>
            <a:off x="5788509" y="1524165"/>
            <a:ext cx="1806432" cy="1098341"/>
          </a:xfrm>
          <a:prstGeom prst="wedgeEllipseCallout">
            <a:avLst>
              <a:gd name="adj1" fmla="val 34070"/>
              <a:gd name="adj2" fmla="val 81639"/>
            </a:avLst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شا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ر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ك</a:t>
            </a:r>
            <a:r>
              <a:rPr kumimoji="0" lang="ar-A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نا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رأيك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948A9E-C17B-4CAB-A8D4-104097989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3E2D0"/>
              </a:clrFrom>
              <a:clrTo>
                <a:srgbClr val="C3E2D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48" b="68262" l="5000" r="445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6" t="17599" r="55290" b="50099"/>
          <a:stretch/>
        </p:blipFill>
        <p:spPr>
          <a:xfrm>
            <a:off x="264006" y="1700573"/>
            <a:ext cx="3521798" cy="4864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5606" y="159610"/>
            <a:ext cx="1675977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الكتابة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Frame 3"/>
          <p:cNvSpPr/>
          <p:nvPr/>
        </p:nvSpPr>
        <p:spPr>
          <a:xfrm>
            <a:off x="3938953" y="2843254"/>
            <a:ext cx="5027587" cy="4409037"/>
          </a:xfrm>
          <a:prstGeom prst="fram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245251" y="4009940"/>
            <a:ext cx="41552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3600" dirty="0"/>
              <a:t>ما هو أفضل مكان قمت بزيارته في بلدك ؟ ولماذا ؟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302150"/>
      </p:ext>
    </p:extLst>
  </p:cSld>
  <p:clrMapOvr>
    <a:masterClrMapping/>
  </p:clrMapOvr>
  <p:transition spd="med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المرحلة الثالثة"/>
          <p:cNvSpPr txBox="1"/>
          <p:nvPr/>
        </p:nvSpPr>
        <p:spPr>
          <a:xfrm>
            <a:off x="3180277" y="218262"/>
            <a:ext cx="3489486" cy="595035"/>
          </a:xfrm>
          <a:prstGeom prst="rect">
            <a:avLst/>
          </a:prstGeom>
          <a:ln w="508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lang="ar-AE" dirty="0"/>
              <a:t>التقـييم  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271604" y="402928"/>
            <a:ext cx="1675977" cy="471924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التقييم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004948" y="1304347"/>
            <a:ext cx="7113934" cy="5245670"/>
          </a:xfrm>
          <a:prstGeom prst="fram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90954" y="3927182"/>
            <a:ext cx="383344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3600" dirty="0"/>
              <a:t>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890954" y="2088739"/>
            <a:ext cx="552187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]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27" y="2033808"/>
            <a:ext cx="5720029" cy="248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545827" y="4649189"/>
            <a:ext cx="5825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https://quizizz.com/admin/quiz/5ee63da73dea3c001d04d266/%D8%A7%D9%84%D8%B4%D8%AC%D8%B1%D8%A9-%D8%A7%D9%84%D9%88%D8%B1%D8%AF%D9%8A%D8%A9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88840"/>
      </p:ext>
    </p:extLst>
  </p:cSld>
  <p:clrMapOvr>
    <a:masterClrMapping/>
  </p:clrMapOvr>
  <p:transition spd="med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شكل"/>
          <p:cNvSpPr/>
          <p:nvPr/>
        </p:nvSpPr>
        <p:spPr>
          <a:xfrm>
            <a:off x="317735" y="1665815"/>
            <a:ext cx="8557982" cy="537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18700" extrusionOk="0">
                <a:moveTo>
                  <a:pt x="136" y="18529"/>
                </a:moveTo>
                <a:cubicBezTo>
                  <a:pt x="2896" y="3649"/>
                  <a:pt x="5975" y="3169"/>
                  <a:pt x="8886" y="3649"/>
                </a:cubicBezTo>
                <a:cubicBezTo>
                  <a:pt x="11965" y="4369"/>
                  <a:pt x="15027" y="8449"/>
                  <a:pt x="18105" y="10849"/>
                </a:cubicBezTo>
                <a:cubicBezTo>
                  <a:pt x="19193" y="11569"/>
                  <a:pt x="20280" y="12049"/>
                  <a:pt x="21384" y="11329"/>
                </a:cubicBezTo>
                <a:cubicBezTo>
                  <a:pt x="21535" y="11089"/>
                  <a:pt x="21535" y="7729"/>
                  <a:pt x="21384" y="7729"/>
                </a:cubicBezTo>
                <a:cubicBezTo>
                  <a:pt x="18741" y="10129"/>
                  <a:pt x="16047" y="5329"/>
                  <a:pt x="13420" y="3169"/>
                </a:cubicBezTo>
                <a:cubicBezTo>
                  <a:pt x="10258" y="289"/>
                  <a:pt x="7079" y="-2111"/>
                  <a:pt x="3917" y="2929"/>
                </a:cubicBezTo>
                <a:cubicBezTo>
                  <a:pt x="2612" y="5089"/>
                  <a:pt x="1307" y="8689"/>
                  <a:pt x="86" y="15409"/>
                </a:cubicBezTo>
                <a:cubicBezTo>
                  <a:pt x="-65" y="16129"/>
                  <a:pt x="2" y="19489"/>
                  <a:pt x="136" y="18529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rtl="0">
              <a:defRPr/>
            </a:pPr>
            <a:endParaRPr/>
          </a:p>
        </p:txBody>
      </p:sp>
      <p:sp>
        <p:nvSpPr>
          <p:cNvPr id="132" name="مراجعة"/>
          <p:cNvSpPr/>
          <p:nvPr/>
        </p:nvSpPr>
        <p:spPr>
          <a:xfrm>
            <a:off x="1238250" y="470319"/>
            <a:ext cx="6667500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8800">
                <a:solidFill>
                  <a:srgbClr val="C01900"/>
                </a:solidFill>
                <a:uFill>
                  <a:solidFill>
                    <a:srgbClr val="C01900"/>
                  </a:solidFill>
                </a:u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sz="8800">
                <a:solidFill>
                  <a:srgbClr val="C01900"/>
                </a:solidFill>
                <a:uFill>
                  <a:solidFill>
                    <a:srgbClr val="C01900"/>
                  </a:solidFill>
                </a:uFill>
              </a:rPr>
              <a:t>مراجعة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2018491" y="423426"/>
            <a:ext cx="1092430" cy="1193819"/>
            <a:chOff x="0" y="0"/>
            <a:chExt cx="1092429" cy="1193817"/>
          </a:xfrm>
        </p:grpSpPr>
        <p:sp>
          <p:nvSpPr>
            <p:cNvPr id="133" name="شكل"/>
            <p:cNvSpPr/>
            <p:nvPr/>
          </p:nvSpPr>
          <p:spPr>
            <a:xfrm>
              <a:off x="-1" y="-1"/>
              <a:ext cx="1092431" cy="917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089" extrusionOk="0">
                  <a:moveTo>
                    <a:pt x="10851" y="587"/>
                  </a:moveTo>
                  <a:cubicBezTo>
                    <a:pt x="10777" y="-5"/>
                    <a:pt x="11519" y="-246"/>
                    <a:pt x="11611" y="324"/>
                  </a:cubicBezTo>
                  <a:cubicBezTo>
                    <a:pt x="11741" y="1179"/>
                    <a:pt x="12056" y="2100"/>
                    <a:pt x="11630" y="2890"/>
                  </a:cubicBezTo>
                  <a:cubicBezTo>
                    <a:pt x="11352" y="3394"/>
                    <a:pt x="10666" y="2934"/>
                    <a:pt x="10944" y="2429"/>
                  </a:cubicBezTo>
                  <a:cubicBezTo>
                    <a:pt x="11240" y="1881"/>
                    <a:pt x="10944" y="1157"/>
                    <a:pt x="10851" y="587"/>
                  </a:cubicBezTo>
                  <a:close/>
                  <a:moveTo>
                    <a:pt x="18063" y="3197"/>
                  </a:moveTo>
                  <a:cubicBezTo>
                    <a:pt x="17934" y="4030"/>
                    <a:pt x="17285" y="4403"/>
                    <a:pt x="16636" y="4491"/>
                  </a:cubicBezTo>
                  <a:cubicBezTo>
                    <a:pt x="16135" y="4578"/>
                    <a:pt x="16135" y="5499"/>
                    <a:pt x="16636" y="5434"/>
                  </a:cubicBezTo>
                  <a:cubicBezTo>
                    <a:pt x="17619" y="5280"/>
                    <a:pt x="18620" y="4710"/>
                    <a:pt x="18824" y="3438"/>
                  </a:cubicBezTo>
                  <a:cubicBezTo>
                    <a:pt x="18916" y="2846"/>
                    <a:pt x="18156" y="2605"/>
                    <a:pt x="18063" y="3197"/>
                  </a:cubicBezTo>
                  <a:close/>
                  <a:moveTo>
                    <a:pt x="20659" y="9951"/>
                  </a:moveTo>
                  <a:cubicBezTo>
                    <a:pt x="20196" y="10324"/>
                    <a:pt x="19602" y="10477"/>
                    <a:pt x="19065" y="10236"/>
                  </a:cubicBezTo>
                  <a:cubicBezTo>
                    <a:pt x="18583" y="10017"/>
                    <a:pt x="18379" y="10916"/>
                    <a:pt x="18842" y="11135"/>
                  </a:cubicBezTo>
                  <a:cubicBezTo>
                    <a:pt x="19565" y="11442"/>
                    <a:pt x="20437" y="11245"/>
                    <a:pt x="21049" y="10762"/>
                  </a:cubicBezTo>
                  <a:cubicBezTo>
                    <a:pt x="21475" y="10411"/>
                    <a:pt x="21086" y="9600"/>
                    <a:pt x="20659" y="9951"/>
                  </a:cubicBezTo>
                  <a:close/>
                  <a:moveTo>
                    <a:pt x="20029" y="17012"/>
                  </a:moveTo>
                  <a:cubicBezTo>
                    <a:pt x="19398" y="16398"/>
                    <a:pt x="18583" y="16047"/>
                    <a:pt x="18063" y="15302"/>
                  </a:cubicBezTo>
                  <a:cubicBezTo>
                    <a:pt x="17748" y="14841"/>
                    <a:pt x="17192" y="15499"/>
                    <a:pt x="17507" y="15959"/>
                  </a:cubicBezTo>
                  <a:cubicBezTo>
                    <a:pt x="18045" y="16727"/>
                    <a:pt x="18842" y="17056"/>
                    <a:pt x="19473" y="17670"/>
                  </a:cubicBezTo>
                  <a:cubicBezTo>
                    <a:pt x="19862" y="18043"/>
                    <a:pt x="20418" y="17385"/>
                    <a:pt x="20029" y="17012"/>
                  </a:cubicBezTo>
                  <a:close/>
                  <a:moveTo>
                    <a:pt x="3787" y="3175"/>
                  </a:moveTo>
                  <a:cubicBezTo>
                    <a:pt x="4176" y="3526"/>
                    <a:pt x="4566" y="3855"/>
                    <a:pt x="4918" y="4249"/>
                  </a:cubicBezTo>
                  <a:cubicBezTo>
                    <a:pt x="5270" y="4666"/>
                    <a:pt x="5845" y="4008"/>
                    <a:pt x="5474" y="3592"/>
                  </a:cubicBezTo>
                  <a:cubicBezTo>
                    <a:pt x="5085" y="3131"/>
                    <a:pt x="4621" y="2758"/>
                    <a:pt x="4195" y="2364"/>
                  </a:cubicBezTo>
                  <a:cubicBezTo>
                    <a:pt x="4010" y="2210"/>
                    <a:pt x="3750" y="2342"/>
                    <a:pt x="3639" y="2539"/>
                  </a:cubicBezTo>
                  <a:cubicBezTo>
                    <a:pt x="3528" y="2780"/>
                    <a:pt x="3620" y="3021"/>
                    <a:pt x="3787" y="3175"/>
                  </a:cubicBezTo>
                  <a:close/>
                  <a:moveTo>
                    <a:pt x="2471" y="10061"/>
                  </a:moveTo>
                  <a:cubicBezTo>
                    <a:pt x="1766" y="10039"/>
                    <a:pt x="1080" y="9841"/>
                    <a:pt x="376" y="9776"/>
                  </a:cubicBezTo>
                  <a:cubicBezTo>
                    <a:pt x="-125" y="9732"/>
                    <a:pt x="-125" y="10653"/>
                    <a:pt x="376" y="10718"/>
                  </a:cubicBezTo>
                  <a:cubicBezTo>
                    <a:pt x="1080" y="10784"/>
                    <a:pt x="1766" y="10960"/>
                    <a:pt x="2471" y="10982"/>
                  </a:cubicBezTo>
                  <a:cubicBezTo>
                    <a:pt x="2990" y="11004"/>
                    <a:pt x="2971" y="10061"/>
                    <a:pt x="2471" y="10061"/>
                  </a:cubicBezTo>
                  <a:close/>
                  <a:moveTo>
                    <a:pt x="4547" y="17231"/>
                  </a:moveTo>
                  <a:cubicBezTo>
                    <a:pt x="4139" y="18437"/>
                    <a:pt x="3324" y="20016"/>
                    <a:pt x="4492" y="21003"/>
                  </a:cubicBezTo>
                  <a:cubicBezTo>
                    <a:pt x="4900" y="21354"/>
                    <a:pt x="5289" y="20543"/>
                    <a:pt x="4881" y="20192"/>
                  </a:cubicBezTo>
                  <a:cubicBezTo>
                    <a:pt x="4232" y="19644"/>
                    <a:pt x="5103" y="18109"/>
                    <a:pt x="5307" y="17473"/>
                  </a:cubicBezTo>
                  <a:cubicBezTo>
                    <a:pt x="5493" y="16924"/>
                    <a:pt x="4714" y="16683"/>
                    <a:pt x="4547" y="17231"/>
                  </a:cubicBezTo>
                  <a:close/>
                </a:path>
              </a:pathLst>
            </a:custGeom>
            <a:solidFill>
              <a:srgbClr val="FFA60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34" name="شكل"/>
            <p:cNvSpPr/>
            <p:nvPr/>
          </p:nvSpPr>
          <p:spPr>
            <a:xfrm>
              <a:off x="372182" y="405424"/>
              <a:ext cx="404347" cy="49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379" extrusionOk="0">
                  <a:moveTo>
                    <a:pt x="20439" y="1895"/>
                  </a:moveTo>
                  <a:cubicBezTo>
                    <a:pt x="19899" y="732"/>
                    <a:pt x="18328" y="400"/>
                    <a:pt x="17101" y="1065"/>
                  </a:cubicBezTo>
                  <a:cubicBezTo>
                    <a:pt x="15824" y="1729"/>
                    <a:pt x="15088" y="3058"/>
                    <a:pt x="14499" y="4180"/>
                  </a:cubicBezTo>
                  <a:cubicBezTo>
                    <a:pt x="13812" y="5468"/>
                    <a:pt x="13272" y="6838"/>
                    <a:pt x="12879" y="8251"/>
                  </a:cubicBezTo>
                  <a:cubicBezTo>
                    <a:pt x="12977" y="7628"/>
                    <a:pt x="13026" y="7046"/>
                    <a:pt x="13075" y="6465"/>
                  </a:cubicBezTo>
                  <a:cubicBezTo>
                    <a:pt x="13124" y="4388"/>
                    <a:pt x="12633" y="1231"/>
                    <a:pt x="10179" y="109"/>
                  </a:cubicBezTo>
                  <a:cubicBezTo>
                    <a:pt x="9639" y="-140"/>
                    <a:pt x="9099" y="68"/>
                    <a:pt x="8755" y="442"/>
                  </a:cubicBezTo>
                  <a:cubicBezTo>
                    <a:pt x="6301" y="3183"/>
                    <a:pt x="7528" y="7378"/>
                    <a:pt x="9492" y="10120"/>
                  </a:cubicBezTo>
                  <a:cubicBezTo>
                    <a:pt x="9295" y="10245"/>
                    <a:pt x="9099" y="10328"/>
                    <a:pt x="8903" y="10411"/>
                  </a:cubicBezTo>
                  <a:cubicBezTo>
                    <a:pt x="8804" y="10037"/>
                    <a:pt x="8657" y="9663"/>
                    <a:pt x="8559" y="9289"/>
                  </a:cubicBezTo>
                  <a:cubicBezTo>
                    <a:pt x="8264" y="8209"/>
                    <a:pt x="7970" y="7088"/>
                    <a:pt x="7430" y="6091"/>
                  </a:cubicBezTo>
                  <a:cubicBezTo>
                    <a:pt x="6595" y="4471"/>
                    <a:pt x="5024" y="3432"/>
                    <a:pt x="3012" y="3058"/>
                  </a:cubicBezTo>
                  <a:cubicBezTo>
                    <a:pt x="1932" y="2809"/>
                    <a:pt x="803" y="2975"/>
                    <a:pt x="361" y="3931"/>
                  </a:cubicBezTo>
                  <a:cubicBezTo>
                    <a:pt x="-572" y="5758"/>
                    <a:pt x="459" y="8126"/>
                    <a:pt x="1686" y="9663"/>
                  </a:cubicBezTo>
                  <a:cubicBezTo>
                    <a:pt x="3012" y="11366"/>
                    <a:pt x="5024" y="12363"/>
                    <a:pt x="7283" y="12363"/>
                  </a:cubicBezTo>
                  <a:cubicBezTo>
                    <a:pt x="7773" y="14606"/>
                    <a:pt x="8019" y="16891"/>
                    <a:pt x="7381" y="19092"/>
                  </a:cubicBezTo>
                  <a:cubicBezTo>
                    <a:pt x="7086" y="20214"/>
                    <a:pt x="9099" y="20671"/>
                    <a:pt x="9393" y="19591"/>
                  </a:cubicBezTo>
                  <a:cubicBezTo>
                    <a:pt x="10032" y="17306"/>
                    <a:pt x="9884" y="14980"/>
                    <a:pt x="9443" y="12695"/>
                  </a:cubicBezTo>
                  <a:cubicBezTo>
                    <a:pt x="9393" y="12488"/>
                    <a:pt x="9344" y="12280"/>
                    <a:pt x="9295" y="12114"/>
                  </a:cubicBezTo>
                  <a:cubicBezTo>
                    <a:pt x="9835" y="11948"/>
                    <a:pt x="10326" y="11782"/>
                    <a:pt x="10719" y="11532"/>
                  </a:cubicBezTo>
                  <a:cubicBezTo>
                    <a:pt x="11259" y="12031"/>
                    <a:pt x="11897" y="12488"/>
                    <a:pt x="12584" y="12778"/>
                  </a:cubicBezTo>
                  <a:cubicBezTo>
                    <a:pt x="12584" y="12820"/>
                    <a:pt x="12584" y="12820"/>
                    <a:pt x="12584" y="12820"/>
                  </a:cubicBezTo>
                  <a:cubicBezTo>
                    <a:pt x="12683" y="14689"/>
                    <a:pt x="12928" y="16642"/>
                    <a:pt x="13664" y="18428"/>
                  </a:cubicBezTo>
                  <a:cubicBezTo>
                    <a:pt x="14253" y="19840"/>
                    <a:pt x="15284" y="21252"/>
                    <a:pt x="17248" y="21377"/>
                  </a:cubicBezTo>
                  <a:cubicBezTo>
                    <a:pt x="18573" y="21460"/>
                    <a:pt x="18573" y="19674"/>
                    <a:pt x="17248" y="19591"/>
                  </a:cubicBezTo>
                  <a:cubicBezTo>
                    <a:pt x="16953" y="19591"/>
                    <a:pt x="16708" y="19466"/>
                    <a:pt x="16413" y="19175"/>
                  </a:cubicBezTo>
                  <a:cubicBezTo>
                    <a:pt x="16021" y="18802"/>
                    <a:pt x="15775" y="18262"/>
                    <a:pt x="15579" y="17805"/>
                  </a:cubicBezTo>
                  <a:cubicBezTo>
                    <a:pt x="15088" y="16558"/>
                    <a:pt x="14843" y="15188"/>
                    <a:pt x="14744" y="13817"/>
                  </a:cubicBezTo>
                  <a:cubicBezTo>
                    <a:pt x="14695" y="13609"/>
                    <a:pt x="14695" y="13443"/>
                    <a:pt x="14646" y="13235"/>
                  </a:cubicBezTo>
                  <a:cubicBezTo>
                    <a:pt x="14695" y="13235"/>
                    <a:pt x="14695" y="13235"/>
                    <a:pt x="14695" y="13235"/>
                  </a:cubicBezTo>
                  <a:cubicBezTo>
                    <a:pt x="16708" y="13194"/>
                    <a:pt x="18230" y="11698"/>
                    <a:pt x="19163" y="10328"/>
                  </a:cubicBezTo>
                  <a:cubicBezTo>
                    <a:pt x="19997" y="8998"/>
                    <a:pt x="20390" y="7545"/>
                    <a:pt x="20586" y="6091"/>
                  </a:cubicBezTo>
                  <a:cubicBezTo>
                    <a:pt x="20783" y="4762"/>
                    <a:pt x="21028" y="3142"/>
                    <a:pt x="20439" y="1895"/>
                  </a:cubicBezTo>
                  <a:close/>
                  <a:moveTo>
                    <a:pt x="2079" y="4678"/>
                  </a:moveTo>
                  <a:cubicBezTo>
                    <a:pt x="2079" y="4678"/>
                    <a:pt x="2079" y="4678"/>
                    <a:pt x="2079" y="4678"/>
                  </a:cubicBezTo>
                  <a:cubicBezTo>
                    <a:pt x="2079" y="4678"/>
                    <a:pt x="2079" y="4678"/>
                    <a:pt x="2079" y="4678"/>
                  </a:cubicBezTo>
                  <a:close/>
                  <a:moveTo>
                    <a:pt x="2423" y="6880"/>
                  </a:moveTo>
                  <a:cubicBezTo>
                    <a:pt x="2128" y="6132"/>
                    <a:pt x="1981" y="5260"/>
                    <a:pt x="2226" y="4678"/>
                  </a:cubicBezTo>
                  <a:cubicBezTo>
                    <a:pt x="2226" y="4678"/>
                    <a:pt x="2226" y="4678"/>
                    <a:pt x="2226" y="4678"/>
                  </a:cubicBezTo>
                  <a:cubicBezTo>
                    <a:pt x="2226" y="4678"/>
                    <a:pt x="2226" y="4678"/>
                    <a:pt x="2226" y="4678"/>
                  </a:cubicBezTo>
                  <a:cubicBezTo>
                    <a:pt x="2963" y="4720"/>
                    <a:pt x="3895" y="5135"/>
                    <a:pt x="4435" y="5509"/>
                  </a:cubicBezTo>
                  <a:cubicBezTo>
                    <a:pt x="5221" y="6049"/>
                    <a:pt x="5613" y="6838"/>
                    <a:pt x="5908" y="7628"/>
                  </a:cubicBezTo>
                  <a:cubicBezTo>
                    <a:pt x="6203" y="8625"/>
                    <a:pt x="6497" y="9580"/>
                    <a:pt x="6792" y="10577"/>
                  </a:cubicBezTo>
                  <a:cubicBezTo>
                    <a:pt x="5810" y="10452"/>
                    <a:pt x="4877" y="10078"/>
                    <a:pt x="4239" y="9538"/>
                  </a:cubicBezTo>
                  <a:cubicBezTo>
                    <a:pt x="3355" y="8832"/>
                    <a:pt x="2766" y="7877"/>
                    <a:pt x="2423" y="6880"/>
                  </a:cubicBezTo>
                  <a:close/>
                  <a:moveTo>
                    <a:pt x="12683" y="8957"/>
                  </a:moveTo>
                  <a:cubicBezTo>
                    <a:pt x="12584" y="9497"/>
                    <a:pt x="12535" y="10037"/>
                    <a:pt x="12486" y="10577"/>
                  </a:cubicBezTo>
                  <a:cubicBezTo>
                    <a:pt x="12339" y="10494"/>
                    <a:pt x="12241" y="10369"/>
                    <a:pt x="12093" y="10245"/>
                  </a:cubicBezTo>
                  <a:cubicBezTo>
                    <a:pt x="12093" y="10203"/>
                    <a:pt x="12143" y="10162"/>
                    <a:pt x="12143" y="10162"/>
                  </a:cubicBezTo>
                  <a:cubicBezTo>
                    <a:pt x="12388" y="9788"/>
                    <a:pt x="12535" y="9372"/>
                    <a:pt x="12683" y="8957"/>
                  </a:cubicBezTo>
                  <a:close/>
                  <a:moveTo>
                    <a:pt x="9933" y="2269"/>
                  </a:moveTo>
                  <a:cubicBezTo>
                    <a:pt x="10473" y="2975"/>
                    <a:pt x="10719" y="3972"/>
                    <a:pt x="10866" y="4720"/>
                  </a:cubicBezTo>
                  <a:cubicBezTo>
                    <a:pt x="11063" y="5883"/>
                    <a:pt x="11063" y="7171"/>
                    <a:pt x="10719" y="8334"/>
                  </a:cubicBezTo>
                  <a:cubicBezTo>
                    <a:pt x="9688" y="6589"/>
                    <a:pt x="9001" y="4180"/>
                    <a:pt x="9933" y="2269"/>
                  </a:cubicBezTo>
                  <a:close/>
                  <a:moveTo>
                    <a:pt x="18524" y="6091"/>
                  </a:moveTo>
                  <a:cubicBezTo>
                    <a:pt x="18328" y="7545"/>
                    <a:pt x="17788" y="8957"/>
                    <a:pt x="16855" y="10162"/>
                  </a:cubicBezTo>
                  <a:cubicBezTo>
                    <a:pt x="16315" y="10826"/>
                    <a:pt x="15481" y="11408"/>
                    <a:pt x="14597" y="11449"/>
                  </a:cubicBezTo>
                  <a:cubicBezTo>
                    <a:pt x="14597" y="10245"/>
                    <a:pt x="14695" y="9082"/>
                    <a:pt x="15088" y="8002"/>
                  </a:cubicBezTo>
                  <a:cubicBezTo>
                    <a:pt x="15481" y="6714"/>
                    <a:pt x="16021" y="5468"/>
                    <a:pt x="16708" y="4305"/>
                  </a:cubicBezTo>
                  <a:cubicBezTo>
                    <a:pt x="17052" y="3765"/>
                    <a:pt x="17395" y="3266"/>
                    <a:pt x="17837" y="2809"/>
                  </a:cubicBezTo>
                  <a:cubicBezTo>
                    <a:pt x="17984" y="2685"/>
                    <a:pt x="18181" y="2560"/>
                    <a:pt x="18377" y="2477"/>
                  </a:cubicBezTo>
                  <a:cubicBezTo>
                    <a:pt x="18426" y="2435"/>
                    <a:pt x="18426" y="2477"/>
                    <a:pt x="18573" y="2518"/>
                  </a:cubicBezTo>
                  <a:cubicBezTo>
                    <a:pt x="18328" y="2435"/>
                    <a:pt x="18573" y="2726"/>
                    <a:pt x="18573" y="2851"/>
                  </a:cubicBezTo>
                  <a:cubicBezTo>
                    <a:pt x="18672" y="3142"/>
                    <a:pt x="18672" y="3432"/>
                    <a:pt x="18672" y="3765"/>
                  </a:cubicBezTo>
                  <a:cubicBezTo>
                    <a:pt x="18721" y="4512"/>
                    <a:pt x="18623" y="5302"/>
                    <a:pt x="18524" y="609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35" name="شكل"/>
            <p:cNvSpPr/>
            <p:nvPr/>
          </p:nvSpPr>
          <p:spPr>
            <a:xfrm>
              <a:off x="247817" y="197708"/>
              <a:ext cx="642444" cy="74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112" extrusionOk="0">
                  <a:moveTo>
                    <a:pt x="16595" y="19771"/>
                  </a:moveTo>
                  <a:cubicBezTo>
                    <a:pt x="16502" y="18174"/>
                    <a:pt x="16689" y="16604"/>
                    <a:pt x="17344" y="15088"/>
                  </a:cubicBezTo>
                  <a:cubicBezTo>
                    <a:pt x="17749" y="14086"/>
                    <a:pt x="18466" y="13220"/>
                    <a:pt x="19120" y="12327"/>
                  </a:cubicBezTo>
                  <a:cubicBezTo>
                    <a:pt x="20585" y="10351"/>
                    <a:pt x="21489" y="7888"/>
                    <a:pt x="20679" y="5560"/>
                  </a:cubicBezTo>
                  <a:cubicBezTo>
                    <a:pt x="20024" y="3557"/>
                    <a:pt x="17905" y="2231"/>
                    <a:pt x="15816" y="1419"/>
                  </a:cubicBezTo>
                  <a:cubicBezTo>
                    <a:pt x="13603" y="580"/>
                    <a:pt x="11172" y="120"/>
                    <a:pt x="8772" y="11"/>
                  </a:cubicBezTo>
                  <a:cubicBezTo>
                    <a:pt x="6341" y="-97"/>
                    <a:pt x="3972" y="580"/>
                    <a:pt x="2289" y="2123"/>
                  </a:cubicBezTo>
                  <a:cubicBezTo>
                    <a:pt x="606" y="3638"/>
                    <a:pt x="-111" y="5831"/>
                    <a:pt x="14" y="7888"/>
                  </a:cubicBezTo>
                  <a:cubicBezTo>
                    <a:pt x="76" y="9052"/>
                    <a:pt x="419" y="10243"/>
                    <a:pt x="1011" y="11271"/>
                  </a:cubicBezTo>
                  <a:cubicBezTo>
                    <a:pt x="1634" y="12354"/>
                    <a:pt x="2632" y="13247"/>
                    <a:pt x="3505" y="14195"/>
                  </a:cubicBezTo>
                  <a:cubicBezTo>
                    <a:pt x="4284" y="15007"/>
                    <a:pt x="5032" y="15927"/>
                    <a:pt x="5593" y="16847"/>
                  </a:cubicBezTo>
                  <a:cubicBezTo>
                    <a:pt x="6310" y="18011"/>
                    <a:pt x="5936" y="19121"/>
                    <a:pt x="5063" y="20095"/>
                  </a:cubicBezTo>
                  <a:cubicBezTo>
                    <a:pt x="4533" y="20664"/>
                    <a:pt x="5468" y="21503"/>
                    <a:pt x="5998" y="20908"/>
                  </a:cubicBezTo>
                  <a:cubicBezTo>
                    <a:pt x="6933" y="19852"/>
                    <a:pt x="7557" y="18715"/>
                    <a:pt x="7214" y="17362"/>
                  </a:cubicBezTo>
                  <a:cubicBezTo>
                    <a:pt x="6964" y="16279"/>
                    <a:pt x="6123" y="15386"/>
                    <a:pt x="5437" y="14520"/>
                  </a:cubicBezTo>
                  <a:cubicBezTo>
                    <a:pt x="4595" y="13410"/>
                    <a:pt x="3473" y="12489"/>
                    <a:pt x="2632" y="11380"/>
                  </a:cubicBezTo>
                  <a:cubicBezTo>
                    <a:pt x="1790" y="10324"/>
                    <a:pt x="1385" y="9052"/>
                    <a:pt x="1323" y="7753"/>
                  </a:cubicBezTo>
                  <a:cubicBezTo>
                    <a:pt x="1198" y="5587"/>
                    <a:pt x="2195" y="3341"/>
                    <a:pt x="4315" y="2123"/>
                  </a:cubicBezTo>
                  <a:cubicBezTo>
                    <a:pt x="6434" y="877"/>
                    <a:pt x="9084" y="1067"/>
                    <a:pt x="11453" y="1446"/>
                  </a:cubicBezTo>
                  <a:cubicBezTo>
                    <a:pt x="13479" y="1798"/>
                    <a:pt x="15473" y="2366"/>
                    <a:pt x="17188" y="3395"/>
                  </a:cubicBezTo>
                  <a:cubicBezTo>
                    <a:pt x="17967" y="3855"/>
                    <a:pt x="18621" y="4450"/>
                    <a:pt x="19058" y="5154"/>
                  </a:cubicBezTo>
                  <a:cubicBezTo>
                    <a:pt x="19619" y="5993"/>
                    <a:pt x="19681" y="6968"/>
                    <a:pt x="19619" y="7888"/>
                  </a:cubicBezTo>
                  <a:cubicBezTo>
                    <a:pt x="19525" y="9810"/>
                    <a:pt x="18247" y="11353"/>
                    <a:pt x="17094" y="12923"/>
                  </a:cubicBezTo>
                  <a:cubicBezTo>
                    <a:pt x="15598" y="14953"/>
                    <a:pt x="15131" y="17416"/>
                    <a:pt x="15286" y="19771"/>
                  </a:cubicBezTo>
                  <a:cubicBezTo>
                    <a:pt x="15349" y="20529"/>
                    <a:pt x="16658" y="20529"/>
                    <a:pt x="16595" y="1977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36" name="شكل"/>
            <p:cNvSpPr/>
            <p:nvPr/>
          </p:nvSpPr>
          <p:spPr>
            <a:xfrm>
              <a:off x="416279" y="847892"/>
              <a:ext cx="314847" cy="34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0522" extrusionOk="0">
                  <a:moveTo>
                    <a:pt x="21075" y="4458"/>
                  </a:moveTo>
                  <a:cubicBezTo>
                    <a:pt x="21011" y="3270"/>
                    <a:pt x="20947" y="2026"/>
                    <a:pt x="20562" y="895"/>
                  </a:cubicBezTo>
                  <a:cubicBezTo>
                    <a:pt x="20498" y="839"/>
                    <a:pt x="20498" y="839"/>
                    <a:pt x="20498" y="839"/>
                  </a:cubicBezTo>
                  <a:cubicBezTo>
                    <a:pt x="20177" y="-66"/>
                    <a:pt x="19024" y="-179"/>
                    <a:pt x="18383" y="217"/>
                  </a:cubicBezTo>
                  <a:cubicBezTo>
                    <a:pt x="13640" y="500"/>
                    <a:pt x="8769" y="500"/>
                    <a:pt x="4346" y="2196"/>
                  </a:cubicBezTo>
                  <a:cubicBezTo>
                    <a:pt x="2936" y="2705"/>
                    <a:pt x="4154" y="4458"/>
                    <a:pt x="5500" y="3949"/>
                  </a:cubicBezTo>
                  <a:cubicBezTo>
                    <a:pt x="9474" y="2479"/>
                    <a:pt x="13960" y="2535"/>
                    <a:pt x="18191" y="2252"/>
                  </a:cubicBezTo>
                  <a:cubicBezTo>
                    <a:pt x="18383" y="3044"/>
                    <a:pt x="18447" y="3949"/>
                    <a:pt x="18447" y="4797"/>
                  </a:cubicBezTo>
                  <a:cubicBezTo>
                    <a:pt x="18447" y="4797"/>
                    <a:pt x="18383" y="4797"/>
                    <a:pt x="18319" y="4797"/>
                  </a:cubicBezTo>
                  <a:cubicBezTo>
                    <a:pt x="13319" y="4514"/>
                    <a:pt x="8320" y="5136"/>
                    <a:pt x="3321" y="5136"/>
                  </a:cubicBezTo>
                  <a:cubicBezTo>
                    <a:pt x="3321" y="5136"/>
                    <a:pt x="3321" y="5136"/>
                    <a:pt x="3321" y="5136"/>
                  </a:cubicBezTo>
                  <a:cubicBezTo>
                    <a:pt x="3128" y="4458"/>
                    <a:pt x="2936" y="3779"/>
                    <a:pt x="2680" y="3101"/>
                  </a:cubicBezTo>
                  <a:cubicBezTo>
                    <a:pt x="2231" y="1630"/>
                    <a:pt x="-397" y="2252"/>
                    <a:pt x="52" y="3723"/>
                  </a:cubicBezTo>
                  <a:cubicBezTo>
                    <a:pt x="1846" y="8981"/>
                    <a:pt x="1462" y="15880"/>
                    <a:pt x="7487" y="18933"/>
                  </a:cubicBezTo>
                  <a:cubicBezTo>
                    <a:pt x="10179" y="20290"/>
                    <a:pt x="14986" y="21421"/>
                    <a:pt x="17614" y="19498"/>
                  </a:cubicBezTo>
                  <a:cubicBezTo>
                    <a:pt x="18896" y="18537"/>
                    <a:pt x="19537" y="16954"/>
                    <a:pt x="19985" y="15540"/>
                  </a:cubicBezTo>
                  <a:cubicBezTo>
                    <a:pt x="20626" y="13731"/>
                    <a:pt x="20818" y="11808"/>
                    <a:pt x="21011" y="9942"/>
                  </a:cubicBezTo>
                  <a:cubicBezTo>
                    <a:pt x="21139" y="8133"/>
                    <a:pt x="21203" y="6267"/>
                    <a:pt x="21075" y="4458"/>
                  </a:cubicBezTo>
                  <a:close/>
                  <a:moveTo>
                    <a:pt x="18319" y="6833"/>
                  </a:moveTo>
                  <a:cubicBezTo>
                    <a:pt x="18383" y="6833"/>
                    <a:pt x="18383" y="6833"/>
                    <a:pt x="18447" y="6833"/>
                  </a:cubicBezTo>
                  <a:cubicBezTo>
                    <a:pt x="18447" y="7115"/>
                    <a:pt x="18447" y="7341"/>
                    <a:pt x="18447" y="7624"/>
                  </a:cubicBezTo>
                  <a:cubicBezTo>
                    <a:pt x="13832" y="8076"/>
                    <a:pt x="9281" y="8755"/>
                    <a:pt x="4731" y="9151"/>
                  </a:cubicBezTo>
                  <a:cubicBezTo>
                    <a:pt x="4538" y="9207"/>
                    <a:pt x="4346" y="9207"/>
                    <a:pt x="4218" y="9320"/>
                  </a:cubicBezTo>
                  <a:cubicBezTo>
                    <a:pt x="4090" y="8585"/>
                    <a:pt x="3897" y="7907"/>
                    <a:pt x="3769" y="7228"/>
                  </a:cubicBezTo>
                  <a:cubicBezTo>
                    <a:pt x="8640" y="7172"/>
                    <a:pt x="13448" y="6606"/>
                    <a:pt x="18319" y="6833"/>
                  </a:cubicBezTo>
                  <a:close/>
                  <a:moveTo>
                    <a:pt x="5051" y="12204"/>
                  </a:moveTo>
                  <a:cubicBezTo>
                    <a:pt x="4987" y="12035"/>
                    <a:pt x="4923" y="11865"/>
                    <a:pt x="4859" y="11695"/>
                  </a:cubicBezTo>
                  <a:cubicBezTo>
                    <a:pt x="4859" y="11526"/>
                    <a:pt x="4795" y="11356"/>
                    <a:pt x="4731" y="11243"/>
                  </a:cubicBezTo>
                  <a:cubicBezTo>
                    <a:pt x="9281" y="10791"/>
                    <a:pt x="13768" y="10112"/>
                    <a:pt x="18319" y="9716"/>
                  </a:cubicBezTo>
                  <a:cubicBezTo>
                    <a:pt x="18255" y="10112"/>
                    <a:pt x="18255" y="10564"/>
                    <a:pt x="18191" y="11017"/>
                  </a:cubicBezTo>
                  <a:cubicBezTo>
                    <a:pt x="18062" y="10395"/>
                    <a:pt x="17357" y="9829"/>
                    <a:pt x="16524" y="10338"/>
                  </a:cubicBezTo>
                  <a:cubicBezTo>
                    <a:pt x="13512" y="12204"/>
                    <a:pt x="8897" y="12148"/>
                    <a:pt x="5307" y="12148"/>
                  </a:cubicBezTo>
                  <a:cubicBezTo>
                    <a:pt x="5243" y="12148"/>
                    <a:pt x="5179" y="12204"/>
                    <a:pt x="5051" y="12204"/>
                  </a:cubicBezTo>
                  <a:close/>
                  <a:moveTo>
                    <a:pt x="14088" y="18028"/>
                  </a:moveTo>
                  <a:cubicBezTo>
                    <a:pt x="12422" y="18028"/>
                    <a:pt x="10691" y="17689"/>
                    <a:pt x="9153" y="17011"/>
                  </a:cubicBezTo>
                  <a:cubicBezTo>
                    <a:pt x="9025" y="16954"/>
                    <a:pt x="8897" y="16897"/>
                    <a:pt x="8769" y="16841"/>
                  </a:cubicBezTo>
                  <a:cubicBezTo>
                    <a:pt x="9922" y="16841"/>
                    <a:pt x="11076" y="16841"/>
                    <a:pt x="12230" y="16784"/>
                  </a:cubicBezTo>
                  <a:cubicBezTo>
                    <a:pt x="13960" y="16671"/>
                    <a:pt x="16011" y="16389"/>
                    <a:pt x="17293" y="15258"/>
                  </a:cubicBezTo>
                  <a:cubicBezTo>
                    <a:pt x="17037" y="16049"/>
                    <a:pt x="16652" y="16784"/>
                    <a:pt x="16139" y="17406"/>
                  </a:cubicBezTo>
                  <a:cubicBezTo>
                    <a:pt x="15563" y="18085"/>
                    <a:pt x="15114" y="18085"/>
                    <a:pt x="14088" y="18028"/>
                  </a:cubicBezTo>
                  <a:close/>
                  <a:moveTo>
                    <a:pt x="17742" y="14014"/>
                  </a:moveTo>
                  <a:cubicBezTo>
                    <a:pt x="17421" y="13392"/>
                    <a:pt x="16524" y="13052"/>
                    <a:pt x="15883" y="13674"/>
                  </a:cubicBezTo>
                  <a:cubicBezTo>
                    <a:pt x="14794" y="14692"/>
                    <a:pt x="12678" y="14692"/>
                    <a:pt x="11268" y="14749"/>
                  </a:cubicBezTo>
                  <a:cubicBezTo>
                    <a:pt x="9602" y="14805"/>
                    <a:pt x="7999" y="14749"/>
                    <a:pt x="6333" y="14692"/>
                  </a:cubicBezTo>
                  <a:cubicBezTo>
                    <a:pt x="6205" y="14579"/>
                    <a:pt x="6077" y="14409"/>
                    <a:pt x="6012" y="14240"/>
                  </a:cubicBezTo>
                  <a:cubicBezTo>
                    <a:pt x="7807" y="14183"/>
                    <a:pt x="9666" y="14070"/>
                    <a:pt x="11461" y="13844"/>
                  </a:cubicBezTo>
                  <a:cubicBezTo>
                    <a:pt x="13640" y="13561"/>
                    <a:pt x="15947" y="13222"/>
                    <a:pt x="17742" y="12091"/>
                  </a:cubicBezTo>
                  <a:cubicBezTo>
                    <a:pt x="17934" y="11978"/>
                    <a:pt x="18062" y="11808"/>
                    <a:pt x="18126" y="11582"/>
                  </a:cubicBezTo>
                  <a:cubicBezTo>
                    <a:pt x="18062" y="12430"/>
                    <a:pt x="17934" y="13222"/>
                    <a:pt x="17742" y="1401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5930091" y="423426"/>
            <a:ext cx="1092430" cy="1193819"/>
            <a:chOff x="0" y="0"/>
            <a:chExt cx="1092429" cy="1193817"/>
          </a:xfrm>
        </p:grpSpPr>
        <p:sp>
          <p:nvSpPr>
            <p:cNvPr id="138" name="شكل"/>
            <p:cNvSpPr/>
            <p:nvPr/>
          </p:nvSpPr>
          <p:spPr>
            <a:xfrm>
              <a:off x="-1" y="-1"/>
              <a:ext cx="1092431" cy="917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089" extrusionOk="0">
                  <a:moveTo>
                    <a:pt x="10851" y="587"/>
                  </a:moveTo>
                  <a:cubicBezTo>
                    <a:pt x="10777" y="-5"/>
                    <a:pt x="11519" y="-246"/>
                    <a:pt x="11611" y="324"/>
                  </a:cubicBezTo>
                  <a:cubicBezTo>
                    <a:pt x="11741" y="1179"/>
                    <a:pt x="12056" y="2100"/>
                    <a:pt x="11630" y="2890"/>
                  </a:cubicBezTo>
                  <a:cubicBezTo>
                    <a:pt x="11352" y="3394"/>
                    <a:pt x="10666" y="2934"/>
                    <a:pt x="10944" y="2429"/>
                  </a:cubicBezTo>
                  <a:cubicBezTo>
                    <a:pt x="11240" y="1881"/>
                    <a:pt x="10944" y="1157"/>
                    <a:pt x="10851" y="587"/>
                  </a:cubicBezTo>
                  <a:close/>
                  <a:moveTo>
                    <a:pt x="18063" y="3197"/>
                  </a:moveTo>
                  <a:cubicBezTo>
                    <a:pt x="17934" y="4030"/>
                    <a:pt x="17285" y="4403"/>
                    <a:pt x="16636" y="4491"/>
                  </a:cubicBezTo>
                  <a:cubicBezTo>
                    <a:pt x="16135" y="4578"/>
                    <a:pt x="16135" y="5499"/>
                    <a:pt x="16636" y="5434"/>
                  </a:cubicBezTo>
                  <a:cubicBezTo>
                    <a:pt x="17619" y="5280"/>
                    <a:pt x="18620" y="4710"/>
                    <a:pt x="18824" y="3438"/>
                  </a:cubicBezTo>
                  <a:cubicBezTo>
                    <a:pt x="18916" y="2846"/>
                    <a:pt x="18156" y="2605"/>
                    <a:pt x="18063" y="3197"/>
                  </a:cubicBezTo>
                  <a:close/>
                  <a:moveTo>
                    <a:pt x="20659" y="9951"/>
                  </a:moveTo>
                  <a:cubicBezTo>
                    <a:pt x="20196" y="10324"/>
                    <a:pt x="19602" y="10477"/>
                    <a:pt x="19065" y="10236"/>
                  </a:cubicBezTo>
                  <a:cubicBezTo>
                    <a:pt x="18583" y="10017"/>
                    <a:pt x="18379" y="10916"/>
                    <a:pt x="18842" y="11135"/>
                  </a:cubicBezTo>
                  <a:cubicBezTo>
                    <a:pt x="19565" y="11442"/>
                    <a:pt x="20437" y="11245"/>
                    <a:pt x="21049" y="10762"/>
                  </a:cubicBezTo>
                  <a:cubicBezTo>
                    <a:pt x="21475" y="10411"/>
                    <a:pt x="21086" y="9600"/>
                    <a:pt x="20659" y="9951"/>
                  </a:cubicBezTo>
                  <a:close/>
                  <a:moveTo>
                    <a:pt x="20029" y="17012"/>
                  </a:moveTo>
                  <a:cubicBezTo>
                    <a:pt x="19398" y="16398"/>
                    <a:pt x="18583" y="16047"/>
                    <a:pt x="18063" y="15302"/>
                  </a:cubicBezTo>
                  <a:cubicBezTo>
                    <a:pt x="17748" y="14841"/>
                    <a:pt x="17192" y="15499"/>
                    <a:pt x="17507" y="15959"/>
                  </a:cubicBezTo>
                  <a:cubicBezTo>
                    <a:pt x="18045" y="16727"/>
                    <a:pt x="18842" y="17056"/>
                    <a:pt x="19473" y="17670"/>
                  </a:cubicBezTo>
                  <a:cubicBezTo>
                    <a:pt x="19862" y="18043"/>
                    <a:pt x="20418" y="17385"/>
                    <a:pt x="20029" y="17012"/>
                  </a:cubicBezTo>
                  <a:close/>
                  <a:moveTo>
                    <a:pt x="3787" y="3175"/>
                  </a:moveTo>
                  <a:cubicBezTo>
                    <a:pt x="4176" y="3526"/>
                    <a:pt x="4566" y="3855"/>
                    <a:pt x="4918" y="4249"/>
                  </a:cubicBezTo>
                  <a:cubicBezTo>
                    <a:pt x="5270" y="4666"/>
                    <a:pt x="5845" y="4008"/>
                    <a:pt x="5474" y="3592"/>
                  </a:cubicBezTo>
                  <a:cubicBezTo>
                    <a:pt x="5085" y="3131"/>
                    <a:pt x="4621" y="2758"/>
                    <a:pt x="4195" y="2364"/>
                  </a:cubicBezTo>
                  <a:cubicBezTo>
                    <a:pt x="4010" y="2210"/>
                    <a:pt x="3750" y="2342"/>
                    <a:pt x="3639" y="2539"/>
                  </a:cubicBezTo>
                  <a:cubicBezTo>
                    <a:pt x="3528" y="2780"/>
                    <a:pt x="3620" y="3021"/>
                    <a:pt x="3787" y="3175"/>
                  </a:cubicBezTo>
                  <a:close/>
                  <a:moveTo>
                    <a:pt x="2471" y="10061"/>
                  </a:moveTo>
                  <a:cubicBezTo>
                    <a:pt x="1766" y="10039"/>
                    <a:pt x="1080" y="9841"/>
                    <a:pt x="376" y="9776"/>
                  </a:cubicBezTo>
                  <a:cubicBezTo>
                    <a:pt x="-125" y="9732"/>
                    <a:pt x="-125" y="10653"/>
                    <a:pt x="376" y="10718"/>
                  </a:cubicBezTo>
                  <a:cubicBezTo>
                    <a:pt x="1080" y="10784"/>
                    <a:pt x="1766" y="10960"/>
                    <a:pt x="2471" y="10982"/>
                  </a:cubicBezTo>
                  <a:cubicBezTo>
                    <a:pt x="2990" y="11004"/>
                    <a:pt x="2971" y="10061"/>
                    <a:pt x="2471" y="10061"/>
                  </a:cubicBezTo>
                  <a:close/>
                  <a:moveTo>
                    <a:pt x="4547" y="17231"/>
                  </a:moveTo>
                  <a:cubicBezTo>
                    <a:pt x="4139" y="18437"/>
                    <a:pt x="3324" y="20016"/>
                    <a:pt x="4492" y="21003"/>
                  </a:cubicBezTo>
                  <a:cubicBezTo>
                    <a:pt x="4900" y="21354"/>
                    <a:pt x="5289" y="20543"/>
                    <a:pt x="4881" y="20192"/>
                  </a:cubicBezTo>
                  <a:cubicBezTo>
                    <a:pt x="4232" y="19644"/>
                    <a:pt x="5103" y="18109"/>
                    <a:pt x="5307" y="17473"/>
                  </a:cubicBezTo>
                  <a:cubicBezTo>
                    <a:pt x="5493" y="16924"/>
                    <a:pt x="4714" y="16683"/>
                    <a:pt x="4547" y="17231"/>
                  </a:cubicBezTo>
                  <a:close/>
                </a:path>
              </a:pathLst>
            </a:custGeom>
            <a:solidFill>
              <a:srgbClr val="FFA60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39" name="شكل"/>
            <p:cNvSpPr/>
            <p:nvPr/>
          </p:nvSpPr>
          <p:spPr>
            <a:xfrm>
              <a:off x="372182" y="405424"/>
              <a:ext cx="404347" cy="49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379" extrusionOk="0">
                  <a:moveTo>
                    <a:pt x="20439" y="1895"/>
                  </a:moveTo>
                  <a:cubicBezTo>
                    <a:pt x="19899" y="732"/>
                    <a:pt x="18328" y="400"/>
                    <a:pt x="17101" y="1065"/>
                  </a:cubicBezTo>
                  <a:cubicBezTo>
                    <a:pt x="15824" y="1729"/>
                    <a:pt x="15088" y="3058"/>
                    <a:pt x="14499" y="4180"/>
                  </a:cubicBezTo>
                  <a:cubicBezTo>
                    <a:pt x="13812" y="5468"/>
                    <a:pt x="13272" y="6838"/>
                    <a:pt x="12879" y="8251"/>
                  </a:cubicBezTo>
                  <a:cubicBezTo>
                    <a:pt x="12977" y="7628"/>
                    <a:pt x="13026" y="7046"/>
                    <a:pt x="13075" y="6465"/>
                  </a:cubicBezTo>
                  <a:cubicBezTo>
                    <a:pt x="13124" y="4388"/>
                    <a:pt x="12633" y="1231"/>
                    <a:pt x="10179" y="109"/>
                  </a:cubicBezTo>
                  <a:cubicBezTo>
                    <a:pt x="9639" y="-140"/>
                    <a:pt x="9099" y="68"/>
                    <a:pt x="8755" y="442"/>
                  </a:cubicBezTo>
                  <a:cubicBezTo>
                    <a:pt x="6301" y="3183"/>
                    <a:pt x="7528" y="7378"/>
                    <a:pt x="9492" y="10120"/>
                  </a:cubicBezTo>
                  <a:cubicBezTo>
                    <a:pt x="9295" y="10245"/>
                    <a:pt x="9099" y="10328"/>
                    <a:pt x="8903" y="10411"/>
                  </a:cubicBezTo>
                  <a:cubicBezTo>
                    <a:pt x="8804" y="10037"/>
                    <a:pt x="8657" y="9663"/>
                    <a:pt x="8559" y="9289"/>
                  </a:cubicBezTo>
                  <a:cubicBezTo>
                    <a:pt x="8264" y="8209"/>
                    <a:pt x="7970" y="7088"/>
                    <a:pt x="7430" y="6091"/>
                  </a:cubicBezTo>
                  <a:cubicBezTo>
                    <a:pt x="6595" y="4471"/>
                    <a:pt x="5024" y="3432"/>
                    <a:pt x="3012" y="3058"/>
                  </a:cubicBezTo>
                  <a:cubicBezTo>
                    <a:pt x="1932" y="2809"/>
                    <a:pt x="803" y="2975"/>
                    <a:pt x="361" y="3931"/>
                  </a:cubicBezTo>
                  <a:cubicBezTo>
                    <a:pt x="-572" y="5758"/>
                    <a:pt x="459" y="8126"/>
                    <a:pt x="1686" y="9663"/>
                  </a:cubicBezTo>
                  <a:cubicBezTo>
                    <a:pt x="3012" y="11366"/>
                    <a:pt x="5024" y="12363"/>
                    <a:pt x="7283" y="12363"/>
                  </a:cubicBezTo>
                  <a:cubicBezTo>
                    <a:pt x="7773" y="14606"/>
                    <a:pt x="8019" y="16891"/>
                    <a:pt x="7381" y="19092"/>
                  </a:cubicBezTo>
                  <a:cubicBezTo>
                    <a:pt x="7086" y="20214"/>
                    <a:pt x="9099" y="20671"/>
                    <a:pt x="9393" y="19591"/>
                  </a:cubicBezTo>
                  <a:cubicBezTo>
                    <a:pt x="10032" y="17306"/>
                    <a:pt x="9884" y="14980"/>
                    <a:pt x="9443" y="12695"/>
                  </a:cubicBezTo>
                  <a:cubicBezTo>
                    <a:pt x="9393" y="12488"/>
                    <a:pt x="9344" y="12280"/>
                    <a:pt x="9295" y="12114"/>
                  </a:cubicBezTo>
                  <a:cubicBezTo>
                    <a:pt x="9835" y="11948"/>
                    <a:pt x="10326" y="11782"/>
                    <a:pt x="10719" y="11532"/>
                  </a:cubicBezTo>
                  <a:cubicBezTo>
                    <a:pt x="11259" y="12031"/>
                    <a:pt x="11897" y="12488"/>
                    <a:pt x="12584" y="12778"/>
                  </a:cubicBezTo>
                  <a:cubicBezTo>
                    <a:pt x="12584" y="12820"/>
                    <a:pt x="12584" y="12820"/>
                    <a:pt x="12584" y="12820"/>
                  </a:cubicBezTo>
                  <a:cubicBezTo>
                    <a:pt x="12683" y="14689"/>
                    <a:pt x="12928" y="16642"/>
                    <a:pt x="13664" y="18428"/>
                  </a:cubicBezTo>
                  <a:cubicBezTo>
                    <a:pt x="14253" y="19840"/>
                    <a:pt x="15284" y="21252"/>
                    <a:pt x="17248" y="21377"/>
                  </a:cubicBezTo>
                  <a:cubicBezTo>
                    <a:pt x="18573" y="21460"/>
                    <a:pt x="18573" y="19674"/>
                    <a:pt x="17248" y="19591"/>
                  </a:cubicBezTo>
                  <a:cubicBezTo>
                    <a:pt x="16953" y="19591"/>
                    <a:pt x="16708" y="19466"/>
                    <a:pt x="16413" y="19175"/>
                  </a:cubicBezTo>
                  <a:cubicBezTo>
                    <a:pt x="16021" y="18802"/>
                    <a:pt x="15775" y="18262"/>
                    <a:pt x="15579" y="17805"/>
                  </a:cubicBezTo>
                  <a:cubicBezTo>
                    <a:pt x="15088" y="16558"/>
                    <a:pt x="14843" y="15188"/>
                    <a:pt x="14744" y="13817"/>
                  </a:cubicBezTo>
                  <a:cubicBezTo>
                    <a:pt x="14695" y="13609"/>
                    <a:pt x="14695" y="13443"/>
                    <a:pt x="14646" y="13235"/>
                  </a:cubicBezTo>
                  <a:cubicBezTo>
                    <a:pt x="14695" y="13235"/>
                    <a:pt x="14695" y="13235"/>
                    <a:pt x="14695" y="13235"/>
                  </a:cubicBezTo>
                  <a:cubicBezTo>
                    <a:pt x="16708" y="13194"/>
                    <a:pt x="18230" y="11698"/>
                    <a:pt x="19163" y="10328"/>
                  </a:cubicBezTo>
                  <a:cubicBezTo>
                    <a:pt x="19997" y="8998"/>
                    <a:pt x="20390" y="7545"/>
                    <a:pt x="20586" y="6091"/>
                  </a:cubicBezTo>
                  <a:cubicBezTo>
                    <a:pt x="20783" y="4762"/>
                    <a:pt x="21028" y="3142"/>
                    <a:pt x="20439" y="1895"/>
                  </a:cubicBezTo>
                  <a:close/>
                  <a:moveTo>
                    <a:pt x="2079" y="4678"/>
                  </a:moveTo>
                  <a:cubicBezTo>
                    <a:pt x="2079" y="4678"/>
                    <a:pt x="2079" y="4678"/>
                    <a:pt x="2079" y="4678"/>
                  </a:cubicBezTo>
                  <a:cubicBezTo>
                    <a:pt x="2079" y="4678"/>
                    <a:pt x="2079" y="4678"/>
                    <a:pt x="2079" y="4678"/>
                  </a:cubicBezTo>
                  <a:close/>
                  <a:moveTo>
                    <a:pt x="2423" y="6880"/>
                  </a:moveTo>
                  <a:cubicBezTo>
                    <a:pt x="2128" y="6132"/>
                    <a:pt x="1981" y="5260"/>
                    <a:pt x="2226" y="4678"/>
                  </a:cubicBezTo>
                  <a:cubicBezTo>
                    <a:pt x="2226" y="4678"/>
                    <a:pt x="2226" y="4678"/>
                    <a:pt x="2226" y="4678"/>
                  </a:cubicBezTo>
                  <a:cubicBezTo>
                    <a:pt x="2226" y="4678"/>
                    <a:pt x="2226" y="4678"/>
                    <a:pt x="2226" y="4678"/>
                  </a:cubicBezTo>
                  <a:cubicBezTo>
                    <a:pt x="2963" y="4720"/>
                    <a:pt x="3895" y="5135"/>
                    <a:pt x="4435" y="5509"/>
                  </a:cubicBezTo>
                  <a:cubicBezTo>
                    <a:pt x="5221" y="6049"/>
                    <a:pt x="5613" y="6838"/>
                    <a:pt x="5908" y="7628"/>
                  </a:cubicBezTo>
                  <a:cubicBezTo>
                    <a:pt x="6203" y="8625"/>
                    <a:pt x="6497" y="9580"/>
                    <a:pt x="6792" y="10577"/>
                  </a:cubicBezTo>
                  <a:cubicBezTo>
                    <a:pt x="5810" y="10452"/>
                    <a:pt x="4877" y="10078"/>
                    <a:pt x="4239" y="9538"/>
                  </a:cubicBezTo>
                  <a:cubicBezTo>
                    <a:pt x="3355" y="8832"/>
                    <a:pt x="2766" y="7877"/>
                    <a:pt x="2423" y="6880"/>
                  </a:cubicBezTo>
                  <a:close/>
                  <a:moveTo>
                    <a:pt x="12683" y="8957"/>
                  </a:moveTo>
                  <a:cubicBezTo>
                    <a:pt x="12584" y="9497"/>
                    <a:pt x="12535" y="10037"/>
                    <a:pt x="12486" y="10577"/>
                  </a:cubicBezTo>
                  <a:cubicBezTo>
                    <a:pt x="12339" y="10494"/>
                    <a:pt x="12241" y="10369"/>
                    <a:pt x="12093" y="10245"/>
                  </a:cubicBezTo>
                  <a:cubicBezTo>
                    <a:pt x="12093" y="10203"/>
                    <a:pt x="12143" y="10162"/>
                    <a:pt x="12143" y="10162"/>
                  </a:cubicBezTo>
                  <a:cubicBezTo>
                    <a:pt x="12388" y="9788"/>
                    <a:pt x="12535" y="9372"/>
                    <a:pt x="12683" y="8957"/>
                  </a:cubicBezTo>
                  <a:close/>
                  <a:moveTo>
                    <a:pt x="9933" y="2269"/>
                  </a:moveTo>
                  <a:cubicBezTo>
                    <a:pt x="10473" y="2975"/>
                    <a:pt x="10719" y="3972"/>
                    <a:pt x="10866" y="4720"/>
                  </a:cubicBezTo>
                  <a:cubicBezTo>
                    <a:pt x="11063" y="5883"/>
                    <a:pt x="11063" y="7171"/>
                    <a:pt x="10719" y="8334"/>
                  </a:cubicBezTo>
                  <a:cubicBezTo>
                    <a:pt x="9688" y="6589"/>
                    <a:pt x="9001" y="4180"/>
                    <a:pt x="9933" y="2269"/>
                  </a:cubicBezTo>
                  <a:close/>
                  <a:moveTo>
                    <a:pt x="18524" y="6091"/>
                  </a:moveTo>
                  <a:cubicBezTo>
                    <a:pt x="18328" y="7545"/>
                    <a:pt x="17788" y="8957"/>
                    <a:pt x="16855" y="10162"/>
                  </a:cubicBezTo>
                  <a:cubicBezTo>
                    <a:pt x="16315" y="10826"/>
                    <a:pt x="15481" y="11408"/>
                    <a:pt x="14597" y="11449"/>
                  </a:cubicBezTo>
                  <a:cubicBezTo>
                    <a:pt x="14597" y="10245"/>
                    <a:pt x="14695" y="9082"/>
                    <a:pt x="15088" y="8002"/>
                  </a:cubicBezTo>
                  <a:cubicBezTo>
                    <a:pt x="15481" y="6714"/>
                    <a:pt x="16021" y="5468"/>
                    <a:pt x="16708" y="4305"/>
                  </a:cubicBezTo>
                  <a:cubicBezTo>
                    <a:pt x="17052" y="3765"/>
                    <a:pt x="17395" y="3266"/>
                    <a:pt x="17837" y="2809"/>
                  </a:cubicBezTo>
                  <a:cubicBezTo>
                    <a:pt x="17984" y="2685"/>
                    <a:pt x="18181" y="2560"/>
                    <a:pt x="18377" y="2477"/>
                  </a:cubicBezTo>
                  <a:cubicBezTo>
                    <a:pt x="18426" y="2435"/>
                    <a:pt x="18426" y="2477"/>
                    <a:pt x="18573" y="2518"/>
                  </a:cubicBezTo>
                  <a:cubicBezTo>
                    <a:pt x="18328" y="2435"/>
                    <a:pt x="18573" y="2726"/>
                    <a:pt x="18573" y="2851"/>
                  </a:cubicBezTo>
                  <a:cubicBezTo>
                    <a:pt x="18672" y="3142"/>
                    <a:pt x="18672" y="3432"/>
                    <a:pt x="18672" y="3765"/>
                  </a:cubicBezTo>
                  <a:cubicBezTo>
                    <a:pt x="18721" y="4512"/>
                    <a:pt x="18623" y="5302"/>
                    <a:pt x="18524" y="609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40" name="شكل"/>
            <p:cNvSpPr/>
            <p:nvPr/>
          </p:nvSpPr>
          <p:spPr>
            <a:xfrm>
              <a:off x="247817" y="197708"/>
              <a:ext cx="642444" cy="74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112" extrusionOk="0">
                  <a:moveTo>
                    <a:pt x="16595" y="19771"/>
                  </a:moveTo>
                  <a:cubicBezTo>
                    <a:pt x="16502" y="18174"/>
                    <a:pt x="16689" y="16604"/>
                    <a:pt x="17344" y="15088"/>
                  </a:cubicBezTo>
                  <a:cubicBezTo>
                    <a:pt x="17749" y="14086"/>
                    <a:pt x="18466" y="13220"/>
                    <a:pt x="19120" y="12327"/>
                  </a:cubicBezTo>
                  <a:cubicBezTo>
                    <a:pt x="20585" y="10351"/>
                    <a:pt x="21489" y="7888"/>
                    <a:pt x="20679" y="5560"/>
                  </a:cubicBezTo>
                  <a:cubicBezTo>
                    <a:pt x="20024" y="3557"/>
                    <a:pt x="17905" y="2231"/>
                    <a:pt x="15816" y="1419"/>
                  </a:cubicBezTo>
                  <a:cubicBezTo>
                    <a:pt x="13603" y="580"/>
                    <a:pt x="11172" y="120"/>
                    <a:pt x="8772" y="11"/>
                  </a:cubicBezTo>
                  <a:cubicBezTo>
                    <a:pt x="6341" y="-97"/>
                    <a:pt x="3972" y="580"/>
                    <a:pt x="2289" y="2123"/>
                  </a:cubicBezTo>
                  <a:cubicBezTo>
                    <a:pt x="606" y="3638"/>
                    <a:pt x="-111" y="5831"/>
                    <a:pt x="14" y="7888"/>
                  </a:cubicBezTo>
                  <a:cubicBezTo>
                    <a:pt x="76" y="9052"/>
                    <a:pt x="419" y="10243"/>
                    <a:pt x="1011" y="11271"/>
                  </a:cubicBezTo>
                  <a:cubicBezTo>
                    <a:pt x="1634" y="12354"/>
                    <a:pt x="2632" y="13247"/>
                    <a:pt x="3505" y="14195"/>
                  </a:cubicBezTo>
                  <a:cubicBezTo>
                    <a:pt x="4284" y="15007"/>
                    <a:pt x="5032" y="15927"/>
                    <a:pt x="5593" y="16847"/>
                  </a:cubicBezTo>
                  <a:cubicBezTo>
                    <a:pt x="6310" y="18011"/>
                    <a:pt x="5936" y="19121"/>
                    <a:pt x="5063" y="20095"/>
                  </a:cubicBezTo>
                  <a:cubicBezTo>
                    <a:pt x="4533" y="20664"/>
                    <a:pt x="5468" y="21503"/>
                    <a:pt x="5998" y="20908"/>
                  </a:cubicBezTo>
                  <a:cubicBezTo>
                    <a:pt x="6933" y="19852"/>
                    <a:pt x="7557" y="18715"/>
                    <a:pt x="7214" y="17362"/>
                  </a:cubicBezTo>
                  <a:cubicBezTo>
                    <a:pt x="6964" y="16279"/>
                    <a:pt x="6123" y="15386"/>
                    <a:pt x="5437" y="14520"/>
                  </a:cubicBezTo>
                  <a:cubicBezTo>
                    <a:pt x="4595" y="13410"/>
                    <a:pt x="3473" y="12489"/>
                    <a:pt x="2632" y="11380"/>
                  </a:cubicBezTo>
                  <a:cubicBezTo>
                    <a:pt x="1790" y="10324"/>
                    <a:pt x="1385" y="9052"/>
                    <a:pt x="1323" y="7753"/>
                  </a:cubicBezTo>
                  <a:cubicBezTo>
                    <a:pt x="1198" y="5587"/>
                    <a:pt x="2195" y="3341"/>
                    <a:pt x="4315" y="2123"/>
                  </a:cubicBezTo>
                  <a:cubicBezTo>
                    <a:pt x="6434" y="877"/>
                    <a:pt x="9084" y="1067"/>
                    <a:pt x="11453" y="1446"/>
                  </a:cubicBezTo>
                  <a:cubicBezTo>
                    <a:pt x="13479" y="1798"/>
                    <a:pt x="15473" y="2366"/>
                    <a:pt x="17188" y="3395"/>
                  </a:cubicBezTo>
                  <a:cubicBezTo>
                    <a:pt x="17967" y="3855"/>
                    <a:pt x="18621" y="4450"/>
                    <a:pt x="19058" y="5154"/>
                  </a:cubicBezTo>
                  <a:cubicBezTo>
                    <a:pt x="19619" y="5993"/>
                    <a:pt x="19681" y="6968"/>
                    <a:pt x="19619" y="7888"/>
                  </a:cubicBezTo>
                  <a:cubicBezTo>
                    <a:pt x="19525" y="9810"/>
                    <a:pt x="18247" y="11353"/>
                    <a:pt x="17094" y="12923"/>
                  </a:cubicBezTo>
                  <a:cubicBezTo>
                    <a:pt x="15598" y="14953"/>
                    <a:pt x="15131" y="17416"/>
                    <a:pt x="15286" y="19771"/>
                  </a:cubicBezTo>
                  <a:cubicBezTo>
                    <a:pt x="15349" y="20529"/>
                    <a:pt x="16658" y="20529"/>
                    <a:pt x="16595" y="1977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  <p:sp>
          <p:nvSpPr>
            <p:cNvPr id="141" name="شكل"/>
            <p:cNvSpPr/>
            <p:nvPr/>
          </p:nvSpPr>
          <p:spPr>
            <a:xfrm>
              <a:off x="416279" y="847892"/>
              <a:ext cx="314847" cy="34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0522" extrusionOk="0">
                  <a:moveTo>
                    <a:pt x="21075" y="4458"/>
                  </a:moveTo>
                  <a:cubicBezTo>
                    <a:pt x="21011" y="3270"/>
                    <a:pt x="20947" y="2026"/>
                    <a:pt x="20562" y="895"/>
                  </a:cubicBezTo>
                  <a:cubicBezTo>
                    <a:pt x="20498" y="839"/>
                    <a:pt x="20498" y="839"/>
                    <a:pt x="20498" y="839"/>
                  </a:cubicBezTo>
                  <a:cubicBezTo>
                    <a:pt x="20177" y="-66"/>
                    <a:pt x="19024" y="-179"/>
                    <a:pt x="18383" y="217"/>
                  </a:cubicBezTo>
                  <a:cubicBezTo>
                    <a:pt x="13640" y="500"/>
                    <a:pt x="8769" y="500"/>
                    <a:pt x="4346" y="2196"/>
                  </a:cubicBezTo>
                  <a:cubicBezTo>
                    <a:pt x="2936" y="2705"/>
                    <a:pt x="4154" y="4458"/>
                    <a:pt x="5500" y="3949"/>
                  </a:cubicBezTo>
                  <a:cubicBezTo>
                    <a:pt x="9474" y="2479"/>
                    <a:pt x="13960" y="2535"/>
                    <a:pt x="18191" y="2252"/>
                  </a:cubicBezTo>
                  <a:cubicBezTo>
                    <a:pt x="18383" y="3044"/>
                    <a:pt x="18447" y="3949"/>
                    <a:pt x="18447" y="4797"/>
                  </a:cubicBezTo>
                  <a:cubicBezTo>
                    <a:pt x="18447" y="4797"/>
                    <a:pt x="18383" y="4797"/>
                    <a:pt x="18319" y="4797"/>
                  </a:cubicBezTo>
                  <a:cubicBezTo>
                    <a:pt x="13319" y="4514"/>
                    <a:pt x="8320" y="5136"/>
                    <a:pt x="3321" y="5136"/>
                  </a:cubicBezTo>
                  <a:cubicBezTo>
                    <a:pt x="3321" y="5136"/>
                    <a:pt x="3321" y="5136"/>
                    <a:pt x="3321" y="5136"/>
                  </a:cubicBezTo>
                  <a:cubicBezTo>
                    <a:pt x="3128" y="4458"/>
                    <a:pt x="2936" y="3779"/>
                    <a:pt x="2680" y="3101"/>
                  </a:cubicBezTo>
                  <a:cubicBezTo>
                    <a:pt x="2231" y="1630"/>
                    <a:pt x="-397" y="2252"/>
                    <a:pt x="52" y="3723"/>
                  </a:cubicBezTo>
                  <a:cubicBezTo>
                    <a:pt x="1846" y="8981"/>
                    <a:pt x="1462" y="15880"/>
                    <a:pt x="7487" y="18933"/>
                  </a:cubicBezTo>
                  <a:cubicBezTo>
                    <a:pt x="10179" y="20290"/>
                    <a:pt x="14986" y="21421"/>
                    <a:pt x="17614" y="19498"/>
                  </a:cubicBezTo>
                  <a:cubicBezTo>
                    <a:pt x="18896" y="18537"/>
                    <a:pt x="19537" y="16954"/>
                    <a:pt x="19985" y="15540"/>
                  </a:cubicBezTo>
                  <a:cubicBezTo>
                    <a:pt x="20626" y="13731"/>
                    <a:pt x="20818" y="11808"/>
                    <a:pt x="21011" y="9942"/>
                  </a:cubicBezTo>
                  <a:cubicBezTo>
                    <a:pt x="21139" y="8133"/>
                    <a:pt x="21203" y="6267"/>
                    <a:pt x="21075" y="4458"/>
                  </a:cubicBezTo>
                  <a:close/>
                  <a:moveTo>
                    <a:pt x="18319" y="6833"/>
                  </a:moveTo>
                  <a:cubicBezTo>
                    <a:pt x="18383" y="6833"/>
                    <a:pt x="18383" y="6833"/>
                    <a:pt x="18447" y="6833"/>
                  </a:cubicBezTo>
                  <a:cubicBezTo>
                    <a:pt x="18447" y="7115"/>
                    <a:pt x="18447" y="7341"/>
                    <a:pt x="18447" y="7624"/>
                  </a:cubicBezTo>
                  <a:cubicBezTo>
                    <a:pt x="13832" y="8076"/>
                    <a:pt x="9281" y="8755"/>
                    <a:pt x="4731" y="9151"/>
                  </a:cubicBezTo>
                  <a:cubicBezTo>
                    <a:pt x="4538" y="9207"/>
                    <a:pt x="4346" y="9207"/>
                    <a:pt x="4218" y="9320"/>
                  </a:cubicBezTo>
                  <a:cubicBezTo>
                    <a:pt x="4090" y="8585"/>
                    <a:pt x="3897" y="7907"/>
                    <a:pt x="3769" y="7228"/>
                  </a:cubicBezTo>
                  <a:cubicBezTo>
                    <a:pt x="8640" y="7172"/>
                    <a:pt x="13448" y="6606"/>
                    <a:pt x="18319" y="6833"/>
                  </a:cubicBezTo>
                  <a:close/>
                  <a:moveTo>
                    <a:pt x="5051" y="12204"/>
                  </a:moveTo>
                  <a:cubicBezTo>
                    <a:pt x="4987" y="12035"/>
                    <a:pt x="4923" y="11865"/>
                    <a:pt x="4859" y="11695"/>
                  </a:cubicBezTo>
                  <a:cubicBezTo>
                    <a:pt x="4859" y="11526"/>
                    <a:pt x="4795" y="11356"/>
                    <a:pt x="4731" y="11243"/>
                  </a:cubicBezTo>
                  <a:cubicBezTo>
                    <a:pt x="9281" y="10791"/>
                    <a:pt x="13768" y="10112"/>
                    <a:pt x="18319" y="9716"/>
                  </a:cubicBezTo>
                  <a:cubicBezTo>
                    <a:pt x="18255" y="10112"/>
                    <a:pt x="18255" y="10564"/>
                    <a:pt x="18191" y="11017"/>
                  </a:cubicBezTo>
                  <a:cubicBezTo>
                    <a:pt x="18062" y="10395"/>
                    <a:pt x="17357" y="9829"/>
                    <a:pt x="16524" y="10338"/>
                  </a:cubicBezTo>
                  <a:cubicBezTo>
                    <a:pt x="13512" y="12204"/>
                    <a:pt x="8897" y="12148"/>
                    <a:pt x="5307" y="12148"/>
                  </a:cubicBezTo>
                  <a:cubicBezTo>
                    <a:pt x="5243" y="12148"/>
                    <a:pt x="5179" y="12204"/>
                    <a:pt x="5051" y="12204"/>
                  </a:cubicBezTo>
                  <a:close/>
                  <a:moveTo>
                    <a:pt x="14088" y="18028"/>
                  </a:moveTo>
                  <a:cubicBezTo>
                    <a:pt x="12422" y="18028"/>
                    <a:pt x="10691" y="17689"/>
                    <a:pt x="9153" y="17011"/>
                  </a:cubicBezTo>
                  <a:cubicBezTo>
                    <a:pt x="9025" y="16954"/>
                    <a:pt x="8897" y="16897"/>
                    <a:pt x="8769" y="16841"/>
                  </a:cubicBezTo>
                  <a:cubicBezTo>
                    <a:pt x="9922" y="16841"/>
                    <a:pt x="11076" y="16841"/>
                    <a:pt x="12230" y="16784"/>
                  </a:cubicBezTo>
                  <a:cubicBezTo>
                    <a:pt x="13960" y="16671"/>
                    <a:pt x="16011" y="16389"/>
                    <a:pt x="17293" y="15258"/>
                  </a:cubicBezTo>
                  <a:cubicBezTo>
                    <a:pt x="17037" y="16049"/>
                    <a:pt x="16652" y="16784"/>
                    <a:pt x="16139" y="17406"/>
                  </a:cubicBezTo>
                  <a:cubicBezTo>
                    <a:pt x="15563" y="18085"/>
                    <a:pt x="15114" y="18085"/>
                    <a:pt x="14088" y="18028"/>
                  </a:cubicBezTo>
                  <a:close/>
                  <a:moveTo>
                    <a:pt x="17742" y="14014"/>
                  </a:moveTo>
                  <a:cubicBezTo>
                    <a:pt x="17421" y="13392"/>
                    <a:pt x="16524" y="13052"/>
                    <a:pt x="15883" y="13674"/>
                  </a:cubicBezTo>
                  <a:cubicBezTo>
                    <a:pt x="14794" y="14692"/>
                    <a:pt x="12678" y="14692"/>
                    <a:pt x="11268" y="14749"/>
                  </a:cubicBezTo>
                  <a:cubicBezTo>
                    <a:pt x="9602" y="14805"/>
                    <a:pt x="7999" y="14749"/>
                    <a:pt x="6333" y="14692"/>
                  </a:cubicBezTo>
                  <a:cubicBezTo>
                    <a:pt x="6205" y="14579"/>
                    <a:pt x="6077" y="14409"/>
                    <a:pt x="6012" y="14240"/>
                  </a:cubicBezTo>
                  <a:cubicBezTo>
                    <a:pt x="7807" y="14183"/>
                    <a:pt x="9666" y="14070"/>
                    <a:pt x="11461" y="13844"/>
                  </a:cubicBezTo>
                  <a:cubicBezTo>
                    <a:pt x="13640" y="13561"/>
                    <a:pt x="15947" y="13222"/>
                    <a:pt x="17742" y="12091"/>
                  </a:cubicBezTo>
                  <a:cubicBezTo>
                    <a:pt x="17934" y="11978"/>
                    <a:pt x="18062" y="11808"/>
                    <a:pt x="18126" y="11582"/>
                  </a:cubicBezTo>
                  <a:cubicBezTo>
                    <a:pt x="18062" y="12430"/>
                    <a:pt x="17934" y="13222"/>
                    <a:pt x="17742" y="1401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/>
              </a:pPr>
              <a:endParaRPr/>
            </a:p>
          </p:txBody>
        </p:sp>
      </p:grpSp>
      <p:sp>
        <p:nvSpPr>
          <p:cNvPr id="2" name="دبوس زينة 1"/>
          <p:cNvSpPr/>
          <p:nvPr/>
        </p:nvSpPr>
        <p:spPr>
          <a:xfrm>
            <a:off x="2403934" y="2209399"/>
            <a:ext cx="4385583" cy="760092"/>
          </a:xfrm>
          <a:prstGeom prst="plaqu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ملخص الدرس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سداسي 2"/>
          <p:cNvSpPr/>
          <p:nvPr/>
        </p:nvSpPr>
        <p:spPr>
          <a:xfrm>
            <a:off x="5949341" y="3541994"/>
            <a:ext cx="2607733" cy="1258607"/>
          </a:xfrm>
          <a:prstGeom prst="hexag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الخطوة الأولى: </a:t>
            </a:r>
            <a:endParaRPr lang="ar-AE" sz="2800" b="1" dirty="0">
              <a:solidFill>
                <a:srgbClr val="C00000"/>
              </a:solidFill>
            </a:endParaRPr>
          </a:p>
          <a:p>
            <a:pPr algn="ctr"/>
            <a:r>
              <a:rPr lang="ar-AE" sz="2800" b="1" dirty="0">
                <a:solidFill>
                  <a:schemeClr val="tx1"/>
                </a:solidFill>
              </a:rPr>
              <a:t>قراءة المفردات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سداسي 16"/>
          <p:cNvSpPr/>
          <p:nvPr/>
        </p:nvSpPr>
        <p:spPr>
          <a:xfrm>
            <a:off x="3328774" y="3350572"/>
            <a:ext cx="2607733" cy="1641452"/>
          </a:xfrm>
          <a:prstGeom prst="hexag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الثانية :</a:t>
            </a:r>
          </a:p>
          <a:p>
            <a:pPr algn="ctr"/>
            <a:r>
              <a:rPr lang="ar-AE" sz="2400" dirty="0"/>
              <a:t>تفسير المفردات</a:t>
            </a:r>
            <a:endParaRPr lang="ar-SA" sz="2400" dirty="0">
              <a:solidFill>
                <a:srgbClr val="000000"/>
              </a:solidFill>
            </a:endParaRPr>
          </a:p>
          <a:p>
            <a:endParaRPr lang="ar-SA" sz="2400" dirty="0">
              <a:solidFill>
                <a:srgbClr val="000000"/>
              </a:solidFill>
            </a:endParaRPr>
          </a:p>
        </p:txBody>
      </p:sp>
      <p:sp>
        <p:nvSpPr>
          <p:cNvPr id="18" name="سداسي 17"/>
          <p:cNvSpPr/>
          <p:nvPr/>
        </p:nvSpPr>
        <p:spPr>
          <a:xfrm>
            <a:off x="708207" y="3350572"/>
            <a:ext cx="2607733" cy="1641452"/>
          </a:xfrm>
          <a:prstGeom prst="hexag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الخطوة الثالثة :</a:t>
            </a:r>
          </a:p>
          <a:p>
            <a:pPr algn="ctr"/>
            <a:r>
              <a:rPr lang="ar-AE" sz="2400" dirty="0"/>
              <a:t>توظيفها في جمل مفيدة </a:t>
            </a:r>
            <a:r>
              <a:rPr lang="ar-SA" sz="2400" dirty="0"/>
              <a:t>.</a:t>
            </a: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" y="5181600"/>
            <a:ext cx="3287768" cy="1559169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2" animBg="1" advAuto="0"/>
      <p:bldP spid="132" grpId="1" animBg="1" advAuto="0"/>
      <p:bldP spid="2" grpId="0" animBg="1"/>
      <p:bldP spid="3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racing_the_clock_pc_800_clr_2770.png" descr="racing_the_clock_pc_800_clr_27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84" y="1453368"/>
            <a:ext cx="6704772" cy="471010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ربع نص 1"/>
          <p:cNvSpPr txBox="1"/>
          <p:nvPr/>
        </p:nvSpPr>
        <p:spPr>
          <a:xfrm>
            <a:off x="1770185" y="530411"/>
            <a:ext cx="6131169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4400" dirty="0">
                <a:solidFill>
                  <a:schemeClr val="accent1">
                    <a:lumMod val="50000"/>
                  </a:schemeClr>
                </a:solidFill>
              </a:rPr>
              <a:t>أشكركم جميعًا من كل قلبي 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changing_the_clock_800_clr_11186.png" descr="changing_the_clock_800_clr_1118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74" y="69215"/>
            <a:ext cx="1371145" cy="137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ستطيل 1"/>
          <p:cNvSpPr/>
          <p:nvPr/>
        </p:nvSpPr>
        <p:spPr>
          <a:xfrm>
            <a:off x="2416387" y="293122"/>
            <a:ext cx="388920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الشجرة الوردية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40360"/>
            <a:ext cx="9144000" cy="5335577"/>
          </a:xfrm>
          <a:prstGeom prst="rect">
            <a:avLst/>
          </a:prstGeom>
        </p:spPr>
      </p:pic>
      <p:pic>
        <p:nvPicPr>
          <p:cNvPr id="5" name="changing_the_clock_800_clr_11186.png" descr="changing_the_clock_800_clr_1118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855" y="69215"/>
            <a:ext cx="1371145" cy="1371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المرحلة الأولى"/>
          <p:cNvSpPr txBox="1"/>
          <p:nvPr/>
        </p:nvSpPr>
        <p:spPr>
          <a:xfrm>
            <a:off x="5638913" y="121380"/>
            <a:ext cx="3489486" cy="595035"/>
          </a:xfrm>
          <a:prstGeom prst="rect">
            <a:avLst/>
          </a:prstGeom>
          <a:ln w="5080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0096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>
                <a:solidFill>
                  <a:srgbClr val="002060"/>
                </a:solidFill>
              </a:rPr>
              <a:t>المرحلة </a:t>
            </a:r>
            <a:r>
              <a:rPr dirty="0" err="1">
                <a:solidFill>
                  <a:srgbClr val="002060"/>
                </a:solidFill>
              </a:rPr>
              <a:t>الأولى</a:t>
            </a:r>
            <a:r>
              <a:rPr lang="ar-SA" dirty="0"/>
              <a:t>(الاستماع)</a:t>
            </a:r>
            <a:endParaRPr dirty="0"/>
          </a:p>
        </p:txBody>
      </p:sp>
      <p:sp>
        <p:nvSpPr>
          <p:cNvPr id="4" name="مربع نص 3"/>
          <p:cNvSpPr txBox="1"/>
          <p:nvPr/>
        </p:nvSpPr>
        <p:spPr>
          <a:xfrm>
            <a:off x="961292" y="3678819"/>
            <a:ext cx="587326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dirty="0"/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626"/>
            <a:ext cx="8888386" cy="5747567"/>
          </a:xfrm>
          <a:prstGeom prst="rect">
            <a:avLst/>
          </a:prstGeom>
        </p:spPr>
      </p:pic>
      <p:pic>
        <p:nvPicPr>
          <p:cNvPr id="7" name="دبي ميراكل غاردن.. حديقة بـ150 مليون وردة وسط الصحرا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092" y="1934307"/>
            <a:ext cx="6471140" cy="4349262"/>
          </a:xfrm>
          <a:prstGeom prst="round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مربع نص 1"/>
          <p:cNvSpPr txBox="1"/>
          <p:nvPr/>
        </p:nvSpPr>
        <p:spPr>
          <a:xfrm>
            <a:off x="0" y="79091"/>
            <a:ext cx="5240215" cy="53347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اهتمام دولة الإمارا</a:t>
            </a:r>
            <a:r>
              <a:rPr lang="ar-AE" sz="2800" b="1" dirty="0"/>
              <a:t>ت في المناظر الطبيعية 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6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المرحلة الثالثة"/>
          <p:cNvSpPr txBox="1"/>
          <p:nvPr/>
        </p:nvSpPr>
        <p:spPr>
          <a:xfrm>
            <a:off x="4179492" y="302279"/>
            <a:ext cx="3489486" cy="595035"/>
          </a:xfrm>
          <a:prstGeom prst="rect">
            <a:avLst/>
          </a:prstGeom>
          <a:ln w="508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/>
              <a:t>المرحلة</a:t>
            </a:r>
            <a:r>
              <a:rPr lang="ar-AE" dirty="0"/>
              <a:t> </a:t>
            </a:r>
            <a:r>
              <a:rPr dirty="0"/>
              <a:t> </a:t>
            </a:r>
            <a:r>
              <a:rPr dirty="0" err="1"/>
              <a:t>ال</a:t>
            </a:r>
            <a:r>
              <a:rPr lang="ar-AE" dirty="0"/>
              <a:t>أولى </a:t>
            </a:r>
            <a:endParaRPr dirty="0"/>
          </a:p>
        </p:txBody>
      </p:sp>
      <p:sp>
        <p:nvSpPr>
          <p:cNvPr id="5" name="سهم إلى اليسار 4"/>
          <p:cNvSpPr/>
          <p:nvPr/>
        </p:nvSpPr>
        <p:spPr>
          <a:xfrm>
            <a:off x="6514500" y="1458220"/>
            <a:ext cx="2308956" cy="2690094"/>
          </a:xfrm>
          <a:prstGeom prst="leftArrow">
            <a:avLst/>
          </a:prstGeom>
          <a:solidFill>
            <a:srgbClr val="FFFFFF"/>
          </a:solidFill>
          <a:ln w="12700" cap="flat">
            <a:solidFill>
              <a:srgbClr val="FFA60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ar-AE" sz="3200" b="1" dirty="0">
              <a:solidFill>
                <a:srgbClr val="C00000"/>
              </a:solidFill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3200" b="1" dirty="0">
                <a:solidFill>
                  <a:srgbClr val="C00000"/>
                </a:solidFill>
              </a:rPr>
              <a:t>الهدف </a:t>
            </a:r>
            <a:r>
              <a:rPr lang="ar-SA" sz="3200" dirty="0"/>
              <a:t>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951" y="56057"/>
            <a:ext cx="2580477" cy="1087477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القراءة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 والتحدث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" y="5096325"/>
            <a:ext cx="2614247" cy="1707856"/>
          </a:xfrm>
          <a:prstGeom prst="rect">
            <a:avLst/>
          </a:prstGeom>
        </p:spPr>
      </p:pic>
      <p:sp>
        <p:nvSpPr>
          <p:cNvPr id="9" name="دبوس زينة 8"/>
          <p:cNvSpPr/>
          <p:nvPr/>
        </p:nvSpPr>
        <p:spPr>
          <a:xfrm>
            <a:off x="467367" y="1489688"/>
            <a:ext cx="5969375" cy="3360417"/>
          </a:xfrm>
          <a:prstGeom prst="plaqu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r" rtl="0" hangingPunct="1"/>
            <a:r>
              <a:rPr lang="ar-SA" sz="5400" b="1" dirty="0">
                <a:solidFill>
                  <a:srgbClr val="C00000"/>
                </a:solidFill>
              </a:rPr>
              <a:t>الهدف:</a:t>
            </a:r>
            <a:r>
              <a:rPr lang="ar-SA" sz="5400" kern="1200" dirty="0">
                <a:ea typeface="Times New Roman"/>
                <a:cs typeface="Helvetica"/>
              </a:rPr>
              <a:t>.</a:t>
            </a:r>
            <a:r>
              <a:rPr lang="ar-JO" sz="5400" b="1" dirty="0">
                <a:solidFill>
                  <a:prstClr val="black"/>
                </a:solidFill>
              </a:rPr>
              <a:t> أن</a:t>
            </a:r>
            <a:r>
              <a:rPr lang="ar-AE" sz="5400" b="1" dirty="0">
                <a:solidFill>
                  <a:prstClr val="black"/>
                </a:solidFill>
              </a:rPr>
              <a:t> أفسر معاني المفردات الجديدة وأُوظفها في جمل مفيدة </a:t>
            </a:r>
            <a:endParaRPr lang="ar-JO" sz="5400" b="1" dirty="0">
              <a:solidFill>
                <a:prstClr val="black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742" y="4990817"/>
            <a:ext cx="2614247" cy="1707856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2" animBg="1" advAuto="0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المرحلة الثالثة"/>
          <p:cNvSpPr txBox="1"/>
          <p:nvPr/>
        </p:nvSpPr>
        <p:spPr>
          <a:xfrm>
            <a:off x="2895365" y="464483"/>
            <a:ext cx="3489486" cy="595035"/>
          </a:xfrm>
          <a:prstGeom prst="rect">
            <a:avLst/>
          </a:prstGeom>
          <a:ln w="508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/>
              <a:t>المرحلة</a:t>
            </a:r>
            <a:r>
              <a:rPr dirty="0"/>
              <a:t> </a:t>
            </a:r>
            <a:r>
              <a:rPr lang="ar-AE" dirty="0"/>
              <a:t>الثانية </a:t>
            </a:r>
            <a:endParaRPr dirty="0"/>
          </a:p>
        </p:txBody>
      </p:sp>
      <p:pic>
        <p:nvPicPr>
          <p:cNvPr id="125" name="stop_watch_thirty_seconds_800_clr_8500.png" descr="stop_watch_thirty_seconds_800_clr_85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8331"/>
            <a:ext cx="1146776" cy="159551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دبوس زينة 1"/>
          <p:cNvSpPr/>
          <p:nvPr/>
        </p:nvSpPr>
        <p:spPr>
          <a:xfrm>
            <a:off x="597879" y="1434741"/>
            <a:ext cx="7197968" cy="4600572"/>
          </a:xfrm>
          <a:prstGeom prst="plaque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r"/>
            <a:r>
              <a:rPr lang="ar-AE" sz="3200" dirty="0"/>
              <a:t>في كل درس هنالك مفردات  جديدة هذه المفردات تكون بمثابة مفاتيح </a:t>
            </a:r>
            <a:r>
              <a:rPr lang="ar-EG" sz="3200" dirty="0"/>
              <a:t>للنص </a:t>
            </a:r>
            <a:r>
              <a:rPr lang="ar-AE" sz="3200" dirty="0"/>
              <a:t>من أجل ا</a:t>
            </a:r>
            <a:r>
              <a:rPr lang="ar-SA" sz="3200" dirty="0"/>
              <a:t>ل</a:t>
            </a:r>
            <a:r>
              <a:rPr lang="ar-AE" sz="3200" dirty="0"/>
              <a:t>تعرف على </a:t>
            </a:r>
            <a:r>
              <a:rPr lang="ar-EG" sz="3200" dirty="0"/>
              <a:t>المعلومات الواردة بالنص بشكل صحيح و مكتمل</a:t>
            </a:r>
            <a:r>
              <a:rPr lang="ar-AE" sz="3200" dirty="0"/>
              <a:t>.</a:t>
            </a:r>
            <a:r>
              <a:rPr lang="ar-EG" sz="3200" dirty="0"/>
              <a:t> </a:t>
            </a:r>
            <a:r>
              <a:rPr lang="ar-AE" sz="3200" dirty="0"/>
              <a:t>فالكلماتُ الجديـدةُ هي ثمارٌ متنوعّةٌ نقطِفُها من قراءتِنا؛ تُغذّي عقولَنا، وتنمّي حواسَّنا، وتثري لُغتَنا. فلتستعدَّ لقطفِها في درسنا اليوم. </a:t>
            </a:r>
            <a:endParaRPr lang="ar-EG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1604" y="218262"/>
            <a:ext cx="1865014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مشاركة المعلومات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7" name="stop_watch_thirty_seconds_800_clr_8500.png" descr="stop_watch_thirty_seconds_800_clr_85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51" y="5459706"/>
            <a:ext cx="1146776" cy="15955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50865758"/>
      </p:ext>
    </p:extLst>
  </p:cSld>
  <p:clrMapOvr>
    <a:masterClrMapping/>
  </p:clrMapOvr>
  <p:transition spd="med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FF"/>
            </a:gs>
            <a:gs pos="100000">
              <a:srgbClr val="E1E1E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المرحلة الأولى"/>
          <p:cNvSpPr txBox="1"/>
          <p:nvPr/>
        </p:nvSpPr>
        <p:spPr>
          <a:xfrm>
            <a:off x="2797953" y="209795"/>
            <a:ext cx="3489486" cy="1087477"/>
          </a:xfrm>
          <a:prstGeom prst="rect">
            <a:avLst/>
          </a:prstGeom>
          <a:ln w="5080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0096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>
                <a:solidFill>
                  <a:srgbClr val="002060"/>
                </a:solidFill>
              </a:rPr>
              <a:t>المرحلة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الثالثة</a:t>
            </a:r>
            <a:r>
              <a:rPr lang="ar-SA"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           </a:t>
            </a:r>
            <a:r>
              <a:rPr lang="ar-SA" dirty="0"/>
              <a:t>(</a:t>
            </a:r>
            <a:r>
              <a:rPr lang="ar-AE" dirty="0"/>
              <a:t>تفسير المفردات</a:t>
            </a:r>
            <a:r>
              <a:rPr lang="ar-SA" dirty="0"/>
              <a:t>)</a:t>
            </a:r>
            <a:endParaRPr dirty="0"/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584574" y="1415126"/>
            <a:ext cx="3551723" cy="1264976"/>
          </a:xfrm>
          <a:prstGeom prst="cloudCallout">
            <a:avLst>
              <a:gd name="adj1" fmla="val -62128"/>
              <a:gd name="adj2" fmla="val 64272"/>
            </a:avLst>
          </a:prstGeom>
          <a:solidFill>
            <a:srgbClr val="FFFFFF"/>
          </a:solidFill>
          <a:ln w="12700" cap="flat">
            <a:solidFill>
              <a:srgbClr val="FFA60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srgbClr val="FF0000"/>
                </a:solidFill>
              </a:rPr>
              <a:t>هيا نتعرف على </a:t>
            </a:r>
            <a:r>
              <a:rPr lang="ar-AE" sz="2400" b="1" dirty="0">
                <a:solidFill>
                  <a:srgbClr val="FF0000"/>
                </a:solidFill>
              </a:rPr>
              <a:t>معاني المفردات الجديدة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04" y="218262"/>
            <a:ext cx="2166796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     </a:t>
            </a: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القراءة</a:t>
            </a:r>
            <a:r>
              <a:rPr kumimoji="0" lang="ar-AE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 والتحدث     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5099538" y="4575288"/>
            <a:ext cx="4044462" cy="533479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lang="ar-AE" sz="2800" b="1" dirty="0"/>
              <a:t>جَمالُ الطَّبيعَةِ </a:t>
            </a:r>
            <a:r>
              <a:rPr lang="ar-AE" sz="2800" b="1" dirty="0">
                <a:solidFill>
                  <a:srgbClr val="C00000"/>
                </a:solidFill>
              </a:rPr>
              <a:t>يَخْطِفُ الأبصارَ 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71604" y="4376876"/>
            <a:ext cx="3995596" cy="108747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لَمَّعَتْ أُمي الخاتَمَ فعادَ إليهَ              </a:t>
            </a:r>
            <a:r>
              <a:rPr kumimoji="0" lang="ar-AE" sz="32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رَوْنَقُهُ</a:t>
            </a:r>
            <a:r>
              <a:rPr kumimoji="0" lang="ar-AE" sz="32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.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>
            <a:off x="6287438" y="5111262"/>
            <a:ext cx="1" cy="910313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رابط كسهم مستقيم 10"/>
          <p:cNvCxnSpPr/>
          <p:nvPr/>
        </p:nvCxnSpPr>
        <p:spPr>
          <a:xfrm flipH="1" flipV="1">
            <a:off x="3878752" y="3587263"/>
            <a:ext cx="13310" cy="789613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مربع نص 11"/>
          <p:cNvSpPr txBox="1"/>
          <p:nvPr/>
        </p:nvSpPr>
        <p:spPr>
          <a:xfrm>
            <a:off x="5498123" y="5791594"/>
            <a:ext cx="3118340" cy="96436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ar-AE" sz="2800" dirty="0"/>
              <a:t> يجذب الانتباه /استلبه واختلسه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639282" y="2849943"/>
            <a:ext cx="2497015" cy="65659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اللمعان</a:t>
            </a:r>
            <a:r>
              <a:rPr kumimoji="0" lang="ar-A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 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276" y="2741677"/>
            <a:ext cx="3821724" cy="1635199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04" y="5464353"/>
            <a:ext cx="4265227" cy="1241027"/>
          </a:xfrm>
          <a:prstGeom prst="rect">
            <a:avLst/>
          </a:prstGeom>
        </p:spPr>
      </p:pic>
      <p:pic>
        <p:nvPicPr>
          <p:cNvPr id="14" name="scribbles_pencil_teacher_instruct_800_clr_20190.png" descr="scribbles_pencil_teacher_instruct_800_clr_2019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545" y="313022"/>
            <a:ext cx="1697858" cy="223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373377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 advAuto="0"/>
      <p:bldP spid="4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المرحلة الأولى"/>
          <p:cNvSpPr txBox="1"/>
          <p:nvPr/>
        </p:nvSpPr>
        <p:spPr>
          <a:xfrm>
            <a:off x="2797953" y="209795"/>
            <a:ext cx="3489486" cy="1087477"/>
          </a:xfrm>
          <a:prstGeom prst="rect">
            <a:avLst/>
          </a:prstGeom>
          <a:ln w="5080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0096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>
                <a:solidFill>
                  <a:srgbClr val="002060"/>
                </a:solidFill>
              </a:rPr>
              <a:t>المرحلة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الثالثة </a:t>
            </a:r>
            <a:r>
              <a:rPr lang="ar-SA"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          </a:t>
            </a:r>
            <a:r>
              <a:rPr lang="ar-SA" dirty="0"/>
              <a:t>(</a:t>
            </a:r>
            <a:r>
              <a:rPr lang="ar-AE" dirty="0"/>
              <a:t>تفسير المفردات</a:t>
            </a:r>
            <a:r>
              <a:rPr lang="ar-SA" dirty="0"/>
              <a:t>)</a:t>
            </a:r>
            <a:endParaRPr dirty="0"/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584574" y="1415126"/>
            <a:ext cx="3551723" cy="1264976"/>
          </a:xfrm>
          <a:prstGeom prst="cloudCallout">
            <a:avLst>
              <a:gd name="adj1" fmla="val -62128"/>
              <a:gd name="adj2" fmla="val 64272"/>
            </a:avLst>
          </a:prstGeom>
          <a:solidFill>
            <a:srgbClr val="FFFFFF"/>
          </a:solidFill>
          <a:ln w="12700" cap="flat">
            <a:solidFill>
              <a:srgbClr val="FFA60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srgbClr val="FF0000"/>
                </a:solidFill>
              </a:rPr>
              <a:t>هيا نتعرف على </a:t>
            </a:r>
            <a:r>
              <a:rPr lang="ar-AE" sz="2400" b="1" dirty="0">
                <a:solidFill>
                  <a:srgbClr val="FF0000"/>
                </a:solidFill>
              </a:rPr>
              <a:t>معاني المفردات الجديدة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04" y="218262"/>
            <a:ext cx="1675977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القراءة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542696" y="3700051"/>
            <a:ext cx="4506013" cy="1333698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4000" dirty="0">
                <a:solidFill>
                  <a:srgbClr val="C00000"/>
                </a:solidFill>
              </a:rPr>
              <a:t>تزخر</a:t>
            </a:r>
            <a:r>
              <a:rPr lang="ar-AE" sz="4000" dirty="0"/>
              <a:t>ُ الحديقةُ بأنواعٍ كثيرةٍ ومختلفةٍ من الفراشاتِ</a:t>
            </a:r>
            <a:r>
              <a:rPr lang="ar-AE" sz="2800" dirty="0"/>
              <a:t>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0" y="4490010"/>
            <a:ext cx="3995596" cy="108747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3200" dirty="0"/>
              <a:t>أحبُ زيارةَ المتاحفَ والأماكن الأثريةِ </a:t>
            </a:r>
            <a:r>
              <a:rPr lang="ar-AE" sz="3200" dirty="0">
                <a:solidFill>
                  <a:srgbClr val="C00000"/>
                </a:solidFill>
              </a:rPr>
              <a:t>العَريقَةِ</a:t>
            </a:r>
            <a:r>
              <a:rPr kumimoji="0" lang="ar-AE" sz="32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.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8854793" y="5169877"/>
            <a:ext cx="19576" cy="557575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رابط كسهم مستقيم 10"/>
          <p:cNvCxnSpPr/>
          <p:nvPr/>
        </p:nvCxnSpPr>
        <p:spPr>
          <a:xfrm flipV="1">
            <a:off x="3118338" y="3681047"/>
            <a:ext cx="10137" cy="685853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مربع نص 11"/>
          <p:cNvSpPr txBox="1"/>
          <p:nvPr/>
        </p:nvSpPr>
        <p:spPr>
          <a:xfrm>
            <a:off x="5298832" y="5792840"/>
            <a:ext cx="3763106" cy="53347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ar-AE" sz="2800" dirty="0"/>
              <a:t>امتلأت بها</a:t>
            </a:r>
            <a:endParaRPr kumimoji="0" lang="ar-AE" sz="2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929234" y="3086011"/>
            <a:ext cx="2497015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الأصيلة 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406" y="2110496"/>
            <a:ext cx="4601303" cy="150756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5577487"/>
            <a:ext cx="4607169" cy="1281643"/>
          </a:xfrm>
          <a:prstGeom prst="rect">
            <a:avLst/>
          </a:prstGeom>
        </p:spPr>
      </p:pic>
      <p:pic>
        <p:nvPicPr>
          <p:cNvPr id="15" name="scribbles_pencil_teacher_instruct_800_clr_20190.png" descr="scribbles_pencil_teacher_instruct_800_clr_2019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909" y="151065"/>
            <a:ext cx="1121884" cy="16998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47958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المرحلة الأولى"/>
          <p:cNvSpPr txBox="1"/>
          <p:nvPr/>
        </p:nvSpPr>
        <p:spPr>
          <a:xfrm>
            <a:off x="2797953" y="209795"/>
            <a:ext cx="3489486" cy="1087477"/>
          </a:xfrm>
          <a:prstGeom prst="rect">
            <a:avLst/>
          </a:prstGeom>
          <a:ln w="5080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0096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>
                <a:solidFill>
                  <a:srgbClr val="002060"/>
                </a:solidFill>
              </a:rPr>
              <a:t>المرحلة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الثالثة </a:t>
            </a:r>
            <a:r>
              <a:rPr lang="ar-SA"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          </a:t>
            </a:r>
            <a:r>
              <a:rPr lang="ar-SA" dirty="0"/>
              <a:t>(</a:t>
            </a:r>
            <a:r>
              <a:rPr lang="ar-AE" dirty="0"/>
              <a:t>تفسير المفردات</a:t>
            </a:r>
            <a:r>
              <a:rPr lang="ar-SA" dirty="0"/>
              <a:t>)</a:t>
            </a:r>
            <a:endParaRPr dirty="0"/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584574" y="1415126"/>
            <a:ext cx="3551723" cy="1264976"/>
          </a:xfrm>
          <a:prstGeom prst="cloudCallout">
            <a:avLst>
              <a:gd name="adj1" fmla="val -62128"/>
              <a:gd name="adj2" fmla="val 64272"/>
            </a:avLst>
          </a:prstGeom>
          <a:solidFill>
            <a:srgbClr val="FFFFFF"/>
          </a:solidFill>
          <a:ln w="12700" cap="flat">
            <a:solidFill>
              <a:srgbClr val="FFA60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srgbClr val="FF0000"/>
                </a:solidFill>
              </a:rPr>
              <a:t>هيا نتعرف على </a:t>
            </a:r>
            <a:r>
              <a:rPr lang="ar-AE" sz="2400" b="1" dirty="0">
                <a:solidFill>
                  <a:srgbClr val="FF0000"/>
                </a:solidFill>
              </a:rPr>
              <a:t>معاني المفردات الجديدة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04" y="218262"/>
            <a:ext cx="1675977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القراءة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5058913" y="4430035"/>
            <a:ext cx="4044462" cy="96436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2800" dirty="0"/>
              <a:t>اقْتَرَبتُ من مَحلِّ العِطرِ فداعِبَتْ أنفي رائحةٌ </a:t>
            </a:r>
            <a:r>
              <a:rPr lang="ar-AE" sz="2800" dirty="0">
                <a:solidFill>
                  <a:srgbClr val="C00000"/>
                </a:solidFill>
              </a:rPr>
              <a:t>زكيةٌ</a:t>
            </a:r>
            <a:r>
              <a:rPr lang="ar-AE" sz="2800" dirty="0"/>
              <a:t>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71604" y="4470944"/>
            <a:ext cx="4608733" cy="96436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بِجهودِ الشيخِ محمد بن راشد أَصبحت دُبي أفضلَ </a:t>
            </a:r>
            <a:r>
              <a:rPr kumimoji="0" lang="ar-AE" sz="2800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وجهةٍ سياحيةٍ </a:t>
            </a:r>
            <a:r>
              <a:rPr kumimoji="0" lang="ar-AE" sz="28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في العالمِ.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7760681" y="5464467"/>
            <a:ext cx="11719" cy="611067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رابط كسهم مستقيم 10"/>
          <p:cNvCxnSpPr/>
          <p:nvPr/>
        </p:nvCxnSpPr>
        <p:spPr>
          <a:xfrm>
            <a:off x="3692769" y="5570186"/>
            <a:ext cx="3531" cy="671738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مربع نص 11"/>
          <p:cNvSpPr txBox="1"/>
          <p:nvPr/>
        </p:nvSpPr>
        <p:spPr>
          <a:xfrm>
            <a:off x="7081144" y="6180370"/>
            <a:ext cx="1746739" cy="53347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ar-AE" sz="2800"/>
              <a:t>طيَّبَةٌ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639282" y="6241924"/>
            <a:ext cx="2497015" cy="41036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/>
            <a:r>
              <a:rPr kumimoji="0" lang="ar-A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مقصد  سياحي</a:t>
            </a:r>
            <a:r>
              <a:rPr kumimoji="0" lang="ar-AE" sz="2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891088"/>
            <a:ext cx="3769375" cy="140970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04" y="3010598"/>
            <a:ext cx="4271092" cy="1352550"/>
          </a:xfrm>
          <a:prstGeom prst="rect">
            <a:avLst/>
          </a:prstGeom>
        </p:spPr>
      </p:pic>
      <p:pic>
        <p:nvPicPr>
          <p:cNvPr id="15" name="scribbles_pencil_teacher_instruct_800_clr_20190.png" descr="scribbles_pencil_teacher_instruct_800_clr_2019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681" y="7734"/>
            <a:ext cx="1697858" cy="2238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592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 advAuto="0"/>
      <p:bldP spid="4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المرحلة الأولى"/>
          <p:cNvSpPr txBox="1"/>
          <p:nvPr/>
        </p:nvSpPr>
        <p:spPr>
          <a:xfrm>
            <a:off x="2797953" y="209795"/>
            <a:ext cx="3489486" cy="1087477"/>
          </a:xfrm>
          <a:prstGeom prst="rect">
            <a:avLst/>
          </a:prstGeom>
          <a:ln w="5080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200">
                <a:solidFill>
                  <a:srgbClr val="0096FF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rtl="0">
              <a:defRPr/>
            </a:pPr>
            <a:r>
              <a:rPr dirty="0" err="1">
                <a:solidFill>
                  <a:srgbClr val="002060"/>
                </a:solidFill>
              </a:rPr>
              <a:t>المرحلة</a:t>
            </a:r>
            <a:r>
              <a:rPr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الثالثة </a:t>
            </a:r>
            <a:r>
              <a:rPr lang="ar-SA" dirty="0">
                <a:solidFill>
                  <a:srgbClr val="002060"/>
                </a:solidFill>
              </a:rPr>
              <a:t> </a:t>
            </a:r>
            <a:r>
              <a:rPr lang="ar-AE" dirty="0">
                <a:solidFill>
                  <a:srgbClr val="002060"/>
                </a:solidFill>
              </a:rPr>
              <a:t>          </a:t>
            </a:r>
            <a:r>
              <a:rPr lang="ar-SA" dirty="0"/>
              <a:t>(</a:t>
            </a:r>
            <a:r>
              <a:rPr lang="ar-AE" dirty="0"/>
              <a:t>تفسير المفردات</a:t>
            </a:r>
            <a:r>
              <a:rPr lang="ar-SA" dirty="0"/>
              <a:t>)</a:t>
            </a:r>
            <a:endParaRPr dirty="0"/>
          </a:p>
        </p:txBody>
      </p:sp>
      <p:sp>
        <p:nvSpPr>
          <p:cNvPr id="4" name="وسيلة شرح على شكل سحابة 3"/>
          <p:cNvSpPr/>
          <p:nvPr/>
        </p:nvSpPr>
        <p:spPr>
          <a:xfrm>
            <a:off x="584574" y="1415126"/>
            <a:ext cx="3551723" cy="1264976"/>
          </a:xfrm>
          <a:prstGeom prst="cloudCallout">
            <a:avLst>
              <a:gd name="adj1" fmla="val -62128"/>
              <a:gd name="adj2" fmla="val 64272"/>
            </a:avLst>
          </a:prstGeom>
          <a:solidFill>
            <a:srgbClr val="FFFFFF"/>
          </a:solidFill>
          <a:ln w="12700" cap="flat">
            <a:solidFill>
              <a:srgbClr val="FFA60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rtl="0">
              <a:defRPr/>
            </a:pPr>
            <a:r>
              <a:rPr lang="ar-SA" sz="2400" b="1" dirty="0">
                <a:solidFill>
                  <a:srgbClr val="FF0000"/>
                </a:solidFill>
              </a:rPr>
              <a:t>هيا نتعرف على </a:t>
            </a:r>
            <a:r>
              <a:rPr lang="ar-AE" sz="2400" b="1" dirty="0">
                <a:solidFill>
                  <a:srgbClr val="FF0000"/>
                </a:solidFill>
              </a:rPr>
              <a:t>معاني المفردات الجديدة 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04" y="218262"/>
            <a:ext cx="1675977" cy="841256"/>
          </a:xfrm>
          <a:prstGeom prst="rect">
            <a:avLst/>
          </a:prstGeom>
          <a:solidFill>
            <a:srgbClr val="FAE232"/>
          </a:solidFill>
          <a:ln w="25400" cap="flat" cmpd="sng" algn="ctr">
            <a:noFill/>
            <a:prstDash val="solid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مهارة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Arial"/>
              </a:rPr>
              <a:t>القراءة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911414" y="4553994"/>
            <a:ext cx="4044462" cy="96436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يَقْصِدُ </a:t>
            </a:r>
            <a:r>
              <a:rPr kumimoji="0" lang="ar-AE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الحُجّاجُ</a:t>
            </a:r>
            <a:r>
              <a:rPr kumimoji="0" lang="ar-AE" sz="2800" b="0" i="0" u="none" strike="noStrike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 مكَّةَ المُكرّمَةَ لأداء مَناسِكِ الحَجِّ </a:t>
            </a:r>
            <a:r>
              <a:rPr kumimoji="0" lang="ar-AE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Calibri"/>
              </a:rPr>
              <a:t>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0701" y="4205662"/>
            <a:ext cx="3995596" cy="1087477"/>
          </a:xfrm>
          <a:prstGeom prst="rect">
            <a:avLst/>
          </a:prstGeom>
          <a:noFill/>
          <a:ln w="762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3200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يَتَرَقَّبُ</a:t>
            </a:r>
            <a:r>
              <a:rPr kumimoji="0" lang="ar-AE" sz="320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rPr>
              <a:t> المُسلمونَ في كل العالمِ هلالَ شهرِ رمضان.</a:t>
            </a:r>
            <a:endParaRPr kumimoji="0" lang="en-US" sz="32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8387864" y="5545015"/>
            <a:ext cx="5859" cy="683405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رابط كسهم مستقيم 10"/>
          <p:cNvCxnSpPr/>
          <p:nvPr/>
        </p:nvCxnSpPr>
        <p:spPr>
          <a:xfrm flipH="1" flipV="1">
            <a:off x="3519471" y="3565894"/>
            <a:ext cx="33582" cy="579012"/>
          </a:xfrm>
          <a:prstGeom prst="straightConnector1">
            <a:avLst/>
          </a:prstGeom>
          <a:noFill/>
          <a:ln w="12700" cap="flat">
            <a:solidFill>
              <a:srgbClr val="00206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مربع نص 11"/>
          <p:cNvSpPr txBox="1"/>
          <p:nvPr/>
        </p:nvSpPr>
        <p:spPr>
          <a:xfrm>
            <a:off x="7045571" y="6243693"/>
            <a:ext cx="1746739" cy="53347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ar-AE" sz="2800"/>
              <a:t> تَوَجَّهَ إِلَيْهِ</a:t>
            </a:r>
            <a:endParaRPr kumimoji="0" lang="en-US" sz="2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313782" y="2970859"/>
            <a:ext cx="2497015" cy="595035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ar-AE" sz="2000" dirty="0"/>
              <a:t> </a:t>
            </a:r>
            <a:r>
              <a:rPr lang="ar-AE" sz="3200" b="1" dirty="0"/>
              <a:t>انتظر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Calibri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01" y="5353896"/>
            <a:ext cx="4138222" cy="142327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42" y="2734285"/>
            <a:ext cx="3684696" cy="1752600"/>
          </a:xfrm>
          <a:prstGeom prst="rect">
            <a:avLst/>
          </a:prstGeom>
        </p:spPr>
      </p:pic>
      <p:pic>
        <p:nvPicPr>
          <p:cNvPr id="15" name="scribbles_pencil_teacher_instruct_800_clr_20190.png" descr="scribbles_pencil_teacher_instruct_800_clr_2019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781" y="71557"/>
            <a:ext cx="1697858" cy="20687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14552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 advAuto="0"/>
      <p:bldP spid="4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FFA60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A60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FFA60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A602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390</Words>
  <Application>Microsoft Office PowerPoint</Application>
  <PresentationFormat>عرض على الشاشة (4:3)</PresentationFormat>
  <Paragraphs>72</Paragraphs>
  <Slides>14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Farah Regular</vt:lpstr>
      <vt:lpstr>Impact</vt:lpstr>
      <vt:lpstr>Lucida Grande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النقبيIS</dc:creator>
  <cp:lastModifiedBy>Mohammad Ali Altarawneh</cp:lastModifiedBy>
  <cp:revision>104</cp:revision>
  <dcterms:modified xsi:type="dcterms:W3CDTF">2021-09-19T07:30:56Z</dcterms:modified>
</cp:coreProperties>
</file>