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57" r:id="rId4"/>
    <p:sldId id="268" r:id="rId5"/>
    <p:sldId id="263" r:id="rId6"/>
    <p:sldId id="272" r:id="rId7"/>
    <p:sldId id="265" r:id="rId8"/>
    <p:sldId id="267" r:id="rId9"/>
    <p:sldId id="266" r:id="rId10"/>
    <p:sldId id="256" r:id="rId11"/>
    <p:sldId id="258" r:id="rId12"/>
    <p:sldId id="262" r:id="rId13"/>
    <p:sldId id="259" r:id="rId14"/>
    <p:sldId id="261" r:id="rId15"/>
    <p:sldId id="26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A76F"/>
    <a:srgbClr val="644644"/>
    <a:srgbClr val="93D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050D-B651-4425-BC5B-18951F859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5B36-7974-48A1-BCB7-7B9B94A19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C534-79B1-4263-8299-42DF9307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7677-F380-45C0-8FF0-918040A6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9B960-0437-4016-B2FB-794BB22C2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1618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6BAB8-8EF9-446F-A083-40FF8D9D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22F7F-9897-4816-98AE-D663DC3EA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1F074-B9B9-4DC8-ACE5-C089425C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A3D5D-AB84-40DB-B794-1F30BE62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E16B-C810-4678-AD60-5C9B5093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524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8765D-9BA4-404F-A9DF-35F29EA1C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7F889-1312-4BD8-BD13-9290844CD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03CF0-2AE4-4443-A820-075E5935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11A9-665F-4F0F-B6B6-DFEF20FD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75F99-F850-47E5-B6AE-6873DEA9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649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9008-0E25-47F9-9E8D-8F7D4FBE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6ECD-724D-4F7B-B61B-36A646C3F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20E2A-D052-4A0A-AFDA-162C5631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ADAA2-58B3-4B08-87D4-76146C3E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F3D9A-74EE-4BF0-A074-AF8038EA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7889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E48-3940-4EBD-BCCC-9A15B02B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314E9-57F2-4620-822B-0EACE8E2B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C8579-A0CD-4D94-9327-50B1C941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A3534-C1AC-463D-B9C3-201326C65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A60A3-4032-4CA8-BBC3-E8411AD7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3386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75DB-3273-4734-A1EE-1B7FBB63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37C3-A555-41D3-B621-2D8822C53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594D3-C869-4031-B2C2-052AB5E23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7F24D-1A59-4B19-91A9-BE60B9C4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91E5E-3545-4605-966F-A983CAF6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A0462-FF21-41F5-979C-F5E05567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664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AF5C-75BE-474B-BFF0-FFD7B5D7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FA08C-65D4-4DC9-9A12-A7A0B625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D805F-B4C4-4D1B-B5F6-B68B43852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8F1DA-6A0E-485F-A3DB-287D97EC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335E3-BB52-4DA2-A5C3-26C9ED91A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FAF8D9-4D76-4509-91E4-97D57B63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56071-38BD-473F-BA3B-7AAC46F4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BBC08-112A-4E38-B229-12DA26EC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9946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CCDC-4755-4C93-9149-77AE39B5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E8467-C414-47D2-B655-1C83CF056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70CD8-5F65-43D5-A907-5C51A1D4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2A11D-C682-4839-91B5-5B0D05A6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1814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3F1C6A-D9E4-422F-AF16-C1049C5F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BD5F1-CAAE-4E80-A040-09BAED99C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223CC-FF98-4A38-A27A-806F5376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9475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4439-59B4-47D8-97F9-3C37D0B3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2BBF-ED95-47BA-9CCB-F870A569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A90E3-51E7-4816-A161-894742D4D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D94F6-6668-4A21-8347-231EBEB1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3FCA-2E66-453F-8CBA-5AD3B96E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A3B1E-BD8F-4A0E-BD6C-96D9F400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8760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4E18-8F47-44E2-B1C8-E0F3BE97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6A211-CA45-44B0-A588-C44956960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C9287-B0E2-4991-AE67-AD1AFAA17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2071A-0753-4067-B633-52F864B3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D193E-3BC2-4DB7-9A3C-CF6EDE76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7778B-3D49-4EAD-88E6-C70BA22C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495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563EB-C6F9-4789-B454-C9E07501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88A86-92E8-41CC-B873-762928A6C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9250F-7D56-42BA-B2DD-1B6EA3F73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E35E0-30DC-4E8D-8C83-9871C5911D33}" type="datetimeFigureOut">
              <a:rPr lang="en-AE" smtClean="0"/>
              <a:t>16/10/2021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C9407-C0A2-47BE-97B7-00E92A784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E2175-8AC9-42C6-948D-5DB3660F4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CA5CE-86DF-4228-8197-CA66EABB2AA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446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5A1A6E-E753-4C7D-8181-DF0F2EAA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" t="3755" r="-620" b="2115"/>
          <a:stretch/>
        </p:blipFill>
        <p:spPr>
          <a:xfrm>
            <a:off x="16778" y="1"/>
            <a:ext cx="12289872" cy="6857999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A577B178-166F-4996-848E-3FE473CF1E1E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  </a:t>
            </a:r>
            <a:endParaRPr lang="en-AE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517F3-D607-48E1-BD88-21563D8E21C2}"/>
              </a:ext>
            </a:extLst>
          </p:cNvPr>
          <p:cNvSpPr txBox="1"/>
          <p:nvPr/>
        </p:nvSpPr>
        <p:spPr>
          <a:xfrm>
            <a:off x="3154261" y="0"/>
            <a:ext cx="8889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اليوم قصتنا عن أحد حيوانات المزرعة ، بالنظر إليها هل يمكنكم تخمين الحيوان الناقص ؟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DF31E4-514D-4978-96EB-A6F835555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7683" y="2421797"/>
            <a:ext cx="1989459" cy="2173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2C11-C069-42BA-809F-2197BC60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83" y="652454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7E9EA2-A316-422E-ABA4-360A84577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4276DF-ABDF-4B4E-824D-983117645E3C}"/>
              </a:ext>
            </a:extLst>
          </p:cNvPr>
          <p:cNvSpPr/>
          <p:nvPr/>
        </p:nvSpPr>
        <p:spPr>
          <a:xfrm>
            <a:off x="1750741" y="144966"/>
            <a:ext cx="9623503" cy="6077414"/>
          </a:xfrm>
          <a:custGeom>
            <a:avLst/>
            <a:gdLst>
              <a:gd name="connsiteX0" fmla="*/ 0 w 9623503"/>
              <a:gd name="connsiteY0" fmla="*/ 0 h 6077414"/>
              <a:gd name="connsiteX1" fmla="*/ 9623503 w 9623503"/>
              <a:gd name="connsiteY1" fmla="*/ 0 h 6077414"/>
              <a:gd name="connsiteX2" fmla="*/ 9623503 w 9623503"/>
              <a:gd name="connsiteY2" fmla="*/ 6077414 h 6077414"/>
              <a:gd name="connsiteX3" fmla="*/ 0 w 9623503"/>
              <a:gd name="connsiteY3" fmla="*/ 6077414 h 6077414"/>
              <a:gd name="connsiteX4" fmla="*/ 0 w 9623503"/>
              <a:gd name="connsiteY4" fmla="*/ 0 h 607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3503" h="6077414" fill="none" extrusionOk="0">
                <a:moveTo>
                  <a:pt x="0" y="0"/>
                </a:moveTo>
                <a:cubicBezTo>
                  <a:pt x="3795719" y="4028"/>
                  <a:pt x="7270292" y="-44663"/>
                  <a:pt x="9623503" y="0"/>
                </a:cubicBezTo>
                <a:cubicBezTo>
                  <a:pt x="9486938" y="659810"/>
                  <a:pt x="9531638" y="5032263"/>
                  <a:pt x="9623503" y="6077414"/>
                </a:cubicBezTo>
                <a:cubicBezTo>
                  <a:pt x="8393226" y="6040742"/>
                  <a:pt x="3890761" y="6037182"/>
                  <a:pt x="0" y="6077414"/>
                </a:cubicBezTo>
                <a:cubicBezTo>
                  <a:pt x="-52341" y="4655202"/>
                  <a:pt x="106508" y="1931190"/>
                  <a:pt x="0" y="0"/>
                </a:cubicBezTo>
                <a:close/>
              </a:path>
              <a:path w="9623503" h="6077414" stroke="0" extrusionOk="0">
                <a:moveTo>
                  <a:pt x="0" y="0"/>
                </a:moveTo>
                <a:cubicBezTo>
                  <a:pt x="4588371" y="-64982"/>
                  <a:pt x="5605110" y="145501"/>
                  <a:pt x="9623503" y="0"/>
                </a:cubicBezTo>
                <a:cubicBezTo>
                  <a:pt x="9703323" y="1931914"/>
                  <a:pt x="9671542" y="3740481"/>
                  <a:pt x="9623503" y="6077414"/>
                </a:cubicBezTo>
                <a:cubicBezTo>
                  <a:pt x="7525474" y="6048592"/>
                  <a:pt x="3001834" y="5956584"/>
                  <a:pt x="0" y="6077414"/>
                </a:cubicBezTo>
                <a:cubicBezTo>
                  <a:pt x="-102378" y="4530931"/>
                  <a:pt x="-117451" y="239117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87694039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8955DC-1030-42B6-8233-6F14DFEDD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639" y="2695073"/>
            <a:ext cx="2065037" cy="3633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5B63E8-8851-49C2-90E7-7F4829E791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7378" y="254909"/>
            <a:ext cx="8295489" cy="5950440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FF65AE3-E091-44C0-8081-E7959C3DEEF5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79261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60D5872-C79B-4E7A-B34F-2814D9F0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CD2AE-E8B6-4C17-BB6B-004CC4EEF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815" y="1299827"/>
            <a:ext cx="2121641" cy="2007846"/>
          </a:xfrm>
          <a:custGeom>
            <a:avLst/>
            <a:gdLst>
              <a:gd name="connsiteX0" fmla="*/ 0 w 2121641"/>
              <a:gd name="connsiteY0" fmla="*/ 0 h 2007846"/>
              <a:gd name="connsiteX1" fmla="*/ 551627 w 2121641"/>
              <a:gd name="connsiteY1" fmla="*/ 0 h 2007846"/>
              <a:gd name="connsiteX2" fmla="*/ 1103253 w 2121641"/>
              <a:gd name="connsiteY2" fmla="*/ 0 h 2007846"/>
              <a:gd name="connsiteX3" fmla="*/ 1591231 w 2121641"/>
              <a:gd name="connsiteY3" fmla="*/ 0 h 2007846"/>
              <a:gd name="connsiteX4" fmla="*/ 2121641 w 2121641"/>
              <a:gd name="connsiteY4" fmla="*/ 0 h 2007846"/>
              <a:gd name="connsiteX5" fmla="*/ 2121641 w 2121641"/>
              <a:gd name="connsiteY5" fmla="*/ 542118 h 2007846"/>
              <a:gd name="connsiteX6" fmla="*/ 2121641 w 2121641"/>
              <a:gd name="connsiteY6" fmla="*/ 1024001 h 2007846"/>
              <a:gd name="connsiteX7" fmla="*/ 2121641 w 2121641"/>
              <a:gd name="connsiteY7" fmla="*/ 1566120 h 2007846"/>
              <a:gd name="connsiteX8" fmla="*/ 2121641 w 2121641"/>
              <a:gd name="connsiteY8" fmla="*/ 2007846 h 2007846"/>
              <a:gd name="connsiteX9" fmla="*/ 1548798 w 2121641"/>
              <a:gd name="connsiteY9" fmla="*/ 2007846 h 2007846"/>
              <a:gd name="connsiteX10" fmla="*/ 1082037 w 2121641"/>
              <a:gd name="connsiteY10" fmla="*/ 2007846 h 2007846"/>
              <a:gd name="connsiteX11" fmla="*/ 551627 w 2121641"/>
              <a:gd name="connsiteY11" fmla="*/ 2007846 h 2007846"/>
              <a:gd name="connsiteX12" fmla="*/ 0 w 2121641"/>
              <a:gd name="connsiteY12" fmla="*/ 2007846 h 2007846"/>
              <a:gd name="connsiteX13" fmla="*/ 0 w 2121641"/>
              <a:gd name="connsiteY13" fmla="*/ 1505885 h 2007846"/>
              <a:gd name="connsiteX14" fmla="*/ 0 w 2121641"/>
              <a:gd name="connsiteY14" fmla="*/ 1064158 h 2007846"/>
              <a:gd name="connsiteX15" fmla="*/ 0 w 2121641"/>
              <a:gd name="connsiteY15" fmla="*/ 542118 h 2007846"/>
              <a:gd name="connsiteX16" fmla="*/ 0 w 2121641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641" h="2007846" fill="none" extrusionOk="0">
                <a:moveTo>
                  <a:pt x="0" y="0"/>
                </a:moveTo>
                <a:cubicBezTo>
                  <a:pt x="195565" y="-17736"/>
                  <a:pt x="422800" y="3659"/>
                  <a:pt x="551627" y="0"/>
                </a:cubicBezTo>
                <a:cubicBezTo>
                  <a:pt x="680454" y="-3659"/>
                  <a:pt x="941877" y="6704"/>
                  <a:pt x="1103253" y="0"/>
                </a:cubicBezTo>
                <a:cubicBezTo>
                  <a:pt x="1264629" y="-6704"/>
                  <a:pt x="1390940" y="29803"/>
                  <a:pt x="1591231" y="0"/>
                </a:cubicBezTo>
                <a:cubicBezTo>
                  <a:pt x="1791522" y="-29803"/>
                  <a:pt x="1883506" y="43461"/>
                  <a:pt x="2121641" y="0"/>
                </a:cubicBezTo>
                <a:cubicBezTo>
                  <a:pt x="2183424" y="143470"/>
                  <a:pt x="2101488" y="396899"/>
                  <a:pt x="2121641" y="542118"/>
                </a:cubicBezTo>
                <a:cubicBezTo>
                  <a:pt x="2141794" y="687337"/>
                  <a:pt x="2097309" y="871344"/>
                  <a:pt x="2121641" y="1024001"/>
                </a:cubicBezTo>
                <a:cubicBezTo>
                  <a:pt x="2145973" y="1176658"/>
                  <a:pt x="2088176" y="1432246"/>
                  <a:pt x="2121641" y="1566120"/>
                </a:cubicBezTo>
                <a:cubicBezTo>
                  <a:pt x="2155106" y="1699994"/>
                  <a:pt x="2078399" y="1833150"/>
                  <a:pt x="2121641" y="2007846"/>
                </a:cubicBezTo>
                <a:cubicBezTo>
                  <a:pt x="1907394" y="2065168"/>
                  <a:pt x="1777271" y="1982839"/>
                  <a:pt x="1548798" y="2007846"/>
                </a:cubicBezTo>
                <a:cubicBezTo>
                  <a:pt x="1320325" y="2032853"/>
                  <a:pt x="1283180" y="1980904"/>
                  <a:pt x="1082037" y="2007846"/>
                </a:cubicBezTo>
                <a:cubicBezTo>
                  <a:pt x="880894" y="2034788"/>
                  <a:pt x="709364" y="1995514"/>
                  <a:pt x="551627" y="2007846"/>
                </a:cubicBezTo>
                <a:cubicBezTo>
                  <a:pt x="393890" y="2020178"/>
                  <a:pt x="194839" y="1942343"/>
                  <a:pt x="0" y="2007846"/>
                </a:cubicBezTo>
                <a:cubicBezTo>
                  <a:pt x="-34596" y="1813415"/>
                  <a:pt x="13652" y="1722798"/>
                  <a:pt x="0" y="1505885"/>
                </a:cubicBezTo>
                <a:cubicBezTo>
                  <a:pt x="-13652" y="1288972"/>
                  <a:pt x="38823" y="1172031"/>
                  <a:pt x="0" y="1064158"/>
                </a:cubicBezTo>
                <a:cubicBezTo>
                  <a:pt x="-38823" y="956285"/>
                  <a:pt x="56193" y="685532"/>
                  <a:pt x="0" y="542118"/>
                </a:cubicBezTo>
                <a:cubicBezTo>
                  <a:pt x="-56193" y="398704"/>
                  <a:pt x="51108" y="152029"/>
                  <a:pt x="0" y="0"/>
                </a:cubicBezTo>
                <a:close/>
              </a:path>
              <a:path w="2121641" h="2007846" stroke="0" extrusionOk="0">
                <a:moveTo>
                  <a:pt x="0" y="0"/>
                </a:moveTo>
                <a:cubicBezTo>
                  <a:pt x="222280" y="-47209"/>
                  <a:pt x="337529" y="1249"/>
                  <a:pt x="551627" y="0"/>
                </a:cubicBezTo>
                <a:cubicBezTo>
                  <a:pt x="765725" y="-1249"/>
                  <a:pt x="846788" y="30184"/>
                  <a:pt x="1124470" y="0"/>
                </a:cubicBezTo>
                <a:cubicBezTo>
                  <a:pt x="1402152" y="-30184"/>
                  <a:pt x="1480227" y="14175"/>
                  <a:pt x="1591231" y="0"/>
                </a:cubicBezTo>
                <a:cubicBezTo>
                  <a:pt x="1702235" y="-14175"/>
                  <a:pt x="2010867" y="1577"/>
                  <a:pt x="2121641" y="0"/>
                </a:cubicBezTo>
                <a:cubicBezTo>
                  <a:pt x="2127631" y="188252"/>
                  <a:pt x="2088745" y="339689"/>
                  <a:pt x="2121641" y="441726"/>
                </a:cubicBezTo>
                <a:cubicBezTo>
                  <a:pt x="2154537" y="543763"/>
                  <a:pt x="2065437" y="724937"/>
                  <a:pt x="2121641" y="923609"/>
                </a:cubicBezTo>
                <a:cubicBezTo>
                  <a:pt x="2177845" y="1122281"/>
                  <a:pt x="2120880" y="1167142"/>
                  <a:pt x="2121641" y="1405492"/>
                </a:cubicBezTo>
                <a:cubicBezTo>
                  <a:pt x="2122402" y="1643842"/>
                  <a:pt x="2098257" y="1808554"/>
                  <a:pt x="2121641" y="2007846"/>
                </a:cubicBezTo>
                <a:cubicBezTo>
                  <a:pt x="1954856" y="2019504"/>
                  <a:pt x="1764254" y="1989638"/>
                  <a:pt x="1633664" y="2007846"/>
                </a:cubicBezTo>
                <a:cubicBezTo>
                  <a:pt x="1503074" y="2026054"/>
                  <a:pt x="1234394" y="1987440"/>
                  <a:pt x="1103253" y="2007846"/>
                </a:cubicBezTo>
                <a:cubicBezTo>
                  <a:pt x="972112" y="2028252"/>
                  <a:pt x="789708" y="1976729"/>
                  <a:pt x="551627" y="2007846"/>
                </a:cubicBezTo>
                <a:cubicBezTo>
                  <a:pt x="313546" y="2038963"/>
                  <a:pt x="241405" y="1960183"/>
                  <a:pt x="0" y="2007846"/>
                </a:cubicBezTo>
                <a:cubicBezTo>
                  <a:pt x="-57610" y="1750509"/>
                  <a:pt x="21963" y="1624338"/>
                  <a:pt x="0" y="1485806"/>
                </a:cubicBezTo>
                <a:cubicBezTo>
                  <a:pt x="-21963" y="1347274"/>
                  <a:pt x="25749" y="1106819"/>
                  <a:pt x="0" y="943688"/>
                </a:cubicBezTo>
                <a:cubicBezTo>
                  <a:pt x="-25749" y="780557"/>
                  <a:pt x="43213" y="652158"/>
                  <a:pt x="0" y="441726"/>
                </a:cubicBezTo>
                <a:cubicBezTo>
                  <a:pt x="-43213" y="231294"/>
                  <a:pt x="21025" y="1922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20845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D3801-D0E4-45B6-A9E3-2CB9786E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880" y="1288645"/>
            <a:ext cx="2121849" cy="2007846"/>
          </a:xfrm>
          <a:custGeom>
            <a:avLst/>
            <a:gdLst>
              <a:gd name="connsiteX0" fmla="*/ 0 w 2121849"/>
              <a:gd name="connsiteY0" fmla="*/ 0 h 2007846"/>
              <a:gd name="connsiteX1" fmla="*/ 509244 w 2121849"/>
              <a:gd name="connsiteY1" fmla="*/ 0 h 2007846"/>
              <a:gd name="connsiteX2" fmla="*/ 976051 w 2121849"/>
              <a:gd name="connsiteY2" fmla="*/ 0 h 2007846"/>
              <a:gd name="connsiteX3" fmla="*/ 1527731 w 2121849"/>
              <a:gd name="connsiteY3" fmla="*/ 0 h 2007846"/>
              <a:gd name="connsiteX4" fmla="*/ 2121849 w 2121849"/>
              <a:gd name="connsiteY4" fmla="*/ 0 h 2007846"/>
              <a:gd name="connsiteX5" fmla="*/ 2121849 w 2121849"/>
              <a:gd name="connsiteY5" fmla="*/ 441726 h 2007846"/>
              <a:gd name="connsiteX6" fmla="*/ 2121849 w 2121849"/>
              <a:gd name="connsiteY6" fmla="*/ 883452 h 2007846"/>
              <a:gd name="connsiteX7" fmla="*/ 2121849 w 2121849"/>
              <a:gd name="connsiteY7" fmla="*/ 1325178 h 2007846"/>
              <a:gd name="connsiteX8" fmla="*/ 2121849 w 2121849"/>
              <a:gd name="connsiteY8" fmla="*/ 2007846 h 2007846"/>
              <a:gd name="connsiteX9" fmla="*/ 1633824 w 2121849"/>
              <a:gd name="connsiteY9" fmla="*/ 2007846 h 2007846"/>
              <a:gd name="connsiteX10" fmla="*/ 1082143 w 2121849"/>
              <a:gd name="connsiteY10" fmla="*/ 2007846 h 2007846"/>
              <a:gd name="connsiteX11" fmla="*/ 615336 w 2121849"/>
              <a:gd name="connsiteY11" fmla="*/ 2007846 h 2007846"/>
              <a:gd name="connsiteX12" fmla="*/ 0 w 2121849"/>
              <a:gd name="connsiteY12" fmla="*/ 2007846 h 2007846"/>
              <a:gd name="connsiteX13" fmla="*/ 0 w 2121849"/>
              <a:gd name="connsiteY13" fmla="*/ 1485806 h 2007846"/>
              <a:gd name="connsiteX14" fmla="*/ 0 w 2121849"/>
              <a:gd name="connsiteY14" fmla="*/ 983845 h 2007846"/>
              <a:gd name="connsiteX15" fmla="*/ 0 w 2121849"/>
              <a:gd name="connsiteY15" fmla="*/ 481883 h 2007846"/>
              <a:gd name="connsiteX16" fmla="*/ 0 w 2121849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849" h="2007846" fill="none" extrusionOk="0">
                <a:moveTo>
                  <a:pt x="0" y="0"/>
                </a:moveTo>
                <a:cubicBezTo>
                  <a:pt x="126036" y="-29297"/>
                  <a:pt x="255494" y="58200"/>
                  <a:pt x="509244" y="0"/>
                </a:cubicBezTo>
                <a:cubicBezTo>
                  <a:pt x="762994" y="-58200"/>
                  <a:pt x="867573" y="19701"/>
                  <a:pt x="976051" y="0"/>
                </a:cubicBezTo>
                <a:cubicBezTo>
                  <a:pt x="1084529" y="-19701"/>
                  <a:pt x="1385851" y="52080"/>
                  <a:pt x="1527731" y="0"/>
                </a:cubicBezTo>
                <a:cubicBezTo>
                  <a:pt x="1669611" y="-52080"/>
                  <a:pt x="1926535" y="46232"/>
                  <a:pt x="2121849" y="0"/>
                </a:cubicBezTo>
                <a:cubicBezTo>
                  <a:pt x="2154235" y="129529"/>
                  <a:pt x="2069984" y="267580"/>
                  <a:pt x="2121849" y="441726"/>
                </a:cubicBezTo>
                <a:cubicBezTo>
                  <a:pt x="2173714" y="615872"/>
                  <a:pt x="2103321" y="664362"/>
                  <a:pt x="2121849" y="883452"/>
                </a:cubicBezTo>
                <a:cubicBezTo>
                  <a:pt x="2140377" y="1102542"/>
                  <a:pt x="2077003" y="1134093"/>
                  <a:pt x="2121849" y="1325178"/>
                </a:cubicBezTo>
                <a:cubicBezTo>
                  <a:pt x="2166695" y="1516263"/>
                  <a:pt x="2083289" y="1817314"/>
                  <a:pt x="2121849" y="2007846"/>
                </a:cubicBezTo>
                <a:cubicBezTo>
                  <a:pt x="1908322" y="2023289"/>
                  <a:pt x="1829616" y="1969878"/>
                  <a:pt x="1633824" y="2007846"/>
                </a:cubicBezTo>
                <a:cubicBezTo>
                  <a:pt x="1438033" y="2045814"/>
                  <a:pt x="1254875" y="1998245"/>
                  <a:pt x="1082143" y="2007846"/>
                </a:cubicBezTo>
                <a:cubicBezTo>
                  <a:pt x="909411" y="2017447"/>
                  <a:pt x="724920" y="1999717"/>
                  <a:pt x="615336" y="2007846"/>
                </a:cubicBezTo>
                <a:cubicBezTo>
                  <a:pt x="505752" y="2015975"/>
                  <a:pt x="281328" y="1935839"/>
                  <a:pt x="0" y="2007846"/>
                </a:cubicBezTo>
                <a:cubicBezTo>
                  <a:pt x="-32639" y="1842342"/>
                  <a:pt x="4747" y="1738809"/>
                  <a:pt x="0" y="1485806"/>
                </a:cubicBezTo>
                <a:cubicBezTo>
                  <a:pt x="-4747" y="1232803"/>
                  <a:pt x="39284" y="1173222"/>
                  <a:pt x="0" y="983845"/>
                </a:cubicBezTo>
                <a:cubicBezTo>
                  <a:pt x="-39284" y="794468"/>
                  <a:pt x="33905" y="588419"/>
                  <a:pt x="0" y="481883"/>
                </a:cubicBezTo>
                <a:cubicBezTo>
                  <a:pt x="-33905" y="375347"/>
                  <a:pt x="15631" y="210625"/>
                  <a:pt x="0" y="0"/>
                </a:cubicBezTo>
                <a:close/>
              </a:path>
              <a:path w="2121849" h="2007846" stroke="0" extrusionOk="0">
                <a:moveTo>
                  <a:pt x="0" y="0"/>
                </a:moveTo>
                <a:cubicBezTo>
                  <a:pt x="125133" y="-2093"/>
                  <a:pt x="313643" y="13265"/>
                  <a:pt x="466807" y="0"/>
                </a:cubicBezTo>
                <a:cubicBezTo>
                  <a:pt x="619971" y="-13265"/>
                  <a:pt x="897886" y="22553"/>
                  <a:pt x="1039706" y="0"/>
                </a:cubicBezTo>
                <a:cubicBezTo>
                  <a:pt x="1181526" y="-22553"/>
                  <a:pt x="1457654" y="30921"/>
                  <a:pt x="1612605" y="0"/>
                </a:cubicBezTo>
                <a:cubicBezTo>
                  <a:pt x="1767556" y="-30921"/>
                  <a:pt x="2019197" y="26882"/>
                  <a:pt x="2121849" y="0"/>
                </a:cubicBezTo>
                <a:cubicBezTo>
                  <a:pt x="2163636" y="118245"/>
                  <a:pt x="2091407" y="346675"/>
                  <a:pt x="2121849" y="501962"/>
                </a:cubicBezTo>
                <a:cubicBezTo>
                  <a:pt x="2152291" y="657249"/>
                  <a:pt x="2112232" y="906998"/>
                  <a:pt x="2121849" y="1024001"/>
                </a:cubicBezTo>
                <a:cubicBezTo>
                  <a:pt x="2131466" y="1141004"/>
                  <a:pt x="2114254" y="1328564"/>
                  <a:pt x="2121849" y="1505885"/>
                </a:cubicBezTo>
                <a:cubicBezTo>
                  <a:pt x="2129444" y="1683206"/>
                  <a:pt x="2081202" y="1891938"/>
                  <a:pt x="2121849" y="2007846"/>
                </a:cubicBezTo>
                <a:cubicBezTo>
                  <a:pt x="1917699" y="2017078"/>
                  <a:pt x="1805913" y="1954580"/>
                  <a:pt x="1655042" y="2007846"/>
                </a:cubicBezTo>
                <a:cubicBezTo>
                  <a:pt x="1504171" y="2061112"/>
                  <a:pt x="1365860" y="2005472"/>
                  <a:pt x="1145798" y="2007846"/>
                </a:cubicBezTo>
                <a:cubicBezTo>
                  <a:pt x="925736" y="2010220"/>
                  <a:pt x="780748" y="2000221"/>
                  <a:pt x="657773" y="2007846"/>
                </a:cubicBezTo>
                <a:cubicBezTo>
                  <a:pt x="534798" y="2015471"/>
                  <a:pt x="160418" y="1945029"/>
                  <a:pt x="0" y="2007846"/>
                </a:cubicBezTo>
                <a:cubicBezTo>
                  <a:pt x="-23026" y="1790385"/>
                  <a:pt x="17291" y="1647696"/>
                  <a:pt x="0" y="1505885"/>
                </a:cubicBezTo>
                <a:cubicBezTo>
                  <a:pt x="-17291" y="1364074"/>
                  <a:pt x="57580" y="1228685"/>
                  <a:pt x="0" y="1003923"/>
                </a:cubicBezTo>
                <a:cubicBezTo>
                  <a:pt x="-57580" y="779161"/>
                  <a:pt x="9313" y="693401"/>
                  <a:pt x="0" y="522040"/>
                </a:cubicBezTo>
                <a:cubicBezTo>
                  <a:pt x="-9313" y="350679"/>
                  <a:pt x="25920" y="1781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71235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AAF93-FC23-4E40-9E25-A9A14BE8C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1"/>
          <a:stretch/>
        </p:blipFill>
        <p:spPr>
          <a:xfrm>
            <a:off x="6033340" y="1288645"/>
            <a:ext cx="2121641" cy="2007846"/>
          </a:xfrm>
          <a:custGeom>
            <a:avLst/>
            <a:gdLst>
              <a:gd name="connsiteX0" fmla="*/ 0 w 2121641"/>
              <a:gd name="connsiteY0" fmla="*/ 0 h 2007846"/>
              <a:gd name="connsiteX1" fmla="*/ 509194 w 2121641"/>
              <a:gd name="connsiteY1" fmla="*/ 0 h 2007846"/>
              <a:gd name="connsiteX2" fmla="*/ 997171 w 2121641"/>
              <a:gd name="connsiteY2" fmla="*/ 0 h 2007846"/>
              <a:gd name="connsiteX3" fmla="*/ 1548798 w 2121641"/>
              <a:gd name="connsiteY3" fmla="*/ 0 h 2007846"/>
              <a:gd name="connsiteX4" fmla="*/ 2121641 w 2121641"/>
              <a:gd name="connsiteY4" fmla="*/ 0 h 2007846"/>
              <a:gd name="connsiteX5" fmla="*/ 2121641 w 2121641"/>
              <a:gd name="connsiteY5" fmla="*/ 461805 h 2007846"/>
              <a:gd name="connsiteX6" fmla="*/ 2121641 w 2121641"/>
              <a:gd name="connsiteY6" fmla="*/ 1003923 h 2007846"/>
              <a:gd name="connsiteX7" fmla="*/ 2121641 w 2121641"/>
              <a:gd name="connsiteY7" fmla="*/ 1525963 h 2007846"/>
              <a:gd name="connsiteX8" fmla="*/ 2121641 w 2121641"/>
              <a:gd name="connsiteY8" fmla="*/ 2007846 h 2007846"/>
              <a:gd name="connsiteX9" fmla="*/ 1548798 w 2121641"/>
              <a:gd name="connsiteY9" fmla="*/ 2007846 h 2007846"/>
              <a:gd name="connsiteX10" fmla="*/ 1039604 w 2121641"/>
              <a:gd name="connsiteY10" fmla="*/ 2007846 h 2007846"/>
              <a:gd name="connsiteX11" fmla="*/ 572843 w 2121641"/>
              <a:gd name="connsiteY11" fmla="*/ 2007846 h 2007846"/>
              <a:gd name="connsiteX12" fmla="*/ 0 w 2121641"/>
              <a:gd name="connsiteY12" fmla="*/ 2007846 h 2007846"/>
              <a:gd name="connsiteX13" fmla="*/ 0 w 2121641"/>
              <a:gd name="connsiteY13" fmla="*/ 1525963 h 2007846"/>
              <a:gd name="connsiteX14" fmla="*/ 0 w 2121641"/>
              <a:gd name="connsiteY14" fmla="*/ 1024001 h 2007846"/>
              <a:gd name="connsiteX15" fmla="*/ 0 w 2121641"/>
              <a:gd name="connsiteY15" fmla="*/ 562197 h 2007846"/>
              <a:gd name="connsiteX16" fmla="*/ 0 w 2121641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641" h="2007846" fill="none" extrusionOk="0">
                <a:moveTo>
                  <a:pt x="0" y="0"/>
                </a:moveTo>
                <a:cubicBezTo>
                  <a:pt x="218856" y="-50897"/>
                  <a:pt x="328641" y="32352"/>
                  <a:pt x="509194" y="0"/>
                </a:cubicBezTo>
                <a:cubicBezTo>
                  <a:pt x="689747" y="-32352"/>
                  <a:pt x="769678" y="10591"/>
                  <a:pt x="997171" y="0"/>
                </a:cubicBezTo>
                <a:cubicBezTo>
                  <a:pt x="1224664" y="-10591"/>
                  <a:pt x="1375683" y="17739"/>
                  <a:pt x="1548798" y="0"/>
                </a:cubicBezTo>
                <a:cubicBezTo>
                  <a:pt x="1721913" y="-17739"/>
                  <a:pt x="1988670" y="40742"/>
                  <a:pt x="2121641" y="0"/>
                </a:cubicBezTo>
                <a:cubicBezTo>
                  <a:pt x="2173852" y="129473"/>
                  <a:pt x="2111729" y="342246"/>
                  <a:pt x="2121641" y="461805"/>
                </a:cubicBezTo>
                <a:cubicBezTo>
                  <a:pt x="2131553" y="581364"/>
                  <a:pt x="2120597" y="855412"/>
                  <a:pt x="2121641" y="1003923"/>
                </a:cubicBezTo>
                <a:cubicBezTo>
                  <a:pt x="2122685" y="1152434"/>
                  <a:pt x="2081094" y="1367913"/>
                  <a:pt x="2121641" y="1525963"/>
                </a:cubicBezTo>
                <a:cubicBezTo>
                  <a:pt x="2162188" y="1684013"/>
                  <a:pt x="2115448" y="1824090"/>
                  <a:pt x="2121641" y="2007846"/>
                </a:cubicBezTo>
                <a:cubicBezTo>
                  <a:pt x="1936108" y="2023863"/>
                  <a:pt x="1666786" y="1978348"/>
                  <a:pt x="1548798" y="2007846"/>
                </a:cubicBezTo>
                <a:cubicBezTo>
                  <a:pt x="1430810" y="2037344"/>
                  <a:pt x="1284848" y="1984740"/>
                  <a:pt x="1039604" y="2007846"/>
                </a:cubicBezTo>
                <a:cubicBezTo>
                  <a:pt x="794360" y="2030952"/>
                  <a:pt x="805237" y="1980202"/>
                  <a:pt x="572843" y="2007846"/>
                </a:cubicBezTo>
                <a:cubicBezTo>
                  <a:pt x="340449" y="2035490"/>
                  <a:pt x="212281" y="1950107"/>
                  <a:pt x="0" y="2007846"/>
                </a:cubicBezTo>
                <a:cubicBezTo>
                  <a:pt x="-14204" y="1849054"/>
                  <a:pt x="4723" y="1671022"/>
                  <a:pt x="0" y="1525963"/>
                </a:cubicBezTo>
                <a:cubicBezTo>
                  <a:pt x="-4723" y="1380904"/>
                  <a:pt x="7671" y="1255378"/>
                  <a:pt x="0" y="1024001"/>
                </a:cubicBezTo>
                <a:cubicBezTo>
                  <a:pt x="-7671" y="792624"/>
                  <a:pt x="36015" y="681295"/>
                  <a:pt x="0" y="562197"/>
                </a:cubicBezTo>
                <a:cubicBezTo>
                  <a:pt x="-36015" y="443099"/>
                  <a:pt x="25887" y="113272"/>
                  <a:pt x="0" y="0"/>
                </a:cubicBezTo>
                <a:close/>
              </a:path>
              <a:path w="2121641" h="2007846" stroke="0" extrusionOk="0">
                <a:moveTo>
                  <a:pt x="0" y="0"/>
                </a:moveTo>
                <a:cubicBezTo>
                  <a:pt x="194594" y="-10788"/>
                  <a:pt x="404082" y="34869"/>
                  <a:pt x="530410" y="0"/>
                </a:cubicBezTo>
                <a:cubicBezTo>
                  <a:pt x="656738" y="-34869"/>
                  <a:pt x="839564" y="24110"/>
                  <a:pt x="1060821" y="0"/>
                </a:cubicBezTo>
                <a:cubicBezTo>
                  <a:pt x="1282078" y="-24110"/>
                  <a:pt x="1322127" y="19755"/>
                  <a:pt x="1548798" y="0"/>
                </a:cubicBezTo>
                <a:cubicBezTo>
                  <a:pt x="1775469" y="-19755"/>
                  <a:pt x="1861762" y="65294"/>
                  <a:pt x="2121641" y="0"/>
                </a:cubicBezTo>
                <a:cubicBezTo>
                  <a:pt x="2146180" y="145265"/>
                  <a:pt x="2114803" y="267293"/>
                  <a:pt x="2121641" y="461805"/>
                </a:cubicBezTo>
                <a:cubicBezTo>
                  <a:pt x="2128479" y="656317"/>
                  <a:pt x="2107238" y="768524"/>
                  <a:pt x="2121641" y="983845"/>
                </a:cubicBezTo>
                <a:cubicBezTo>
                  <a:pt x="2136044" y="1199166"/>
                  <a:pt x="2100611" y="1383541"/>
                  <a:pt x="2121641" y="1505885"/>
                </a:cubicBezTo>
                <a:cubicBezTo>
                  <a:pt x="2142671" y="1628229"/>
                  <a:pt x="2078166" y="1884440"/>
                  <a:pt x="2121641" y="2007846"/>
                </a:cubicBezTo>
                <a:cubicBezTo>
                  <a:pt x="1903006" y="2042525"/>
                  <a:pt x="1833669" y="1995942"/>
                  <a:pt x="1633664" y="2007846"/>
                </a:cubicBezTo>
                <a:cubicBezTo>
                  <a:pt x="1433659" y="2019750"/>
                  <a:pt x="1288086" y="1950361"/>
                  <a:pt x="1103253" y="2007846"/>
                </a:cubicBezTo>
                <a:cubicBezTo>
                  <a:pt x="918420" y="2065331"/>
                  <a:pt x="792008" y="1958912"/>
                  <a:pt x="572843" y="2007846"/>
                </a:cubicBezTo>
                <a:cubicBezTo>
                  <a:pt x="353678" y="2056780"/>
                  <a:pt x="153388" y="1959453"/>
                  <a:pt x="0" y="2007846"/>
                </a:cubicBezTo>
                <a:cubicBezTo>
                  <a:pt x="-2007" y="1903641"/>
                  <a:pt x="10677" y="1691735"/>
                  <a:pt x="0" y="1546041"/>
                </a:cubicBezTo>
                <a:cubicBezTo>
                  <a:pt x="-10677" y="1400347"/>
                  <a:pt x="48213" y="1194499"/>
                  <a:pt x="0" y="1024001"/>
                </a:cubicBezTo>
                <a:cubicBezTo>
                  <a:pt x="-48213" y="853503"/>
                  <a:pt x="33385" y="762164"/>
                  <a:pt x="0" y="501962"/>
                </a:cubicBezTo>
                <a:cubicBezTo>
                  <a:pt x="-33385" y="241760"/>
                  <a:pt x="393" y="19275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54742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FF946-9CC6-4AD3-82AB-7DA9EA44F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753" y="4106358"/>
            <a:ext cx="2227766" cy="1993654"/>
          </a:xfrm>
          <a:custGeom>
            <a:avLst/>
            <a:gdLst>
              <a:gd name="connsiteX0" fmla="*/ 0 w 2227766"/>
              <a:gd name="connsiteY0" fmla="*/ 0 h 1993654"/>
              <a:gd name="connsiteX1" fmla="*/ 579219 w 2227766"/>
              <a:gd name="connsiteY1" fmla="*/ 0 h 1993654"/>
              <a:gd name="connsiteX2" fmla="*/ 1069328 w 2227766"/>
              <a:gd name="connsiteY2" fmla="*/ 0 h 1993654"/>
              <a:gd name="connsiteX3" fmla="*/ 1559436 w 2227766"/>
              <a:gd name="connsiteY3" fmla="*/ 0 h 1993654"/>
              <a:gd name="connsiteX4" fmla="*/ 2227766 w 2227766"/>
              <a:gd name="connsiteY4" fmla="*/ 0 h 1993654"/>
              <a:gd name="connsiteX5" fmla="*/ 2227766 w 2227766"/>
              <a:gd name="connsiteY5" fmla="*/ 518350 h 1993654"/>
              <a:gd name="connsiteX6" fmla="*/ 2227766 w 2227766"/>
              <a:gd name="connsiteY6" fmla="*/ 956954 h 1993654"/>
              <a:gd name="connsiteX7" fmla="*/ 2227766 w 2227766"/>
              <a:gd name="connsiteY7" fmla="*/ 1475304 h 1993654"/>
              <a:gd name="connsiteX8" fmla="*/ 2227766 w 2227766"/>
              <a:gd name="connsiteY8" fmla="*/ 1993654 h 1993654"/>
              <a:gd name="connsiteX9" fmla="*/ 1715380 w 2227766"/>
              <a:gd name="connsiteY9" fmla="*/ 1993654 h 1993654"/>
              <a:gd name="connsiteX10" fmla="*/ 1136161 w 2227766"/>
              <a:gd name="connsiteY10" fmla="*/ 1993654 h 1993654"/>
              <a:gd name="connsiteX11" fmla="*/ 534664 w 2227766"/>
              <a:gd name="connsiteY11" fmla="*/ 1993654 h 1993654"/>
              <a:gd name="connsiteX12" fmla="*/ 0 w 2227766"/>
              <a:gd name="connsiteY12" fmla="*/ 1993654 h 1993654"/>
              <a:gd name="connsiteX13" fmla="*/ 0 w 2227766"/>
              <a:gd name="connsiteY13" fmla="*/ 1455367 h 1993654"/>
              <a:gd name="connsiteX14" fmla="*/ 0 w 2227766"/>
              <a:gd name="connsiteY14" fmla="*/ 917081 h 1993654"/>
              <a:gd name="connsiteX15" fmla="*/ 0 w 2227766"/>
              <a:gd name="connsiteY15" fmla="*/ 0 h 199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27766" h="1993654" fill="none" extrusionOk="0">
                <a:moveTo>
                  <a:pt x="0" y="0"/>
                </a:moveTo>
                <a:cubicBezTo>
                  <a:pt x="175357" y="-54500"/>
                  <a:pt x="462999" y="48848"/>
                  <a:pt x="579219" y="0"/>
                </a:cubicBezTo>
                <a:cubicBezTo>
                  <a:pt x="695439" y="-48848"/>
                  <a:pt x="890112" y="10767"/>
                  <a:pt x="1069328" y="0"/>
                </a:cubicBezTo>
                <a:cubicBezTo>
                  <a:pt x="1248544" y="-10767"/>
                  <a:pt x="1448855" y="32320"/>
                  <a:pt x="1559436" y="0"/>
                </a:cubicBezTo>
                <a:cubicBezTo>
                  <a:pt x="1670017" y="-32320"/>
                  <a:pt x="2012428" y="75025"/>
                  <a:pt x="2227766" y="0"/>
                </a:cubicBezTo>
                <a:cubicBezTo>
                  <a:pt x="2252756" y="149889"/>
                  <a:pt x="2173177" y="351210"/>
                  <a:pt x="2227766" y="518350"/>
                </a:cubicBezTo>
                <a:cubicBezTo>
                  <a:pt x="2282355" y="685490"/>
                  <a:pt x="2221390" y="815453"/>
                  <a:pt x="2227766" y="956954"/>
                </a:cubicBezTo>
                <a:cubicBezTo>
                  <a:pt x="2234142" y="1098455"/>
                  <a:pt x="2171882" y="1332506"/>
                  <a:pt x="2227766" y="1475304"/>
                </a:cubicBezTo>
                <a:cubicBezTo>
                  <a:pt x="2283650" y="1618102"/>
                  <a:pt x="2173112" y="1777178"/>
                  <a:pt x="2227766" y="1993654"/>
                </a:cubicBezTo>
                <a:cubicBezTo>
                  <a:pt x="2039672" y="2050220"/>
                  <a:pt x="1966034" y="1981010"/>
                  <a:pt x="1715380" y="1993654"/>
                </a:cubicBezTo>
                <a:cubicBezTo>
                  <a:pt x="1464726" y="2006298"/>
                  <a:pt x="1414396" y="1941662"/>
                  <a:pt x="1136161" y="1993654"/>
                </a:cubicBezTo>
                <a:cubicBezTo>
                  <a:pt x="857926" y="2045646"/>
                  <a:pt x="728187" y="1922874"/>
                  <a:pt x="534664" y="1993654"/>
                </a:cubicBezTo>
                <a:cubicBezTo>
                  <a:pt x="341141" y="2064434"/>
                  <a:pt x="136327" y="1988890"/>
                  <a:pt x="0" y="1993654"/>
                </a:cubicBezTo>
                <a:cubicBezTo>
                  <a:pt x="-53871" y="1872171"/>
                  <a:pt x="60585" y="1630330"/>
                  <a:pt x="0" y="1455367"/>
                </a:cubicBezTo>
                <a:cubicBezTo>
                  <a:pt x="-60585" y="1280404"/>
                  <a:pt x="29702" y="1179686"/>
                  <a:pt x="0" y="917081"/>
                </a:cubicBezTo>
                <a:cubicBezTo>
                  <a:pt x="-29702" y="654476"/>
                  <a:pt x="62386" y="370943"/>
                  <a:pt x="0" y="0"/>
                </a:cubicBezTo>
                <a:close/>
              </a:path>
              <a:path w="2227766" h="1993654" stroke="0" extrusionOk="0">
                <a:moveTo>
                  <a:pt x="0" y="0"/>
                </a:moveTo>
                <a:cubicBezTo>
                  <a:pt x="228327" y="-17447"/>
                  <a:pt x="263098" y="19592"/>
                  <a:pt x="490109" y="0"/>
                </a:cubicBezTo>
                <a:cubicBezTo>
                  <a:pt x="717120" y="-19592"/>
                  <a:pt x="883532" y="37480"/>
                  <a:pt x="1024772" y="0"/>
                </a:cubicBezTo>
                <a:cubicBezTo>
                  <a:pt x="1166012" y="-37480"/>
                  <a:pt x="1353200" y="35472"/>
                  <a:pt x="1581714" y="0"/>
                </a:cubicBezTo>
                <a:cubicBezTo>
                  <a:pt x="1810228" y="-35472"/>
                  <a:pt x="1996542" y="11801"/>
                  <a:pt x="2227766" y="0"/>
                </a:cubicBezTo>
                <a:cubicBezTo>
                  <a:pt x="2239310" y="205904"/>
                  <a:pt x="2191560" y="288100"/>
                  <a:pt x="2227766" y="538287"/>
                </a:cubicBezTo>
                <a:cubicBezTo>
                  <a:pt x="2263972" y="788474"/>
                  <a:pt x="2171281" y="791793"/>
                  <a:pt x="2227766" y="1036700"/>
                </a:cubicBezTo>
                <a:cubicBezTo>
                  <a:pt x="2284251" y="1281607"/>
                  <a:pt x="2208374" y="1400901"/>
                  <a:pt x="2227766" y="1535114"/>
                </a:cubicBezTo>
                <a:cubicBezTo>
                  <a:pt x="2247158" y="1669327"/>
                  <a:pt x="2187566" y="1826055"/>
                  <a:pt x="2227766" y="1993654"/>
                </a:cubicBezTo>
                <a:cubicBezTo>
                  <a:pt x="2024202" y="2052227"/>
                  <a:pt x="1819361" y="1986528"/>
                  <a:pt x="1715380" y="1993654"/>
                </a:cubicBezTo>
                <a:cubicBezTo>
                  <a:pt x="1611399" y="2000780"/>
                  <a:pt x="1280372" y="1982938"/>
                  <a:pt x="1113883" y="1993654"/>
                </a:cubicBezTo>
                <a:cubicBezTo>
                  <a:pt x="947394" y="2004370"/>
                  <a:pt x="714416" y="1933326"/>
                  <a:pt x="579219" y="1993654"/>
                </a:cubicBezTo>
                <a:cubicBezTo>
                  <a:pt x="444022" y="2053982"/>
                  <a:pt x="254367" y="1939845"/>
                  <a:pt x="0" y="1993654"/>
                </a:cubicBezTo>
                <a:cubicBezTo>
                  <a:pt x="-27161" y="1770034"/>
                  <a:pt x="47304" y="1672405"/>
                  <a:pt x="0" y="1475304"/>
                </a:cubicBezTo>
                <a:cubicBezTo>
                  <a:pt x="-47304" y="1278203"/>
                  <a:pt x="14662" y="1159299"/>
                  <a:pt x="0" y="956954"/>
                </a:cubicBezTo>
                <a:cubicBezTo>
                  <a:pt x="-14662" y="754609"/>
                  <a:pt x="5590" y="567367"/>
                  <a:pt x="0" y="458540"/>
                </a:cubicBezTo>
                <a:cubicBezTo>
                  <a:pt x="-5590" y="349713"/>
                  <a:pt x="1356" y="13963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21548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8FD206-E39B-4E59-A774-B5960A531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195" y="1299827"/>
            <a:ext cx="2202074" cy="2007844"/>
          </a:xfrm>
          <a:custGeom>
            <a:avLst/>
            <a:gdLst>
              <a:gd name="connsiteX0" fmla="*/ 0 w 2202074"/>
              <a:gd name="connsiteY0" fmla="*/ 0 h 2007844"/>
              <a:gd name="connsiteX1" fmla="*/ 506477 w 2202074"/>
              <a:gd name="connsiteY1" fmla="*/ 0 h 2007844"/>
              <a:gd name="connsiteX2" fmla="*/ 1034975 w 2202074"/>
              <a:gd name="connsiteY2" fmla="*/ 0 h 2007844"/>
              <a:gd name="connsiteX3" fmla="*/ 1563473 w 2202074"/>
              <a:gd name="connsiteY3" fmla="*/ 0 h 2007844"/>
              <a:gd name="connsiteX4" fmla="*/ 2202074 w 2202074"/>
              <a:gd name="connsiteY4" fmla="*/ 0 h 2007844"/>
              <a:gd name="connsiteX5" fmla="*/ 2202074 w 2202074"/>
              <a:gd name="connsiteY5" fmla="*/ 501961 h 2007844"/>
              <a:gd name="connsiteX6" fmla="*/ 2202074 w 2202074"/>
              <a:gd name="connsiteY6" fmla="*/ 983844 h 2007844"/>
              <a:gd name="connsiteX7" fmla="*/ 2202074 w 2202074"/>
              <a:gd name="connsiteY7" fmla="*/ 1445648 h 2007844"/>
              <a:gd name="connsiteX8" fmla="*/ 2202074 w 2202074"/>
              <a:gd name="connsiteY8" fmla="*/ 2007844 h 2007844"/>
              <a:gd name="connsiteX9" fmla="*/ 1695597 w 2202074"/>
              <a:gd name="connsiteY9" fmla="*/ 2007844 h 2007844"/>
              <a:gd name="connsiteX10" fmla="*/ 1145078 w 2202074"/>
              <a:gd name="connsiteY10" fmla="*/ 2007844 h 2007844"/>
              <a:gd name="connsiteX11" fmla="*/ 594560 w 2202074"/>
              <a:gd name="connsiteY11" fmla="*/ 2007844 h 2007844"/>
              <a:gd name="connsiteX12" fmla="*/ 0 w 2202074"/>
              <a:gd name="connsiteY12" fmla="*/ 2007844 h 2007844"/>
              <a:gd name="connsiteX13" fmla="*/ 0 w 2202074"/>
              <a:gd name="connsiteY13" fmla="*/ 1525961 h 2007844"/>
              <a:gd name="connsiteX14" fmla="*/ 0 w 2202074"/>
              <a:gd name="connsiteY14" fmla="*/ 1044079 h 2007844"/>
              <a:gd name="connsiteX15" fmla="*/ 0 w 2202074"/>
              <a:gd name="connsiteY15" fmla="*/ 501961 h 2007844"/>
              <a:gd name="connsiteX16" fmla="*/ 0 w 2202074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2007844" fill="none" extrusionOk="0">
                <a:moveTo>
                  <a:pt x="0" y="0"/>
                </a:moveTo>
                <a:cubicBezTo>
                  <a:pt x="243666" y="-30262"/>
                  <a:pt x="342477" y="31949"/>
                  <a:pt x="506477" y="0"/>
                </a:cubicBezTo>
                <a:cubicBezTo>
                  <a:pt x="670477" y="-31949"/>
                  <a:pt x="888638" y="40410"/>
                  <a:pt x="1034975" y="0"/>
                </a:cubicBezTo>
                <a:cubicBezTo>
                  <a:pt x="1181312" y="-40410"/>
                  <a:pt x="1374628" y="61820"/>
                  <a:pt x="1563473" y="0"/>
                </a:cubicBezTo>
                <a:cubicBezTo>
                  <a:pt x="1752318" y="-61820"/>
                  <a:pt x="1984870" y="53664"/>
                  <a:pt x="2202074" y="0"/>
                </a:cubicBezTo>
                <a:cubicBezTo>
                  <a:pt x="2202573" y="222751"/>
                  <a:pt x="2179960" y="384657"/>
                  <a:pt x="2202074" y="501961"/>
                </a:cubicBezTo>
                <a:cubicBezTo>
                  <a:pt x="2224188" y="619265"/>
                  <a:pt x="2187414" y="841406"/>
                  <a:pt x="2202074" y="983844"/>
                </a:cubicBezTo>
                <a:cubicBezTo>
                  <a:pt x="2216734" y="1126282"/>
                  <a:pt x="2176761" y="1250219"/>
                  <a:pt x="2202074" y="1445648"/>
                </a:cubicBezTo>
                <a:cubicBezTo>
                  <a:pt x="2227387" y="1641077"/>
                  <a:pt x="2150933" y="1840445"/>
                  <a:pt x="2202074" y="2007844"/>
                </a:cubicBezTo>
                <a:cubicBezTo>
                  <a:pt x="2038036" y="2067072"/>
                  <a:pt x="1797023" y="1949710"/>
                  <a:pt x="1695597" y="2007844"/>
                </a:cubicBezTo>
                <a:cubicBezTo>
                  <a:pt x="1594171" y="2065978"/>
                  <a:pt x="1357512" y="1998889"/>
                  <a:pt x="1145078" y="2007844"/>
                </a:cubicBezTo>
                <a:cubicBezTo>
                  <a:pt x="932644" y="2016799"/>
                  <a:pt x="841746" y="1949315"/>
                  <a:pt x="594560" y="2007844"/>
                </a:cubicBezTo>
                <a:cubicBezTo>
                  <a:pt x="347374" y="2066373"/>
                  <a:pt x="253514" y="1980970"/>
                  <a:pt x="0" y="2007844"/>
                </a:cubicBezTo>
                <a:cubicBezTo>
                  <a:pt x="-852" y="1868207"/>
                  <a:pt x="23400" y="1675584"/>
                  <a:pt x="0" y="1525961"/>
                </a:cubicBezTo>
                <a:cubicBezTo>
                  <a:pt x="-23400" y="1376338"/>
                  <a:pt x="19780" y="1253202"/>
                  <a:pt x="0" y="1044079"/>
                </a:cubicBezTo>
                <a:cubicBezTo>
                  <a:pt x="-19780" y="834956"/>
                  <a:pt x="42642" y="710453"/>
                  <a:pt x="0" y="501961"/>
                </a:cubicBezTo>
                <a:cubicBezTo>
                  <a:pt x="-42642" y="293469"/>
                  <a:pt x="55074" y="125971"/>
                  <a:pt x="0" y="0"/>
                </a:cubicBezTo>
                <a:close/>
              </a:path>
              <a:path w="2202074" h="2007844" stroke="0" extrusionOk="0">
                <a:moveTo>
                  <a:pt x="0" y="0"/>
                </a:moveTo>
                <a:cubicBezTo>
                  <a:pt x="257965" y="-6626"/>
                  <a:pt x="443379" y="11918"/>
                  <a:pt x="572539" y="0"/>
                </a:cubicBezTo>
                <a:cubicBezTo>
                  <a:pt x="701699" y="-11918"/>
                  <a:pt x="901580" y="34283"/>
                  <a:pt x="1056996" y="0"/>
                </a:cubicBezTo>
                <a:cubicBezTo>
                  <a:pt x="1212412" y="-34283"/>
                  <a:pt x="1510138" y="35311"/>
                  <a:pt x="1651556" y="0"/>
                </a:cubicBezTo>
                <a:cubicBezTo>
                  <a:pt x="1792974" y="-35311"/>
                  <a:pt x="2070576" y="31875"/>
                  <a:pt x="2202074" y="0"/>
                </a:cubicBezTo>
                <a:cubicBezTo>
                  <a:pt x="2218736" y="108849"/>
                  <a:pt x="2149946" y="248836"/>
                  <a:pt x="2202074" y="461804"/>
                </a:cubicBezTo>
                <a:cubicBezTo>
                  <a:pt x="2254202" y="674772"/>
                  <a:pt x="2196216" y="733845"/>
                  <a:pt x="2202074" y="1003922"/>
                </a:cubicBezTo>
                <a:cubicBezTo>
                  <a:pt x="2207932" y="1273999"/>
                  <a:pt x="2176045" y="1274198"/>
                  <a:pt x="2202074" y="1465726"/>
                </a:cubicBezTo>
                <a:cubicBezTo>
                  <a:pt x="2228103" y="1657254"/>
                  <a:pt x="2188904" y="1800240"/>
                  <a:pt x="2202074" y="2007844"/>
                </a:cubicBezTo>
                <a:cubicBezTo>
                  <a:pt x="1946244" y="2026232"/>
                  <a:pt x="1816383" y="1976265"/>
                  <a:pt x="1673576" y="2007844"/>
                </a:cubicBezTo>
                <a:cubicBezTo>
                  <a:pt x="1530769" y="2039423"/>
                  <a:pt x="1426241" y="2006228"/>
                  <a:pt x="1189120" y="2007844"/>
                </a:cubicBezTo>
                <a:cubicBezTo>
                  <a:pt x="951999" y="2009460"/>
                  <a:pt x="907977" y="1962534"/>
                  <a:pt x="682643" y="2007844"/>
                </a:cubicBezTo>
                <a:cubicBezTo>
                  <a:pt x="457309" y="2053154"/>
                  <a:pt x="293971" y="1953353"/>
                  <a:pt x="0" y="2007844"/>
                </a:cubicBezTo>
                <a:cubicBezTo>
                  <a:pt x="-36228" y="1876375"/>
                  <a:pt x="14009" y="1620451"/>
                  <a:pt x="0" y="1465726"/>
                </a:cubicBezTo>
                <a:cubicBezTo>
                  <a:pt x="-14009" y="1311001"/>
                  <a:pt x="32870" y="1200304"/>
                  <a:pt x="0" y="963765"/>
                </a:cubicBezTo>
                <a:cubicBezTo>
                  <a:pt x="-32870" y="727226"/>
                  <a:pt x="2738" y="691680"/>
                  <a:pt x="0" y="522039"/>
                </a:cubicBezTo>
                <a:cubicBezTo>
                  <a:pt x="-2738" y="352398"/>
                  <a:pt x="17920" y="2363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07344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5C21F9-4FA9-4107-85AC-E5FA965C0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4298" y="4048244"/>
            <a:ext cx="2208431" cy="1998052"/>
          </a:xfrm>
          <a:custGeom>
            <a:avLst/>
            <a:gdLst>
              <a:gd name="connsiteX0" fmla="*/ 0 w 2208431"/>
              <a:gd name="connsiteY0" fmla="*/ 0 h 1998052"/>
              <a:gd name="connsiteX1" fmla="*/ 530023 w 2208431"/>
              <a:gd name="connsiteY1" fmla="*/ 0 h 1998052"/>
              <a:gd name="connsiteX2" fmla="*/ 1037963 w 2208431"/>
              <a:gd name="connsiteY2" fmla="*/ 0 h 1998052"/>
              <a:gd name="connsiteX3" fmla="*/ 1590070 w 2208431"/>
              <a:gd name="connsiteY3" fmla="*/ 0 h 1998052"/>
              <a:gd name="connsiteX4" fmla="*/ 2208431 w 2208431"/>
              <a:gd name="connsiteY4" fmla="*/ 0 h 1998052"/>
              <a:gd name="connsiteX5" fmla="*/ 2208431 w 2208431"/>
              <a:gd name="connsiteY5" fmla="*/ 519494 h 1998052"/>
              <a:gd name="connsiteX6" fmla="*/ 2208431 w 2208431"/>
              <a:gd name="connsiteY6" fmla="*/ 959065 h 1998052"/>
              <a:gd name="connsiteX7" fmla="*/ 2208431 w 2208431"/>
              <a:gd name="connsiteY7" fmla="*/ 1398636 h 1998052"/>
              <a:gd name="connsiteX8" fmla="*/ 2208431 w 2208431"/>
              <a:gd name="connsiteY8" fmla="*/ 1998052 h 1998052"/>
              <a:gd name="connsiteX9" fmla="*/ 1678408 w 2208431"/>
              <a:gd name="connsiteY9" fmla="*/ 1998052 h 1998052"/>
              <a:gd name="connsiteX10" fmla="*/ 1192553 w 2208431"/>
              <a:gd name="connsiteY10" fmla="*/ 1998052 h 1998052"/>
              <a:gd name="connsiteX11" fmla="*/ 640445 w 2208431"/>
              <a:gd name="connsiteY11" fmla="*/ 1998052 h 1998052"/>
              <a:gd name="connsiteX12" fmla="*/ 0 w 2208431"/>
              <a:gd name="connsiteY12" fmla="*/ 1998052 h 1998052"/>
              <a:gd name="connsiteX13" fmla="*/ 0 w 2208431"/>
              <a:gd name="connsiteY13" fmla="*/ 1518520 h 1998052"/>
              <a:gd name="connsiteX14" fmla="*/ 0 w 2208431"/>
              <a:gd name="connsiteY14" fmla="*/ 1038987 h 1998052"/>
              <a:gd name="connsiteX15" fmla="*/ 0 w 2208431"/>
              <a:gd name="connsiteY15" fmla="*/ 559455 h 1998052"/>
              <a:gd name="connsiteX16" fmla="*/ 0 w 2208431"/>
              <a:gd name="connsiteY16" fmla="*/ 0 h 199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8431" h="1998052" fill="none" extrusionOk="0">
                <a:moveTo>
                  <a:pt x="0" y="0"/>
                </a:moveTo>
                <a:cubicBezTo>
                  <a:pt x="179892" y="-48498"/>
                  <a:pt x="401313" y="3101"/>
                  <a:pt x="530023" y="0"/>
                </a:cubicBezTo>
                <a:cubicBezTo>
                  <a:pt x="658733" y="-3101"/>
                  <a:pt x="808636" y="29190"/>
                  <a:pt x="1037963" y="0"/>
                </a:cubicBezTo>
                <a:cubicBezTo>
                  <a:pt x="1267290" y="-29190"/>
                  <a:pt x="1326525" y="8614"/>
                  <a:pt x="1590070" y="0"/>
                </a:cubicBezTo>
                <a:cubicBezTo>
                  <a:pt x="1853615" y="-8614"/>
                  <a:pt x="2041372" y="12459"/>
                  <a:pt x="2208431" y="0"/>
                </a:cubicBezTo>
                <a:cubicBezTo>
                  <a:pt x="2251502" y="200585"/>
                  <a:pt x="2170653" y="397804"/>
                  <a:pt x="2208431" y="519494"/>
                </a:cubicBezTo>
                <a:cubicBezTo>
                  <a:pt x="2246209" y="641184"/>
                  <a:pt x="2162857" y="868578"/>
                  <a:pt x="2208431" y="959065"/>
                </a:cubicBezTo>
                <a:cubicBezTo>
                  <a:pt x="2254005" y="1049552"/>
                  <a:pt x="2183199" y="1267233"/>
                  <a:pt x="2208431" y="1398636"/>
                </a:cubicBezTo>
                <a:cubicBezTo>
                  <a:pt x="2233663" y="1530039"/>
                  <a:pt x="2196671" y="1818745"/>
                  <a:pt x="2208431" y="1998052"/>
                </a:cubicBezTo>
                <a:cubicBezTo>
                  <a:pt x="1948994" y="2015230"/>
                  <a:pt x="1937643" y="1975633"/>
                  <a:pt x="1678408" y="1998052"/>
                </a:cubicBezTo>
                <a:cubicBezTo>
                  <a:pt x="1419173" y="2020471"/>
                  <a:pt x="1383324" y="1980688"/>
                  <a:pt x="1192553" y="1998052"/>
                </a:cubicBezTo>
                <a:cubicBezTo>
                  <a:pt x="1001783" y="2015416"/>
                  <a:pt x="893900" y="1944819"/>
                  <a:pt x="640445" y="1998052"/>
                </a:cubicBezTo>
                <a:cubicBezTo>
                  <a:pt x="386990" y="2051285"/>
                  <a:pt x="274098" y="1949264"/>
                  <a:pt x="0" y="1998052"/>
                </a:cubicBezTo>
                <a:cubicBezTo>
                  <a:pt x="-56103" y="1793510"/>
                  <a:pt x="57167" y="1753083"/>
                  <a:pt x="0" y="1518520"/>
                </a:cubicBezTo>
                <a:cubicBezTo>
                  <a:pt x="-57167" y="1283957"/>
                  <a:pt x="13426" y="1257920"/>
                  <a:pt x="0" y="1038987"/>
                </a:cubicBezTo>
                <a:cubicBezTo>
                  <a:pt x="-13426" y="820054"/>
                  <a:pt x="45540" y="669103"/>
                  <a:pt x="0" y="559455"/>
                </a:cubicBezTo>
                <a:cubicBezTo>
                  <a:pt x="-45540" y="449807"/>
                  <a:pt x="21473" y="131367"/>
                  <a:pt x="0" y="0"/>
                </a:cubicBezTo>
                <a:close/>
              </a:path>
              <a:path w="2208431" h="1998052" stroke="0" extrusionOk="0">
                <a:moveTo>
                  <a:pt x="0" y="0"/>
                </a:moveTo>
                <a:cubicBezTo>
                  <a:pt x="99371" y="-13964"/>
                  <a:pt x="285724" y="15217"/>
                  <a:pt x="485855" y="0"/>
                </a:cubicBezTo>
                <a:cubicBezTo>
                  <a:pt x="685987" y="-15217"/>
                  <a:pt x="830552" y="54783"/>
                  <a:pt x="1015878" y="0"/>
                </a:cubicBezTo>
                <a:cubicBezTo>
                  <a:pt x="1201204" y="-54783"/>
                  <a:pt x="1373417" y="50549"/>
                  <a:pt x="1501733" y="0"/>
                </a:cubicBezTo>
                <a:cubicBezTo>
                  <a:pt x="1630049" y="-50549"/>
                  <a:pt x="1926413" y="32727"/>
                  <a:pt x="2208431" y="0"/>
                </a:cubicBezTo>
                <a:cubicBezTo>
                  <a:pt x="2232067" y="110592"/>
                  <a:pt x="2190197" y="258368"/>
                  <a:pt x="2208431" y="479532"/>
                </a:cubicBezTo>
                <a:cubicBezTo>
                  <a:pt x="2226665" y="700696"/>
                  <a:pt x="2183492" y="753477"/>
                  <a:pt x="2208431" y="919104"/>
                </a:cubicBezTo>
                <a:cubicBezTo>
                  <a:pt x="2233370" y="1084731"/>
                  <a:pt x="2193742" y="1304316"/>
                  <a:pt x="2208431" y="1438597"/>
                </a:cubicBezTo>
                <a:cubicBezTo>
                  <a:pt x="2223120" y="1572878"/>
                  <a:pt x="2175066" y="1878120"/>
                  <a:pt x="2208431" y="1998052"/>
                </a:cubicBezTo>
                <a:cubicBezTo>
                  <a:pt x="1986779" y="2038280"/>
                  <a:pt x="1889989" y="1980264"/>
                  <a:pt x="1678408" y="1998052"/>
                </a:cubicBezTo>
                <a:cubicBezTo>
                  <a:pt x="1466827" y="2015840"/>
                  <a:pt x="1374120" y="1942860"/>
                  <a:pt x="1082131" y="1998052"/>
                </a:cubicBezTo>
                <a:cubicBezTo>
                  <a:pt x="790142" y="2053244"/>
                  <a:pt x="759980" y="1941375"/>
                  <a:pt x="552108" y="1998052"/>
                </a:cubicBezTo>
                <a:cubicBezTo>
                  <a:pt x="344236" y="2054729"/>
                  <a:pt x="153408" y="1990963"/>
                  <a:pt x="0" y="1998052"/>
                </a:cubicBezTo>
                <a:cubicBezTo>
                  <a:pt x="-15775" y="1889454"/>
                  <a:pt x="17178" y="1645852"/>
                  <a:pt x="0" y="1478558"/>
                </a:cubicBezTo>
                <a:cubicBezTo>
                  <a:pt x="-17178" y="1311264"/>
                  <a:pt x="63361" y="1151890"/>
                  <a:pt x="0" y="939084"/>
                </a:cubicBezTo>
                <a:cubicBezTo>
                  <a:pt x="-63361" y="726278"/>
                  <a:pt x="41748" y="35388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451197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8C70C3-A7B3-4A1C-8CDA-05AC3FAF85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448" y="4106358"/>
            <a:ext cx="1997424" cy="1939938"/>
          </a:xfrm>
          <a:custGeom>
            <a:avLst/>
            <a:gdLst>
              <a:gd name="connsiteX0" fmla="*/ 0 w 1997424"/>
              <a:gd name="connsiteY0" fmla="*/ 0 h 1939938"/>
              <a:gd name="connsiteX1" fmla="*/ 479382 w 1997424"/>
              <a:gd name="connsiteY1" fmla="*/ 0 h 1939938"/>
              <a:gd name="connsiteX2" fmla="*/ 1018686 w 1997424"/>
              <a:gd name="connsiteY2" fmla="*/ 0 h 1939938"/>
              <a:gd name="connsiteX3" fmla="*/ 1518042 w 1997424"/>
              <a:gd name="connsiteY3" fmla="*/ 0 h 1939938"/>
              <a:gd name="connsiteX4" fmla="*/ 1997424 w 1997424"/>
              <a:gd name="connsiteY4" fmla="*/ 0 h 1939938"/>
              <a:gd name="connsiteX5" fmla="*/ 1997424 w 1997424"/>
              <a:gd name="connsiteY5" fmla="*/ 426786 h 1939938"/>
              <a:gd name="connsiteX6" fmla="*/ 1997424 w 1997424"/>
              <a:gd name="connsiteY6" fmla="*/ 853573 h 1939938"/>
              <a:gd name="connsiteX7" fmla="*/ 1997424 w 1997424"/>
              <a:gd name="connsiteY7" fmla="*/ 1299758 h 1939938"/>
              <a:gd name="connsiteX8" fmla="*/ 1997424 w 1997424"/>
              <a:gd name="connsiteY8" fmla="*/ 1939938 h 1939938"/>
              <a:gd name="connsiteX9" fmla="*/ 1518042 w 1997424"/>
              <a:gd name="connsiteY9" fmla="*/ 1939938 h 1939938"/>
              <a:gd name="connsiteX10" fmla="*/ 1078609 w 1997424"/>
              <a:gd name="connsiteY10" fmla="*/ 1939938 h 1939938"/>
              <a:gd name="connsiteX11" fmla="*/ 599227 w 1997424"/>
              <a:gd name="connsiteY11" fmla="*/ 1939938 h 1939938"/>
              <a:gd name="connsiteX12" fmla="*/ 0 w 1997424"/>
              <a:gd name="connsiteY12" fmla="*/ 1939938 h 1939938"/>
              <a:gd name="connsiteX13" fmla="*/ 0 w 1997424"/>
              <a:gd name="connsiteY13" fmla="*/ 1513152 h 1939938"/>
              <a:gd name="connsiteX14" fmla="*/ 0 w 1997424"/>
              <a:gd name="connsiteY14" fmla="*/ 1086365 h 1939938"/>
              <a:gd name="connsiteX15" fmla="*/ 0 w 1997424"/>
              <a:gd name="connsiteY15" fmla="*/ 659579 h 1939938"/>
              <a:gd name="connsiteX16" fmla="*/ 0 w 1997424"/>
              <a:gd name="connsiteY16" fmla="*/ 0 h 19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7424" h="1939938" fill="none" extrusionOk="0">
                <a:moveTo>
                  <a:pt x="0" y="0"/>
                </a:moveTo>
                <a:cubicBezTo>
                  <a:pt x="235458" y="-26470"/>
                  <a:pt x="314566" y="49187"/>
                  <a:pt x="479382" y="0"/>
                </a:cubicBezTo>
                <a:cubicBezTo>
                  <a:pt x="644198" y="-49187"/>
                  <a:pt x="814395" y="4564"/>
                  <a:pt x="1018686" y="0"/>
                </a:cubicBezTo>
                <a:cubicBezTo>
                  <a:pt x="1222977" y="-4564"/>
                  <a:pt x="1301257" y="50122"/>
                  <a:pt x="1518042" y="0"/>
                </a:cubicBezTo>
                <a:cubicBezTo>
                  <a:pt x="1734827" y="-50122"/>
                  <a:pt x="1830000" y="16428"/>
                  <a:pt x="1997424" y="0"/>
                </a:cubicBezTo>
                <a:cubicBezTo>
                  <a:pt x="2025113" y="173176"/>
                  <a:pt x="1983098" y="239826"/>
                  <a:pt x="1997424" y="426786"/>
                </a:cubicBezTo>
                <a:cubicBezTo>
                  <a:pt x="2011750" y="613746"/>
                  <a:pt x="1968612" y="759097"/>
                  <a:pt x="1997424" y="853573"/>
                </a:cubicBezTo>
                <a:cubicBezTo>
                  <a:pt x="2026236" y="948049"/>
                  <a:pt x="1966367" y="1207831"/>
                  <a:pt x="1997424" y="1299758"/>
                </a:cubicBezTo>
                <a:cubicBezTo>
                  <a:pt x="2028481" y="1391685"/>
                  <a:pt x="1992670" y="1758329"/>
                  <a:pt x="1997424" y="1939938"/>
                </a:cubicBezTo>
                <a:cubicBezTo>
                  <a:pt x="1834884" y="1983411"/>
                  <a:pt x="1708858" y="1932074"/>
                  <a:pt x="1518042" y="1939938"/>
                </a:cubicBezTo>
                <a:cubicBezTo>
                  <a:pt x="1327226" y="1947802"/>
                  <a:pt x="1186603" y="1905750"/>
                  <a:pt x="1078609" y="1939938"/>
                </a:cubicBezTo>
                <a:cubicBezTo>
                  <a:pt x="970615" y="1974126"/>
                  <a:pt x="740369" y="1930700"/>
                  <a:pt x="599227" y="1939938"/>
                </a:cubicBezTo>
                <a:cubicBezTo>
                  <a:pt x="458085" y="1949176"/>
                  <a:pt x="211495" y="1895929"/>
                  <a:pt x="0" y="1939938"/>
                </a:cubicBezTo>
                <a:cubicBezTo>
                  <a:pt x="-6260" y="1825726"/>
                  <a:pt x="29082" y="1684713"/>
                  <a:pt x="0" y="1513152"/>
                </a:cubicBezTo>
                <a:cubicBezTo>
                  <a:pt x="-29082" y="1341591"/>
                  <a:pt x="10898" y="1231619"/>
                  <a:pt x="0" y="1086365"/>
                </a:cubicBezTo>
                <a:cubicBezTo>
                  <a:pt x="-10898" y="941111"/>
                  <a:pt x="29512" y="869786"/>
                  <a:pt x="0" y="659579"/>
                </a:cubicBezTo>
                <a:cubicBezTo>
                  <a:pt x="-29512" y="449372"/>
                  <a:pt x="39506" y="274104"/>
                  <a:pt x="0" y="0"/>
                </a:cubicBezTo>
                <a:close/>
              </a:path>
              <a:path w="1997424" h="1939938" stroke="0" extrusionOk="0">
                <a:moveTo>
                  <a:pt x="0" y="0"/>
                </a:moveTo>
                <a:cubicBezTo>
                  <a:pt x="118212" y="-13222"/>
                  <a:pt x="325408" y="49801"/>
                  <a:pt x="479382" y="0"/>
                </a:cubicBezTo>
                <a:cubicBezTo>
                  <a:pt x="633356" y="-49801"/>
                  <a:pt x="836256" y="20435"/>
                  <a:pt x="958764" y="0"/>
                </a:cubicBezTo>
                <a:cubicBezTo>
                  <a:pt x="1081272" y="-20435"/>
                  <a:pt x="1247629" y="20155"/>
                  <a:pt x="1438145" y="0"/>
                </a:cubicBezTo>
                <a:cubicBezTo>
                  <a:pt x="1628661" y="-20155"/>
                  <a:pt x="1788743" y="38085"/>
                  <a:pt x="1997424" y="0"/>
                </a:cubicBezTo>
                <a:cubicBezTo>
                  <a:pt x="2049610" y="172829"/>
                  <a:pt x="1945634" y="283981"/>
                  <a:pt x="1997424" y="523783"/>
                </a:cubicBezTo>
                <a:cubicBezTo>
                  <a:pt x="2049214" y="763585"/>
                  <a:pt x="1944832" y="898109"/>
                  <a:pt x="1997424" y="1028167"/>
                </a:cubicBezTo>
                <a:cubicBezTo>
                  <a:pt x="2050016" y="1158225"/>
                  <a:pt x="1951958" y="1308449"/>
                  <a:pt x="1997424" y="1513152"/>
                </a:cubicBezTo>
                <a:cubicBezTo>
                  <a:pt x="2042890" y="1717856"/>
                  <a:pt x="1955773" y="1738164"/>
                  <a:pt x="1997424" y="1939938"/>
                </a:cubicBezTo>
                <a:cubicBezTo>
                  <a:pt x="1780436" y="1988247"/>
                  <a:pt x="1753303" y="1930721"/>
                  <a:pt x="1538016" y="1939938"/>
                </a:cubicBezTo>
                <a:cubicBezTo>
                  <a:pt x="1322729" y="1949155"/>
                  <a:pt x="1224535" y="1913645"/>
                  <a:pt x="1098583" y="1939938"/>
                </a:cubicBezTo>
                <a:cubicBezTo>
                  <a:pt x="972631" y="1966231"/>
                  <a:pt x="806349" y="1915402"/>
                  <a:pt x="559279" y="1939938"/>
                </a:cubicBezTo>
                <a:cubicBezTo>
                  <a:pt x="312209" y="1964474"/>
                  <a:pt x="159974" y="1884124"/>
                  <a:pt x="0" y="1939938"/>
                </a:cubicBezTo>
                <a:cubicBezTo>
                  <a:pt x="-38159" y="1730465"/>
                  <a:pt x="3433" y="1636082"/>
                  <a:pt x="0" y="1493752"/>
                </a:cubicBezTo>
                <a:cubicBezTo>
                  <a:pt x="-3433" y="1351422"/>
                  <a:pt x="2922" y="1144511"/>
                  <a:pt x="0" y="1047567"/>
                </a:cubicBezTo>
                <a:cubicBezTo>
                  <a:pt x="-2922" y="950624"/>
                  <a:pt x="7454" y="722480"/>
                  <a:pt x="0" y="601381"/>
                </a:cubicBezTo>
                <a:cubicBezTo>
                  <a:pt x="-7454" y="480282"/>
                  <a:pt x="14071" y="16177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15781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79CC3-E899-4B61-8443-E9B97B611D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343" y="4071395"/>
            <a:ext cx="2202074" cy="1985013"/>
          </a:xfrm>
          <a:custGeom>
            <a:avLst/>
            <a:gdLst>
              <a:gd name="connsiteX0" fmla="*/ 0 w 2202074"/>
              <a:gd name="connsiteY0" fmla="*/ 0 h 1985013"/>
              <a:gd name="connsiteX1" fmla="*/ 528498 w 2202074"/>
              <a:gd name="connsiteY1" fmla="*/ 0 h 1985013"/>
              <a:gd name="connsiteX2" fmla="*/ 1056996 w 2202074"/>
              <a:gd name="connsiteY2" fmla="*/ 0 h 1985013"/>
              <a:gd name="connsiteX3" fmla="*/ 1651556 w 2202074"/>
              <a:gd name="connsiteY3" fmla="*/ 0 h 1985013"/>
              <a:gd name="connsiteX4" fmla="*/ 2202074 w 2202074"/>
              <a:gd name="connsiteY4" fmla="*/ 0 h 1985013"/>
              <a:gd name="connsiteX5" fmla="*/ 2202074 w 2202074"/>
              <a:gd name="connsiteY5" fmla="*/ 496253 h 1985013"/>
              <a:gd name="connsiteX6" fmla="*/ 2202074 w 2202074"/>
              <a:gd name="connsiteY6" fmla="*/ 1012357 h 1985013"/>
              <a:gd name="connsiteX7" fmla="*/ 2202074 w 2202074"/>
              <a:gd name="connsiteY7" fmla="*/ 1528460 h 1985013"/>
              <a:gd name="connsiteX8" fmla="*/ 2202074 w 2202074"/>
              <a:gd name="connsiteY8" fmla="*/ 1985013 h 1985013"/>
              <a:gd name="connsiteX9" fmla="*/ 1695597 w 2202074"/>
              <a:gd name="connsiteY9" fmla="*/ 1985013 h 1985013"/>
              <a:gd name="connsiteX10" fmla="*/ 1145078 w 2202074"/>
              <a:gd name="connsiteY10" fmla="*/ 1985013 h 1985013"/>
              <a:gd name="connsiteX11" fmla="*/ 660622 w 2202074"/>
              <a:gd name="connsiteY11" fmla="*/ 1985013 h 1985013"/>
              <a:gd name="connsiteX12" fmla="*/ 0 w 2202074"/>
              <a:gd name="connsiteY12" fmla="*/ 1985013 h 1985013"/>
              <a:gd name="connsiteX13" fmla="*/ 0 w 2202074"/>
              <a:gd name="connsiteY13" fmla="*/ 1468910 h 1985013"/>
              <a:gd name="connsiteX14" fmla="*/ 0 w 2202074"/>
              <a:gd name="connsiteY14" fmla="*/ 1012357 h 1985013"/>
              <a:gd name="connsiteX15" fmla="*/ 0 w 2202074"/>
              <a:gd name="connsiteY15" fmla="*/ 496253 h 1985013"/>
              <a:gd name="connsiteX16" fmla="*/ 0 w 2202074"/>
              <a:gd name="connsiteY16" fmla="*/ 0 h 198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1985013" fill="none" extrusionOk="0">
                <a:moveTo>
                  <a:pt x="0" y="0"/>
                </a:moveTo>
                <a:cubicBezTo>
                  <a:pt x="224376" y="-14987"/>
                  <a:pt x="347079" y="18101"/>
                  <a:pt x="528498" y="0"/>
                </a:cubicBezTo>
                <a:cubicBezTo>
                  <a:pt x="709917" y="-18101"/>
                  <a:pt x="865615" y="23427"/>
                  <a:pt x="1056996" y="0"/>
                </a:cubicBezTo>
                <a:cubicBezTo>
                  <a:pt x="1248377" y="-23427"/>
                  <a:pt x="1410211" y="70203"/>
                  <a:pt x="1651556" y="0"/>
                </a:cubicBezTo>
                <a:cubicBezTo>
                  <a:pt x="1892901" y="-70203"/>
                  <a:pt x="2054719" y="23184"/>
                  <a:pt x="2202074" y="0"/>
                </a:cubicBezTo>
                <a:cubicBezTo>
                  <a:pt x="2205997" y="243592"/>
                  <a:pt x="2201128" y="386259"/>
                  <a:pt x="2202074" y="496253"/>
                </a:cubicBezTo>
                <a:cubicBezTo>
                  <a:pt x="2203020" y="606247"/>
                  <a:pt x="2162042" y="779178"/>
                  <a:pt x="2202074" y="1012357"/>
                </a:cubicBezTo>
                <a:cubicBezTo>
                  <a:pt x="2242106" y="1245536"/>
                  <a:pt x="2146506" y="1299993"/>
                  <a:pt x="2202074" y="1528460"/>
                </a:cubicBezTo>
                <a:cubicBezTo>
                  <a:pt x="2257642" y="1756927"/>
                  <a:pt x="2179822" y="1795973"/>
                  <a:pt x="2202074" y="1985013"/>
                </a:cubicBezTo>
                <a:cubicBezTo>
                  <a:pt x="1983971" y="2013365"/>
                  <a:pt x="1822824" y="1948782"/>
                  <a:pt x="1695597" y="1985013"/>
                </a:cubicBezTo>
                <a:cubicBezTo>
                  <a:pt x="1568370" y="2021244"/>
                  <a:pt x="1326869" y="1932654"/>
                  <a:pt x="1145078" y="1985013"/>
                </a:cubicBezTo>
                <a:cubicBezTo>
                  <a:pt x="963287" y="2037372"/>
                  <a:pt x="896063" y="1961302"/>
                  <a:pt x="660622" y="1985013"/>
                </a:cubicBezTo>
                <a:cubicBezTo>
                  <a:pt x="425181" y="2008724"/>
                  <a:pt x="204074" y="1980277"/>
                  <a:pt x="0" y="1985013"/>
                </a:cubicBezTo>
                <a:cubicBezTo>
                  <a:pt x="-36885" y="1834150"/>
                  <a:pt x="1180" y="1682664"/>
                  <a:pt x="0" y="1468910"/>
                </a:cubicBezTo>
                <a:cubicBezTo>
                  <a:pt x="-1180" y="1255156"/>
                  <a:pt x="3608" y="1112469"/>
                  <a:pt x="0" y="1012357"/>
                </a:cubicBezTo>
                <a:cubicBezTo>
                  <a:pt x="-3608" y="912245"/>
                  <a:pt x="8208" y="606406"/>
                  <a:pt x="0" y="496253"/>
                </a:cubicBezTo>
                <a:cubicBezTo>
                  <a:pt x="-8208" y="386100"/>
                  <a:pt x="9349" y="181193"/>
                  <a:pt x="0" y="0"/>
                </a:cubicBezTo>
                <a:close/>
              </a:path>
              <a:path w="2202074" h="1985013" stroke="0" extrusionOk="0">
                <a:moveTo>
                  <a:pt x="0" y="0"/>
                </a:moveTo>
                <a:cubicBezTo>
                  <a:pt x="212951" y="-62018"/>
                  <a:pt x="468831" y="55133"/>
                  <a:pt x="594560" y="0"/>
                </a:cubicBezTo>
                <a:cubicBezTo>
                  <a:pt x="720289" y="-55133"/>
                  <a:pt x="1010413" y="11737"/>
                  <a:pt x="1123058" y="0"/>
                </a:cubicBezTo>
                <a:cubicBezTo>
                  <a:pt x="1235703" y="-11737"/>
                  <a:pt x="1418830" y="52022"/>
                  <a:pt x="1673576" y="0"/>
                </a:cubicBezTo>
                <a:cubicBezTo>
                  <a:pt x="1928322" y="-52022"/>
                  <a:pt x="1945744" y="1778"/>
                  <a:pt x="2202074" y="0"/>
                </a:cubicBezTo>
                <a:cubicBezTo>
                  <a:pt x="2208774" y="165007"/>
                  <a:pt x="2168706" y="367202"/>
                  <a:pt x="2202074" y="516103"/>
                </a:cubicBezTo>
                <a:cubicBezTo>
                  <a:pt x="2235442" y="665004"/>
                  <a:pt x="2182456" y="876234"/>
                  <a:pt x="2202074" y="1032207"/>
                </a:cubicBezTo>
                <a:cubicBezTo>
                  <a:pt x="2221692" y="1188180"/>
                  <a:pt x="2116768" y="1654138"/>
                  <a:pt x="2202074" y="1985013"/>
                </a:cubicBezTo>
                <a:cubicBezTo>
                  <a:pt x="2073699" y="1995059"/>
                  <a:pt x="1801821" y="1976015"/>
                  <a:pt x="1673576" y="1985013"/>
                </a:cubicBezTo>
                <a:cubicBezTo>
                  <a:pt x="1545331" y="1994011"/>
                  <a:pt x="1231017" y="1958021"/>
                  <a:pt x="1101037" y="1985013"/>
                </a:cubicBezTo>
                <a:cubicBezTo>
                  <a:pt x="971057" y="2012005"/>
                  <a:pt x="806883" y="1948518"/>
                  <a:pt x="550519" y="1985013"/>
                </a:cubicBezTo>
                <a:cubicBezTo>
                  <a:pt x="294155" y="2021508"/>
                  <a:pt x="123697" y="1920366"/>
                  <a:pt x="0" y="1985013"/>
                </a:cubicBezTo>
                <a:cubicBezTo>
                  <a:pt x="-20392" y="1800055"/>
                  <a:pt x="52200" y="1615406"/>
                  <a:pt x="0" y="1508610"/>
                </a:cubicBezTo>
                <a:cubicBezTo>
                  <a:pt x="-52200" y="1401814"/>
                  <a:pt x="33660" y="1136426"/>
                  <a:pt x="0" y="1012357"/>
                </a:cubicBezTo>
                <a:cubicBezTo>
                  <a:pt x="-33660" y="888288"/>
                  <a:pt x="47888" y="660522"/>
                  <a:pt x="0" y="516103"/>
                </a:cubicBezTo>
                <a:cubicBezTo>
                  <a:pt x="-47888" y="371684"/>
                  <a:pt x="6319" y="1643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80676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74C936-76AF-4C9D-BE71-D71C65466486}"/>
              </a:ext>
            </a:extLst>
          </p:cNvPr>
          <p:cNvSpPr/>
          <p:nvPr/>
        </p:nvSpPr>
        <p:spPr>
          <a:xfrm>
            <a:off x="8995144" y="3019647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4EA11E-60E4-4C75-8FE4-F92F559CE572}"/>
              </a:ext>
            </a:extLst>
          </p:cNvPr>
          <p:cNvSpPr/>
          <p:nvPr/>
        </p:nvSpPr>
        <p:spPr>
          <a:xfrm>
            <a:off x="9006230" y="5781104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915D2C-9078-40D1-953D-860B9B85B9E1}"/>
              </a:ext>
            </a:extLst>
          </p:cNvPr>
          <p:cNvSpPr/>
          <p:nvPr/>
        </p:nvSpPr>
        <p:spPr>
          <a:xfrm>
            <a:off x="6631825" y="2985500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B29614-2D7E-467C-9278-B3C9FD66DC37}"/>
              </a:ext>
            </a:extLst>
          </p:cNvPr>
          <p:cNvSpPr/>
          <p:nvPr/>
        </p:nvSpPr>
        <p:spPr>
          <a:xfrm>
            <a:off x="6642911" y="5746957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0532B5-B288-4D92-90A7-76BF77BD65CC}"/>
              </a:ext>
            </a:extLst>
          </p:cNvPr>
          <p:cNvSpPr/>
          <p:nvPr/>
        </p:nvSpPr>
        <p:spPr>
          <a:xfrm>
            <a:off x="4164898" y="2973516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4D8A6E-0A90-4A31-88D2-603428745204}"/>
              </a:ext>
            </a:extLst>
          </p:cNvPr>
          <p:cNvSpPr/>
          <p:nvPr/>
        </p:nvSpPr>
        <p:spPr>
          <a:xfrm>
            <a:off x="4175984" y="5734973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7F2EFE-BBAA-4A5D-8EDD-983FC4266C19}"/>
              </a:ext>
            </a:extLst>
          </p:cNvPr>
          <p:cNvSpPr/>
          <p:nvPr/>
        </p:nvSpPr>
        <p:spPr>
          <a:xfrm>
            <a:off x="1801579" y="2939369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A27436-38AE-4817-88F7-74AE852AA243}"/>
              </a:ext>
            </a:extLst>
          </p:cNvPr>
          <p:cNvSpPr/>
          <p:nvPr/>
        </p:nvSpPr>
        <p:spPr>
          <a:xfrm>
            <a:off x="1812665" y="5700826"/>
            <a:ext cx="786809" cy="715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27C679-A675-4732-B0F6-030E1E380EF0}"/>
              </a:ext>
            </a:extLst>
          </p:cNvPr>
          <p:cNvSpPr/>
          <p:nvPr/>
        </p:nvSpPr>
        <p:spPr>
          <a:xfrm>
            <a:off x="9064077" y="293426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F896ED-B651-4F7F-AB5F-666CE418EE2A}"/>
              </a:ext>
            </a:extLst>
          </p:cNvPr>
          <p:cNvSpPr/>
          <p:nvPr/>
        </p:nvSpPr>
        <p:spPr>
          <a:xfrm>
            <a:off x="1904538" y="559474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D7B4A3-03BD-446E-83AE-B1AF276E55D0}"/>
              </a:ext>
            </a:extLst>
          </p:cNvPr>
          <p:cNvSpPr/>
          <p:nvPr/>
        </p:nvSpPr>
        <p:spPr>
          <a:xfrm>
            <a:off x="4252932" y="291367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07302C-3EAB-4200-95F3-4C828D0D053A}"/>
              </a:ext>
            </a:extLst>
          </p:cNvPr>
          <p:cNvSpPr/>
          <p:nvPr/>
        </p:nvSpPr>
        <p:spPr>
          <a:xfrm>
            <a:off x="6751621" y="563834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5EB350-8D55-4739-B37E-D24B72DDDB76}"/>
              </a:ext>
            </a:extLst>
          </p:cNvPr>
          <p:cNvSpPr/>
          <p:nvPr/>
        </p:nvSpPr>
        <p:spPr>
          <a:xfrm>
            <a:off x="6766671" y="289078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AC989C-8D73-41F5-8335-1CAE83468A8A}"/>
              </a:ext>
            </a:extLst>
          </p:cNvPr>
          <p:cNvSpPr/>
          <p:nvPr/>
        </p:nvSpPr>
        <p:spPr>
          <a:xfrm>
            <a:off x="9115296" y="570082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1AB1C8-4E2E-43ED-A274-3848E2FAF077}"/>
              </a:ext>
            </a:extLst>
          </p:cNvPr>
          <p:cNvSpPr/>
          <p:nvPr/>
        </p:nvSpPr>
        <p:spPr>
          <a:xfrm>
            <a:off x="4279591" y="563127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8FD9CB-A668-4AB0-9A4F-A09BD3AC8967}"/>
              </a:ext>
            </a:extLst>
          </p:cNvPr>
          <p:cNvSpPr/>
          <p:nvPr/>
        </p:nvSpPr>
        <p:spPr>
          <a:xfrm>
            <a:off x="1920851" y="280813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98C9ED-30AD-4775-B121-25178BCC0572}"/>
              </a:ext>
            </a:extLst>
          </p:cNvPr>
          <p:cNvSpPr/>
          <p:nvPr/>
        </p:nvSpPr>
        <p:spPr>
          <a:xfrm>
            <a:off x="9064077" y="116752"/>
            <a:ext cx="28777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رتب أحداث القصة 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C205DFB-A47E-4CF6-ACF0-11DDDFE01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60D5872-C79B-4E7A-B34F-2814D9F0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C1141-C7D7-4B53-A905-25DD909A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2" y="2037854"/>
            <a:ext cx="2121849" cy="2007845"/>
          </a:xfrm>
          <a:custGeom>
            <a:avLst/>
            <a:gdLst>
              <a:gd name="connsiteX0" fmla="*/ 0 w 2121849"/>
              <a:gd name="connsiteY0" fmla="*/ 0 h 2007845"/>
              <a:gd name="connsiteX1" fmla="*/ 488025 w 2121849"/>
              <a:gd name="connsiteY1" fmla="*/ 0 h 2007845"/>
              <a:gd name="connsiteX2" fmla="*/ 1060925 w 2121849"/>
              <a:gd name="connsiteY2" fmla="*/ 0 h 2007845"/>
              <a:gd name="connsiteX3" fmla="*/ 1591387 w 2121849"/>
              <a:gd name="connsiteY3" fmla="*/ 0 h 2007845"/>
              <a:gd name="connsiteX4" fmla="*/ 2121849 w 2121849"/>
              <a:gd name="connsiteY4" fmla="*/ 0 h 2007845"/>
              <a:gd name="connsiteX5" fmla="*/ 2121849 w 2121849"/>
              <a:gd name="connsiteY5" fmla="*/ 461804 h 2007845"/>
              <a:gd name="connsiteX6" fmla="*/ 2121849 w 2121849"/>
              <a:gd name="connsiteY6" fmla="*/ 963766 h 2007845"/>
              <a:gd name="connsiteX7" fmla="*/ 2121849 w 2121849"/>
              <a:gd name="connsiteY7" fmla="*/ 1465727 h 2007845"/>
              <a:gd name="connsiteX8" fmla="*/ 2121849 w 2121849"/>
              <a:gd name="connsiteY8" fmla="*/ 2007845 h 2007845"/>
              <a:gd name="connsiteX9" fmla="*/ 1655042 w 2121849"/>
              <a:gd name="connsiteY9" fmla="*/ 2007845 h 2007845"/>
              <a:gd name="connsiteX10" fmla="*/ 1145798 w 2121849"/>
              <a:gd name="connsiteY10" fmla="*/ 2007845 h 2007845"/>
              <a:gd name="connsiteX11" fmla="*/ 594118 w 2121849"/>
              <a:gd name="connsiteY11" fmla="*/ 2007845 h 2007845"/>
              <a:gd name="connsiteX12" fmla="*/ 0 w 2121849"/>
              <a:gd name="connsiteY12" fmla="*/ 2007845 h 2007845"/>
              <a:gd name="connsiteX13" fmla="*/ 0 w 2121849"/>
              <a:gd name="connsiteY13" fmla="*/ 1546041 h 2007845"/>
              <a:gd name="connsiteX14" fmla="*/ 0 w 2121849"/>
              <a:gd name="connsiteY14" fmla="*/ 1084236 h 2007845"/>
              <a:gd name="connsiteX15" fmla="*/ 0 w 2121849"/>
              <a:gd name="connsiteY15" fmla="*/ 622432 h 2007845"/>
              <a:gd name="connsiteX16" fmla="*/ 0 w 2121849"/>
              <a:gd name="connsiteY16" fmla="*/ 0 h 200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849" h="2007845" fill="none" extrusionOk="0">
                <a:moveTo>
                  <a:pt x="0" y="0"/>
                </a:moveTo>
                <a:cubicBezTo>
                  <a:pt x="235603" y="-18010"/>
                  <a:pt x="333637" y="31261"/>
                  <a:pt x="488025" y="0"/>
                </a:cubicBezTo>
                <a:cubicBezTo>
                  <a:pt x="642414" y="-31261"/>
                  <a:pt x="891483" y="33449"/>
                  <a:pt x="1060925" y="0"/>
                </a:cubicBezTo>
                <a:cubicBezTo>
                  <a:pt x="1230367" y="-33449"/>
                  <a:pt x="1418788" y="13008"/>
                  <a:pt x="1591387" y="0"/>
                </a:cubicBezTo>
                <a:cubicBezTo>
                  <a:pt x="1763986" y="-13008"/>
                  <a:pt x="1989655" y="29537"/>
                  <a:pt x="2121849" y="0"/>
                </a:cubicBezTo>
                <a:cubicBezTo>
                  <a:pt x="2146268" y="153672"/>
                  <a:pt x="2076727" y="298249"/>
                  <a:pt x="2121849" y="461804"/>
                </a:cubicBezTo>
                <a:cubicBezTo>
                  <a:pt x="2166971" y="625359"/>
                  <a:pt x="2102689" y="817663"/>
                  <a:pt x="2121849" y="963766"/>
                </a:cubicBezTo>
                <a:cubicBezTo>
                  <a:pt x="2141009" y="1109869"/>
                  <a:pt x="2100909" y="1251830"/>
                  <a:pt x="2121849" y="1465727"/>
                </a:cubicBezTo>
                <a:cubicBezTo>
                  <a:pt x="2142789" y="1679624"/>
                  <a:pt x="2057959" y="1836010"/>
                  <a:pt x="2121849" y="2007845"/>
                </a:cubicBezTo>
                <a:cubicBezTo>
                  <a:pt x="1968641" y="2047927"/>
                  <a:pt x="1873711" y="1983073"/>
                  <a:pt x="1655042" y="2007845"/>
                </a:cubicBezTo>
                <a:cubicBezTo>
                  <a:pt x="1436373" y="2032617"/>
                  <a:pt x="1313185" y="1998083"/>
                  <a:pt x="1145798" y="2007845"/>
                </a:cubicBezTo>
                <a:cubicBezTo>
                  <a:pt x="978411" y="2017607"/>
                  <a:pt x="764740" y="2001978"/>
                  <a:pt x="594118" y="2007845"/>
                </a:cubicBezTo>
                <a:cubicBezTo>
                  <a:pt x="423496" y="2013712"/>
                  <a:pt x="230038" y="2007027"/>
                  <a:pt x="0" y="2007845"/>
                </a:cubicBezTo>
                <a:cubicBezTo>
                  <a:pt x="-9195" y="1867743"/>
                  <a:pt x="13213" y="1651296"/>
                  <a:pt x="0" y="1546041"/>
                </a:cubicBezTo>
                <a:cubicBezTo>
                  <a:pt x="-13213" y="1440786"/>
                  <a:pt x="12171" y="1184375"/>
                  <a:pt x="0" y="1084236"/>
                </a:cubicBezTo>
                <a:cubicBezTo>
                  <a:pt x="-12171" y="984098"/>
                  <a:pt x="2244" y="770645"/>
                  <a:pt x="0" y="622432"/>
                </a:cubicBezTo>
                <a:cubicBezTo>
                  <a:pt x="-2244" y="474219"/>
                  <a:pt x="25987" y="158103"/>
                  <a:pt x="0" y="0"/>
                </a:cubicBezTo>
                <a:close/>
              </a:path>
              <a:path w="2121849" h="2007845" stroke="0" extrusionOk="0">
                <a:moveTo>
                  <a:pt x="0" y="0"/>
                </a:moveTo>
                <a:cubicBezTo>
                  <a:pt x="111399" y="-13220"/>
                  <a:pt x="343155" y="50030"/>
                  <a:pt x="509244" y="0"/>
                </a:cubicBezTo>
                <a:cubicBezTo>
                  <a:pt x="675333" y="-50030"/>
                  <a:pt x="960884" y="1163"/>
                  <a:pt x="1082143" y="0"/>
                </a:cubicBezTo>
                <a:cubicBezTo>
                  <a:pt x="1203402" y="-1163"/>
                  <a:pt x="1319122" y="44610"/>
                  <a:pt x="1548950" y="0"/>
                </a:cubicBezTo>
                <a:cubicBezTo>
                  <a:pt x="1778778" y="-44610"/>
                  <a:pt x="1862603" y="65203"/>
                  <a:pt x="2121849" y="0"/>
                </a:cubicBezTo>
                <a:cubicBezTo>
                  <a:pt x="2126581" y="189231"/>
                  <a:pt x="2084841" y="337906"/>
                  <a:pt x="2121849" y="481883"/>
                </a:cubicBezTo>
                <a:cubicBezTo>
                  <a:pt x="2158857" y="625860"/>
                  <a:pt x="2121307" y="756092"/>
                  <a:pt x="2121849" y="963766"/>
                </a:cubicBezTo>
                <a:cubicBezTo>
                  <a:pt x="2122391" y="1171440"/>
                  <a:pt x="2106860" y="1321644"/>
                  <a:pt x="2121849" y="1425570"/>
                </a:cubicBezTo>
                <a:cubicBezTo>
                  <a:pt x="2136838" y="1529496"/>
                  <a:pt x="2115853" y="1831802"/>
                  <a:pt x="2121849" y="2007845"/>
                </a:cubicBezTo>
                <a:cubicBezTo>
                  <a:pt x="1928030" y="2029105"/>
                  <a:pt x="1780345" y="1952974"/>
                  <a:pt x="1655042" y="2007845"/>
                </a:cubicBezTo>
                <a:cubicBezTo>
                  <a:pt x="1529739" y="2062716"/>
                  <a:pt x="1336621" y="1994456"/>
                  <a:pt x="1167017" y="2007845"/>
                </a:cubicBezTo>
                <a:cubicBezTo>
                  <a:pt x="997413" y="2021234"/>
                  <a:pt x="926960" y="1965871"/>
                  <a:pt x="700210" y="2007845"/>
                </a:cubicBezTo>
                <a:cubicBezTo>
                  <a:pt x="473460" y="2049819"/>
                  <a:pt x="185582" y="1937616"/>
                  <a:pt x="0" y="2007845"/>
                </a:cubicBezTo>
                <a:cubicBezTo>
                  <a:pt x="-48065" y="1846814"/>
                  <a:pt x="12182" y="1684072"/>
                  <a:pt x="0" y="1505884"/>
                </a:cubicBezTo>
                <a:cubicBezTo>
                  <a:pt x="-12182" y="1327696"/>
                  <a:pt x="6602" y="1141739"/>
                  <a:pt x="0" y="963766"/>
                </a:cubicBezTo>
                <a:cubicBezTo>
                  <a:pt x="-6602" y="785793"/>
                  <a:pt x="33436" y="611247"/>
                  <a:pt x="0" y="441726"/>
                </a:cubicBezTo>
                <a:cubicBezTo>
                  <a:pt x="-33436" y="272205"/>
                  <a:pt x="23049" y="13119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677770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AAF93-FC23-4E40-9E25-A9A14BE8C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1"/>
          <a:stretch/>
        </p:blipFill>
        <p:spPr>
          <a:xfrm>
            <a:off x="2671257" y="2059393"/>
            <a:ext cx="2121641" cy="2007846"/>
          </a:xfrm>
          <a:custGeom>
            <a:avLst/>
            <a:gdLst>
              <a:gd name="connsiteX0" fmla="*/ 0 w 2121641"/>
              <a:gd name="connsiteY0" fmla="*/ 0 h 2007846"/>
              <a:gd name="connsiteX1" fmla="*/ 509194 w 2121641"/>
              <a:gd name="connsiteY1" fmla="*/ 0 h 2007846"/>
              <a:gd name="connsiteX2" fmla="*/ 997171 w 2121641"/>
              <a:gd name="connsiteY2" fmla="*/ 0 h 2007846"/>
              <a:gd name="connsiteX3" fmla="*/ 1548798 w 2121641"/>
              <a:gd name="connsiteY3" fmla="*/ 0 h 2007846"/>
              <a:gd name="connsiteX4" fmla="*/ 2121641 w 2121641"/>
              <a:gd name="connsiteY4" fmla="*/ 0 h 2007846"/>
              <a:gd name="connsiteX5" fmla="*/ 2121641 w 2121641"/>
              <a:gd name="connsiteY5" fmla="*/ 461805 h 2007846"/>
              <a:gd name="connsiteX6" fmla="*/ 2121641 w 2121641"/>
              <a:gd name="connsiteY6" fmla="*/ 1003923 h 2007846"/>
              <a:gd name="connsiteX7" fmla="*/ 2121641 w 2121641"/>
              <a:gd name="connsiteY7" fmla="*/ 1525963 h 2007846"/>
              <a:gd name="connsiteX8" fmla="*/ 2121641 w 2121641"/>
              <a:gd name="connsiteY8" fmla="*/ 2007846 h 2007846"/>
              <a:gd name="connsiteX9" fmla="*/ 1548798 w 2121641"/>
              <a:gd name="connsiteY9" fmla="*/ 2007846 h 2007846"/>
              <a:gd name="connsiteX10" fmla="*/ 1039604 w 2121641"/>
              <a:gd name="connsiteY10" fmla="*/ 2007846 h 2007846"/>
              <a:gd name="connsiteX11" fmla="*/ 572843 w 2121641"/>
              <a:gd name="connsiteY11" fmla="*/ 2007846 h 2007846"/>
              <a:gd name="connsiteX12" fmla="*/ 0 w 2121641"/>
              <a:gd name="connsiteY12" fmla="*/ 2007846 h 2007846"/>
              <a:gd name="connsiteX13" fmla="*/ 0 w 2121641"/>
              <a:gd name="connsiteY13" fmla="*/ 1525963 h 2007846"/>
              <a:gd name="connsiteX14" fmla="*/ 0 w 2121641"/>
              <a:gd name="connsiteY14" fmla="*/ 1024001 h 2007846"/>
              <a:gd name="connsiteX15" fmla="*/ 0 w 2121641"/>
              <a:gd name="connsiteY15" fmla="*/ 562197 h 2007846"/>
              <a:gd name="connsiteX16" fmla="*/ 0 w 2121641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641" h="2007846" fill="none" extrusionOk="0">
                <a:moveTo>
                  <a:pt x="0" y="0"/>
                </a:moveTo>
                <a:cubicBezTo>
                  <a:pt x="218856" y="-50897"/>
                  <a:pt x="328641" y="32352"/>
                  <a:pt x="509194" y="0"/>
                </a:cubicBezTo>
                <a:cubicBezTo>
                  <a:pt x="689747" y="-32352"/>
                  <a:pt x="769678" y="10591"/>
                  <a:pt x="997171" y="0"/>
                </a:cubicBezTo>
                <a:cubicBezTo>
                  <a:pt x="1224664" y="-10591"/>
                  <a:pt x="1375683" y="17739"/>
                  <a:pt x="1548798" y="0"/>
                </a:cubicBezTo>
                <a:cubicBezTo>
                  <a:pt x="1721913" y="-17739"/>
                  <a:pt x="1988670" y="40742"/>
                  <a:pt x="2121641" y="0"/>
                </a:cubicBezTo>
                <a:cubicBezTo>
                  <a:pt x="2173852" y="129473"/>
                  <a:pt x="2111729" y="342246"/>
                  <a:pt x="2121641" y="461805"/>
                </a:cubicBezTo>
                <a:cubicBezTo>
                  <a:pt x="2131553" y="581364"/>
                  <a:pt x="2120597" y="855412"/>
                  <a:pt x="2121641" y="1003923"/>
                </a:cubicBezTo>
                <a:cubicBezTo>
                  <a:pt x="2122685" y="1152434"/>
                  <a:pt x="2081094" y="1367913"/>
                  <a:pt x="2121641" y="1525963"/>
                </a:cubicBezTo>
                <a:cubicBezTo>
                  <a:pt x="2162188" y="1684013"/>
                  <a:pt x="2115448" y="1824090"/>
                  <a:pt x="2121641" y="2007846"/>
                </a:cubicBezTo>
                <a:cubicBezTo>
                  <a:pt x="1936108" y="2023863"/>
                  <a:pt x="1666786" y="1978348"/>
                  <a:pt x="1548798" y="2007846"/>
                </a:cubicBezTo>
                <a:cubicBezTo>
                  <a:pt x="1430810" y="2037344"/>
                  <a:pt x="1284848" y="1984740"/>
                  <a:pt x="1039604" y="2007846"/>
                </a:cubicBezTo>
                <a:cubicBezTo>
                  <a:pt x="794360" y="2030952"/>
                  <a:pt x="805237" y="1980202"/>
                  <a:pt x="572843" y="2007846"/>
                </a:cubicBezTo>
                <a:cubicBezTo>
                  <a:pt x="340449" y="2035490"/>
                  <a:pt x="212281" y="1950107"/>
                  <a:pt x="0" y="2007846"/>
                </a:cubicBezTo>
                <a:cubicBezTo>
                  <a:pt x="-14204" y="1849054"/>
                  <a:pt x="4723" y="1671022"/>
                  <a:pt x="0" y="1525963"/>
                </a:cubicBezTo>
                <a:cubicBezTo>
                  <a:pt x="-4723" y="1380904"/>
                  <a:pt x="7671" y="1255378"/>
                  <a:pt x="0" y="1024001"/>
                </a:cubicBezTo>
                <a:cubicBezTo>
                  <a:pt x="-7671" y="792624"/>
                  <a:pt x="36015" y="681295"/>
                  <a:pt x="0" y="562197"/>
                </a:cubicBezTo>
                <a:cubicBezTo>
                  <a:pt x="-36015" y="443099"/>
                  <a:pt x="25887" y="113272"/>
                  <a:pt x="0" y="0"/>
                </a:cubicBezTo>
                <a:close/>
              </a:path>
              <a:path w="2121641" h="2007846" stroke="0" extrusionOk="0">
                <a:moveTo>
                  <a:pt x="0" y="0"/>
                </a:moveTo>
                <a:cubicBezTo>
                  <a:pt x="194594" y="-10788"/>
                  <a:pt x="404082" y="34869"/>
                  <a:pt x="530410" y="0"/>
                </a:cubicBezTo>
                <a:cubicBezTo>
                  <a:pt x="656738" y="-34869"/>
                  <a:pt x="839564" y="24110"/>
                  <a:pt x="1060821" y="0"/>
                </a:cubicBezTo>
                <a:cubicBezTo>
                  <a:pt x="1282078" y="-24110"/>
                  <a:pt x="1322127" y="19755"/>
                  <a:pt x="1548798" y="0"/>
                </a:cubicBezTo>
                <a:cubicBezTo>
                  <a:pt x="1775469" y="-19755"/>
                  <a:pt x="1861762" y="65294"/>
                  <a:pt x="2121641" y="0"/>
                </a:cubicBezTo>
                <a:cubicBezTo>
                  <a:pt x="2146180" y="145265"/>
                  <a:pt x="2114803" y="267293"/>
                  <a:pt x="2121641" y="461805"/>
                </a:cubicBezTo>
                <a:cubicBezTo>
                  <a:pt x="2128479" y="656317"/>
                  <a:pt x="2107238" y="768524"/>
                  <a:pt x="2121641" y="983845"/>
                </a:cubicBezTo>
                <a:cubicBezTo>
                  <a:pt x="2136044" y="1199166"/>
                  <a:pt x="2100611" y="1383541"/>
                  <a:pt x="2121641" y="1505885"/>
                </a:cubicBezTo>
                <a:cubicBezTo>
                  <a:pt x="2142671" y="1628229"/>
                  <a:pt x="2078166" y="1884440"/>
                  <a:pt x="2121641" y="2007846"/>
                </a:cubicBezTo>
                <a:cubicBezTo>
                  <a:pt x="1903006" y="2042525"/>
                  <a:pt x="1833669" y="1995942"/>
                  <a:pt x="1633664" y="2007846"/>
                </a:cubicBezTo>
                <a:cubicBezTo>
                  <a:pt x="1433659" y="2019750"/>
                  <a:pt x="1288086" y="1950361"/>
                  <a:pt x="1103253" y="2007846"/>
                </a:cubicBezTo>
                <a:cubicBezTo>
                  <a:pt x="918420" y="2065331"/>
                  <a:pt x="792008" y="1958912"/>
                  <a:pt x="572843" y="2007846"/>
                </a:cubicBezTo>
                <a:cubicBezTo>
                  <a:pt x="353678" y="2056780"/>
                  <a:pt x="153388" y="1959453"/>
                  <a:pt x="0" y="2007846"/>
                </a:cubicBezTo>
                <a:cubicBezTo>
                  <a:pt x="-2007" y="1903641"/>
                  <a:pt x="10677" y="1691735"/>
                  <a:pt x="0" y="1546041"/>
                </a:cubicBezTo>
                <a:cubicBezTo>
                  <a:pt x="-10677" y="1400347"/>
                  <a:pt x="48213" y="1194499"/>
                  <a:pt x="0" y="1024001"/>
                </a:cubicBezTo>
                <a:cubicBezTo>
                  <a:pt x="-48213" y="853503"/>
                  <a:pt x="33385" y="762164"/>
                  <a:pt x="0" y="501962"/>
                </a:cubicBezTo>
                <a:cubicBezTo>
                  <a:pt x="-33385" y="241760"/>
                  <a:pt x="393" y="19275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54742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FF946-9CC6-4AD3-82AB-7DA9EA44F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637" y="2106392"/>
            <a:ext cx="2227766" cy="1993654"/>
          </a:xfrm>
          <a:custGeom>
            <a:avLst/>
            <a:gdLst>
              <a:gd name="connsiteX0" fmla="*/ 0 w 2227766"/>
              <a:gd name="connsiteY0" fmla="*/ 0 h 1993654"/>
              <a:gd name="connsiteX1" fmla="*/ 579219 w 2227766"/>
              <a:gd name="connsiteY1" fmla="*/ 0 h 1993654"/>
              <a:gd name="connsiteX2" fmla="*/ 1069328 w 2227766"/>
              <a:gd name="connsiteY2" fmla="*/ 0 h 1993654"/>
              <a:gd name="connsiteX3" fmla="*/ 1559436 w 2227766"/>
              <a:gd name="connsiteY3" fmla="*/ 0 h 1993654"/>
              <a:gd name="connsiteX4" fmla="*/ 2227766 w 2227766"/>
              <a:gd name="connsiteY4" fmla="*/ 0 h 1993654"/>
              <a:gd name="connsiteX5" fmla="*/ 2227766 w 2227766"/>
              <a:gd name="connsiteY5" fmla="*/ 518350 h 1993654"/>
              <a:gd name="connsiteX6" fmla="*/ 2227766 w 2227766"/>
              <a:gd name="connsiteY6" fmla="*/ 956954 h 1993654"/>
              <a:gd name="connsiteX7" fmla="*/ 2227766 w 2227766"/>
              <a:gd name="connsiteY7" fmla="*/ 1475304 h 1993654"/>
              <a:gd name="connsiteX8" fmla="*/ 2227766 w 2227766"/>
              <a:gd name="connsiteY8" fmla="*/ 1993654 h 1993654"/>
              <a:gd name="connsiteX9" fmla="*/ 1715380 w 2227766"/>
              <a:gd name="connsiteY9" fmla="*/ 1993654 h 1993654"/>
              <a:gd name="connsiteX10" fmla="*/ 1136161 w 2227766"/>
              <a:gd name="connsiteY10" fmla="*/ 1993654 h 1993654"/>
              <a:gd name="connsiteX11" fmla="*/ 534664 w 2227766"/>
              <a:gd name="connsiteY11" fmla="*/ 1993654 h 1993654"/>
              <a:gd name="connsiteX12" fmla="*/ 0 w 2227766"/>
              <a:gd name="connsiteY12" fmla="*/ 1993654 h 1993654"/>
              <a:gd name="connsiteX13" fmla="*/ 0 w 2227766"/>
              <a:gd name="connsiteY13" fmla="*/ 1455367 h 1993654"/>
              <a:gd name="connsiteX14" fmla="*/ 0 w 2227766"/>
              <a:gd name="connsiteY14" fmla="*/ 917081 h 1993654"/>
              <a:gd name="connsiteX15" fmla="*/ 0 w 2227766"/>
              <a:gd name="connsiteY15" fmla="*/ 0 h 199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27766" h="1993654" fill="none" extrusionOk="0">
                <a:moveTo>
                  <a:pt x="0" y="0"/>
                </a:moveTo>
                <a:cubicBezTo>
                  <a:pt x="175357" y="-54500"/>
                  <a:pt x="462999" y="48848"/>
                  <a:pt x="579219" y="0"/>
                </a:cubicBezTo>
                <a:cubicBezTo>
                  <a:pt x="695439" y="-48848"/>
                  <a:pt x="890112" y="10767"/>
                  <a:pt x="1069328" y="0"/>
                </a:cubicBezTo>
                <a:cubicBezTo>
                  <a:pt x="1248544" y="-10767"/>
                  <a:pt x="1448855" y="32320"/>
                  <a:pt x="1559436" y="0"/>
                </a:cubicBezTo>
                <a:cubicBezTo>
                  <a:pt x="1670017" y="-32320"/>
                  <a:pt x="2012428" y="75025"/>
                  <a:pt x="2227766" y="0"/>
                </a:cubicBezTo>
                <a:cubicBezTo>
                  <a:pt x="2252756" y="149889"/>
                  <a:pt x="2173177" y="351210"/>
                  <a:pt x="2227766" y="518350"/>
                </a:cubicBezTo>
                <a:cubicBezTo>
                  <a:pt x="2282355" y="685490"/>
                  <a:pt x="2221390" y="815453"/>
                  <a:pt x="2227766" y="956954"/>
                </a:cubicBezTo>
                <a:cubicBezTo>
                  <a:pt x="2234142" y="1098455"/>
                  <a:pt x="2171882" y="1332506"/>
                  <a:pt x="2227766" y="1475304"/>
                </a:cubicBezTo>
                <a:cubicBezTo>
                  <a:pt x="2283650" y="1618102"/>
                  <a:pt x="2173112" y="1777178"/>
                  <a:pt x="2227766" y="1993654"/>
                </a:cubicBezTo>
                <a:cubicBezTo>
                  <a:pt x="2039672" y="2050220"/>
                  <a:pt x="1966034" y="1981010"/>
                  <a:pt x="1715380" y="1993654"/>
                </a:cubicBezTo>
                <a:cubicBezTo>
                  <a:pt x="1464726" y="2006298"/>
                  <a:pt x="1414396" y="1941662"/>
                  <a:pt x="1136161" y="1993654"/>
                </a:cubicBezTo>
                <a:cubicBezTo>
                  <a:pt x="857926" y="2045646"/>
                  <a:pt x="728187" y="1922874"/>
                  <a:pt x="534664" y="1993654"/>
                </a:cubicBezTo>
                <a:cubicBezTo>
                  <a:pt x="341141" y="2064434"/>
                  <a:pt x="136327" y="1988890"/>
                  <a:pt x="0" y="1993654"/>
                </a:cubicBezTo>
                <a:cubicBezTo>
                  <a:pt x="-53871" y="1872171"/>
                  <a:pt x="60585" y="1630330"/>
                  <a:pt x="0" y="1455367"/>
                </a:cubicBezTo>
                <a:cubicBezTo>
                  <a:pt x="-60585" y="1280404"/>
                  <a:pt x="29702" y="1179686"/>
                  <a:pt x="0" y="917081"/>
                </a:cubicBezTo>
                <a:cubicBezTo>
                  <a:pt x="-29702" y="654476"/>
                  <a:pt x="62386" y="370943"/>
                  <a:pt x="0" y="0"/>
                </a:cubicBezTo>
                <a:close/>
              </a:path>
              <a:path w="2227766" h="1993654" stroke="0" extrusionOk="0">
                <a:moveTo>
                  <a:pt x="0" y="0"/>
                </a:moveTo>
                <a:cubicBezTo>
                  <a:pt x="228327" y="-17447"/>
                  <a:pt x="263098" y="19592"/>
                  <a:pt x="490109" y="0"/>
                </a:cubicBezTo>
                <a:cubicBezTo>
                  <a:pt x="717120" y="-19592"/>
                  <a:pt x="883532" y="37480"/>
                  <a:pt x="1024772" y="0"/>
                </a:cubicBezTo>
                <a:cubicBezTo>
                  <a:pt x="1166012" y="-37480"/>
                  <a:pt x="1353200" y="35472"/>
                  <a:pt x="1581714" y="0"/>
                </a:cubicBezTo>
                <a:cubicBezTo>
                  <a:pt x="1810228" y="-35472"/>
                  <a:pt x="1996542" y="11801"/>
                  <a:pt x="2227766" y="0"/>
                </a:cubicBezTo>
                <a:cubicBezTo>
                  <a:pt x="2239310" y="205904"/>
                  <a:pt x="2191560" y="288100"/>
                  <a:pt x="2227766" y="538287"/>
                </a:cubicBezTo>
                <a:cubicBezTo>
                  <a:pt x="2263972" y="788474"/>
                  <a:pt x="2171281" y="791793"/>
                  <a:pt x="2227766" y="1036700"/>
                </a:cubicBezTo>
                <a:cubicBezTo>
                  <a:pt x="2284251" y="1281607"/>
                  <a:pt x="2208374" y="1400901"/>
                  <a:pt x="2227766" y="1535114"/>
                </a:cubicBezTo>
                <a:cubicBezTo>
                  <a:pt x="2247158" y="1669327"/>
                  <a:pt x="2187566" y="1826055"/>
                  <a:pt x="2227766" y="1993654"/>
                </a:cubicBezTo>
                <a:cubicBezTo>
                  <a:pt x="2024202" y="2052227"/>
                  <a:pt x="1819361" y="1986528"/>
                  <a:pt x="1715380" y="1993654"/>
                </a:cubicBezTo>
                <a:cubicBezTo>
                  <a:pt x="1611399" y="2000780"/>
                  <a:pt x="1280372" y="1982938"/>
                  <a:pt x="1113883" y="1993654"/>
                </a:cubicBezTo>
                <a:cubicBezTo>
                  <a:pt x="947394" y="2004370"/>
                  <a:pt x="714416" y="1933326"/>
                  <a:pt x="579219" y="1993654"/>
                </a:cubicBezTo>
                <a:cubicBezTo>
                  <a:pt x="444022" y="2053982"/>
                  <a:pt x="254367" y="1939845"/>
                  <a:pt x="0" y="1993654"/>
                </a:cubicBezTo>
                <a:cubicBezTo>
                  <a:pt x="-27161" y="1770034"/>
                  <a:pt x="47304" y="1672405"/>
                  <a:pt x="0" y="1475304"/>
                </a:cubicBezTo>
                <a:cubicBezTo>
                  <a:pt x="-47304" y="1278203"/>
                  <a:pt x="14662" y="1159299"/>
                  <a:pt x="0" y="956954"/>
                </a:cubicBezTo>
                <a:cubicBezTo>
                  <a:pt x="-14662" y="754609"/>
                  <a:pt x="5590" y="567367"/>
                  <a:pt x="0" y="458540"/>
                </a:cubicBezTo>
                <a:cubicBezTo>
                  <a:pt x="-5590" y="349713"/>
                  <a:pt x="1356" y="13963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21548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8FD206-E39B-4E59-A774-B5960A531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363" y="2059393"/>
            <a:ext cx="2202074" cy="2007844"/>
          </a:xfrm>
          <a:custGeom>
            <a:avLst/>
            <a:gdLst>
              <a:gd name="connsiteX0" fmla="*/ 0 w 2202074"/>
              <a:gd name="connsiteY0" fmla="*/ 0 h 2007844"/>
              <a:gd name="connsiteX1" fmla="*/ 506477 w 2202074"/>
              <a:gd name="connsiteY1" fmla="*/ 0 h 2007844"/>
              <a:gd name="connsiteX2" fmla="*/ 1034975 w 2202074"/>
              <a:gd name="connsiteY2" fmla="*/ 0 h 2007844"/>
              <a:gd name="connsiteX3" fmla="*/ 1563473 w 2202074"/>
              <a:gd name="connsiteY3" fmla="*/ 0 h 2007844"/>
              <a:gd name="connsiteX4" fmla="*/ 2202074 w 2202074"/>
              <a:gd name="connsiteY4" fmla="*/ 0 h 2007844"/>
              <a:gd name="connsiteX5" fmla="*/ 2202074 w 2202074"/>
              <a:gd name="connsiteY5" fmla="*/ 501961 h 2007844"/>
              <a:gd name="connsiteX6" fmla="*/ 2202074 w 2202074"/>
              <a:gd name="connsiteY6" fmla="*/ 983844 h 2007844"/>
              <a:gd name="connsiteX7" fmla="*/ 2202074 w 2202074"/>
              <a:gd name="connsiteY7" fmla="*/ 1445648 h 2007844"/>
              <a:gd name="connsiteX8" fmla="*/ 2202074 w 2202074"/>
              <a:gd name="connsiteY8" fmla="*/ 2007844 h 2007844"/>
              <a:gd name="connsiteX9" fmla="*/ 1695597 w 2202074"/>
              <a:gd name="connsiteY9" fmla="*/ 2007844 h 2007844"/>
              <a:gd name="connsiteX10" fmla="*/ 1145078 w 2202074"/>
              <a:gd name="connsiteY10" fmla="*/ 2007844 h 2007844"/>
              <a:gd name="connsiteX11" fmla="*/ 594560 w 2202074"/>
              <a:gd name="connsiteY11" fmla="*/ 2007844 h 2007844"/>
              <a:gd name="connsiteX12" fmla="*/ 0 w 2202074"/>
              <a:gd name="connsiteY12" fmla="*/ 2007844 h 2007844"/>
              <a:gd name="connsiteX13" fmla="*/ 0 w 2202074"/>
              <a:gd name="connsiteY13" fmla="*/ 1525961 h 2007844"/>
              <a:gd name="connsiteX14" fmla="*/ 0 w 2202074"/>
              <a:gd name="connsiteY14" fmla="*/ 1044079 h 2007844"/>
              <a:gd name="connsiteX15" fmla="*/ 0 w 2202074"/>
              <a:gd name="connsiteY15" fmla="*/ 501961 h 2007844"/>
              <a:gd name="connsiteX16" fmla="*/ 0 w 2202074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2007844" fill="none" extrusionOk="0">
                <a:moveTo>
                  <a:pt x="0" y="0"/>
                </a:moveTo>
                <a:cubicBezTo>
                  <a:pt x="243666" y="-30262"/>
                  <a:pt x="342477" y="31949"/>
                  <a:pt x="506477" y="0"/>
                </a:cubicBezTo>
                <a:cubicBezTo>
                  <a:pt x="670477" y="-31949"/>
                  <a:pt x="888638" y="40410"/>
                  <a:pt x="1034975" y="0"/>
                </a:cubicBezTo>
                <a:cubicBezTo>
                  <a:pt x="1181312" y="-40410"/>
                  <a:pt x="1374628" y="61820"/>
                  <a:pt x="1563473" y="0"/>
                </a:cubicBezTo>
                <a:cubicBezTo>
                  <a:pt x="1752318" y="-61820"/>
                  <a:pt x="1984870" y="53664"/>
                  <a:pt x="2202074" y="0"/>
                </a:cubicBezTo>
                <a:cubicBezTo>
                  <a:pt x="2202573" y="222751"/>
                  <a:pt x="2179960" y="384657"/>
                  <a:pt x="2202074" y="501961"/>
                </a:cubicBezTo>
                <a:cubicBezTo>
                  <a:pt x="2224188" y="619265"/>
                  <a:pt x="2187414" y="841406"/>
                  <a:pt x="2202074" y="983844"/>
                </a:cubicBezTo>
                <a:cubicBezTo>
                  <a:pt x="2216734" y="1126282"/>
                  <a:pt x="2176761" y="1250219"/>
                  <a:pt x="2202074" y="1445648"/>
                </a:cubicBezTo>
                <a:cubicBezTo>
                  <a:pt x="2227387" y="1641077"/>
                  <a:pt x="2150933" y="1840445"/>
                  <a:pt x="2202074" y="2007844"/>
                </a:cubicBezTo>
                <a:cubicBezTo>
                  <a:pt x="2038036" y="2067072"/>
                  <a:pt x="1797023" y="1949710"/>
                  <a:pt x="1695597" y="2007844"/>
                </a:cubicBezTo>
                <a:cubicBezTo>
                  <a:pt x="1594171" y="2065978"/>
                  <a:pt x="1357512" y="1998889"/>
                  <a:pt x="1145078" y="2007844"/>
                </a:cubicBezTo>
                <a:cubicBezTo>
                  <a:pt x="932644" y="2016799"/>
                  <a:pt x="841746" y="1949315"/>
                  <a:pt x="594560" y="2007844"/>
                </a:cubicBezTo>
                <a:cubicBezTo>
                  <a:pt x="347374" y="2066373"/>
                  <a:pt x="253514" y="1980970"/>
                  <a:pt x="0" y="2007844"/>
                </a:cubicBezTo>
                <a:cubicBezTo>
                  <a:pt x="-852" y="1868207"/>
                  <a:pt x="23400" y="1675584"/>
                  <a:pt x="0" y="1525961"/>
                </a:cubicBezTo>
                <a:cubicBezTo>
                  <a:pt x="-23400" y="1376338"/>
                  <a:pt x="19780" y="1253202"/>
                  <a:pt x="0" y="1044079"/>
                </a:cubicBezTo>
                <a:cubicBezTo>
                  <a:pt x="-19780" y="834956"/>
                  <a:pt x="42642" y="710453"/>
                  <a:pt x="0" y="501961"/>
                </a:cubicBezTo>
                <a:cubicBezTo>
                  <a:pt x="-42642" y="293469"/>
                  <a:pt x="55074" y="125971"/>
                  <a:pt x="0" y="0"/>
                </a:cubicBezTo>
                <a:close/>
              </a:path>
              <a:path w="2202074" h="2007844" stroke="0" extrusionOk="0">
                <a:moveTo>
                  <a:pt x="0" y="0"/>
                </a:moveTo>
                <a:cubicBezTo>
                  <a:pt x="257965" y="-6626"/>
                  <a:pt x="443379" y="11918"/>
                  <a:pt x="572539" y="0"/>
                </a:cubicBezTo>
                <a:cubicBezTo>
                  <a:pt x="701699" y="-11918"/>
                  <a:pt x="901580" y="34283"/>
                  <a:pt x="1056996" y="0"/>
                </a:cubicBezTo>
                <a:cubicBezTo>
                  <a:pt x="1212412" y="-34283"/>
                  <a:pt x="1510138" y="35311"/>
                  <a:pt x="1651556" y="0"/>
                </a:cubicBezTo>
                <a:cubicBezTo>
                  <a:pt x="1792974" y="-35311"/>
                  <a:pt x="2070576" y="31875"/>
                  <a:pt x="2202074" y="0"/>
                </a:cubicBezTo>
                <a:cubicBezTo>
                  <a:pt x="2218736" y="108849"/>
                  <a:pt x="2149946" y="248836"/>
                  <a:pt x="2202074" y="461804"/>
                </a:cubicBezTo>
                <a:cubicBezTo>
                  <a:pt x="2254202" y="674772"/>
                  <a:pt x="2196216" y="733845"/>
                  <a:pt x="2202074" y="1003922"/>
                </a:cubicBezTo>
                <a:cubicBezTo>
                  <a:pt x="2207932" y="1273999"/>
                  <a:pt x="2176045" y="1274198"/>
                  <a:pt x="2202074" y="1465726"/>
                </a:cubicBezTo>
                <a:cubicBezTo>
                  <a:pt x="2228103" y="1657254"/>
                  <a:pt x="2188904" y="1800240"/>
                  <a:pt x="2202074" y="2007844"/>
                </a:cubicBezTo>
                <a:cubicBezTo>
                  <a:pt x="1946244" y="2026232"/>
                  <a:pt x="1816383" y="1976265"/>
                  <a:pt x="1673576" y="2007844"/>
                </a:cubicBezTo>
                <a:cubicBezTo>
                  <a:pt x="1530769" y="2039423"/>
                  <a:pt x="1426241" y="2006228"/>
                  <a:pt x="1189120" y="2007844"/>
                </a:cubicBezTo>
                <a:cubicBezTo>
                  <a:pt x="951999" y="2009460"/>
                  <a:pt x="907977" y="1962534"/>
                  <a:pt x="682643" y="2007844"/>
                </a:cubicBezTo>
                <a:cubicBezTo>
                  <a:pt x="457309" y="2053154"/>
                  <a:pt x="293971" y="1953353"/>
                  <a:pt x="0" y="2007844"/>
                </a:cubicBezTo>
                <a:cubicBezTo>
                  <a:pt x="-36228" y="1876375"/>
                  <a:pt x="14009" y="1620451"/>
                  <a:pt x="0" y="1465726"/>
                </a:cubicBezTo>
                <a:cubicBezTo>
                  <a:pt x="-14009" y="1311001"/>
                  <a:pt x="32870" y="1200304"/>
                  <a:pt x="0" y="963765"/>
                </a:cubicBezTo>
                <a:cubicBezTo>
                  <a:pt x="-32870" y="727226"/>
                  <a:pt x="2738" y="691680"/>
                  <a:pt x="0" y="522039"/>
                </a:cubicBezTo>
                <a:cubicBezTo>
                  <a:pt x="-2738" y="352398"/>
                  <a:pt x="17920" y="2363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07344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8C70C3-A7B3-4A1C-8CDA-05AC3FAF8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604" y="2133250"/>
            <a:ext cx="1997424" cy="1939938"/>
          </a:xfrm>
          <a:custGeom>
            <a:avLst/>
            <a:gdLst>
              <a:gd name="connsiteX0" fmla="*/ 0 w 1997424"/>
              <a:gd name="connsiteY0" fmla="*/ 0 h 1939938"/>
              <a:gd name="connsiteX1" fmla="*/ 479382 w 1997424"/>
              <a:gd name="connsiteY1" fmla="*/ 0 h 1939938"/>
              <a:gd name="connsiteX2" fmla="*/ 1018686 w 1997424"/>
              <a:gd name="connsiteY2" fmla="*/ 0 h 1939938"/>
              <a:gd name="connsiteX3" fmla="*/ 1518042 w 1997424"/>
              <a:gd name="connsiteY3" fmla="*/ 0 h 1939938"/>
              <a:gd name="connsiteX4" fmla="*/ 1997424 w 1997424"/>
              <a:gd name="connsiteY4" fmla="*/ 0 h 1939938"/>
              <a:gd name="connsiteX5" fmla="*/ 1997424 w 1997424"/>
              <a:gd name="connsiteY5" fmla="*/ 426786 h 1939938"/>
              <a:gd name="connsiteX6" fmla="*/ 1997424 w 1997424"/>
              <a:gd name="connsiteY6" fmla="*/ 853573 h 1939938"/>
              <a:gd name="connsiteX7" fmla="*/ 1997424 w 1997424"/>
              <a:gd name="connsiteY7" fmla="*/ 1299758 h 1939938"/>
              <a:gd name="connsiteX8" fmla="*/ 1997424 w 1997424"/>
              <a:gd name="connsiteY8" fmla="*/ 1939938 h 1939938"/>
              <a:gd name="connsiteX9" fmla="*/ 1518042 w 1997424"/>
              <a:gd name="connsiteY9" fmla="*/ 1939938 h 1939938"/>
              <a:gd name="connsiteX10" fmla="*/ 1078609 w 1997424"/>
              <a:gd name="connsiteY10" fmla="*/ 1939938 h 1939938"/>
              <a:gd name="connsiteX11" fmla="*/ 599227 w 1997424"/>
              <a:gd name="connsiteY11" fmla="*/ 1939938 h 1939938"/>
              <a:gd name="connsiteX12" fmla="*/ 0 w 1997424"/>
              <a:gd name="connsiteY12" fmla="*/ 1939938 h 1939938"/>
              <a:gd name="connsiteX13" fmla="*/ 0 w 1997424"/>
              <a:gd name="connsiteY13" fmla="*/ 1513152 h 1939938"/>
              <a:gd name="connsiteX14" fmla="*/ 0 w 1997424"/>
              <a:gd name="connsiteY14" fmla="*/ 1086365 h 1939938"/>
              <a:gd name="connsiteX15" fmla="*/ 0 w 1997424"/>
              <a:gd name="connsiteY15" fmla="*/ 659579 h 1939938"/>
              <a:gd name="connsiteX16" fmla="*/ 0 w 1997424"/>
              <a:gd name="connsiteY16" fmla="*/ 0 h 19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7424" h="1939938" fill="none" extrusionOk="0">
                <a:moveTo>
                  <a:pt x="0" y="0"/>
                </a:moveTo>
                <a:cubicBezTo>
                  <a:pt x="235458" y="-26470"/>
                  <a:pt x="314566" y="49187"/>
                  <a:pt x="479382" y="0"/>
                </a:cubicBezTo>
                <a:cubicBezTo>
                  <a:pt x="644198" y="-49187"/>
                  <a:pt x="814395" y="4564"/>
                  <a:pt x="1018686" y="0"/>
                </a:cubicBezTo>
                <a:cubicBezTo>
                  <a:pt x="1222977" y="-4564"/>
                  <a:pt x="1301257" y="50122"/>
                  <a:pt x="1518042" y="0"/>
                </a:cubicBezTo>
                <a:cubicBezTo>
                  <a:pt x="1734827" y="-50122"/>
                  <a:pt x="1830000" y="16428"/>
                  <a:pt x="1997424" y="0"/>
                </a:cubicBezTo>
                <a:cubicBezTo>
                  <a:pt x="2025113" y="173176"/>
                  <a:pt x="1983098" y="239826"/>
                  <a:pt x="1997424" y="426786"/>
                </a:cubicBezTo>
                <a:cubicBezTo>
                  <a:pt x="2011750" y="613746"/>
                  <a:pt x="1968612" y="759097"/>
                  <a:pt x="1997424" y="853573"/>
                </a:cubicBezTo>
                <a:cubicBezTo>
                  <a:pt x="2026236" y="948049"/>
                  <a:pt x="1966367" y="1207831"/>
                  <a:pt x="1997424" y="1299758"/>
                </a:cubicBezTo>
                <a:cubicBezTo>
                  <a:pt x="2028481" y="1391685"/>
                  <a:pt x="1992670" y="1758329"/>
                  <a:pt x="1997424" y="1939938"/>
                </a:cubicBezTo>
                <a:cubicBezTo>
                  <a:pt x="1834884" y="1983411"/>
                  <a:pt x="1708858" y="1932074"/>
                  <a:pt x="1518042" y="1939938"/>
                </a:cubicBezTo>
                <a:cubicBezTo>
                  <a:pt x="1327226" y="1947802"/>
                  <a:pt x="1186603" y="1905750"/>
                  <a:pt x="1078609" y="1939938"/>
                </a:cubicBezTo>
                <a:cubicBezTo>
                  <a:pt x="970615" y="1974126"/>
                  <a:pt x="740369" y="1930700"/>
                  <a:pt x="599227" y="1939938"/>
                </a:cubicBezTo>
                <a:cubicBezTo>
                  <a:pt x="458085" y="1949176"/>
                  <a:pt x="211495" y="1895929"/>
                  <a:pt x="0" y="1939938"/>
                </a:cubicBezTo>
                <a:cubicBezTo>
                  <a:pt x="-6260" y="1825726"/>
                  <a:pt x="29082" y="1684713"/>
                  <a:pt x="0" y="1513152"/>
                </a:cubicBezTo>
                <a:cubicBezTo>
                  <a:pt x="-29082" y="1341591"/>
                  <a:pt x="10898" y="1231619"/>
                  <a:pt x="0" y="1086365"/>
                </a:cubicBezTo>
                <a:cubicBezTo>
                  <a:pt x="-10898" y="941111"/>
                  <a:pt x="29512" y="869786"/>
                  <a:pt x="0" y="659579"/>
                </a:cubicBezTo>
                <a:cubicBezTo>
                  <a:pt x="-29512" y="449372"/>
                  <a:pt x="39506" y="274104"/>
                  <a:pt x="0" y="0"/>
                </a:cubicBezTo>
                <a:close/>
              </a:path>
              <a:path w="1997424" h="1939938" stroke="0" extrusionOk="0">
                <a:moveTo>
                  <a:pt x="0" y="0"/>
                </a:moveTo>
                <a:cubicBezTo>
                  <a:pt x="118212" y="-13222"/>
                  <a:pt x="325408" y="49801"/>
                  <a:pt x="479382" y="0"/>
                </a:cubicBezTo>
                <a:cubicBezTo>
                  <a:pt x="633356" y="-49801"/>
                  <a:pt x="836256" y="20435"/>
                  <a:pt x="958764" y="0"/>
                </a:cubicBezTo>
                <a:cubicBezTo>
                  <a:pt x="1081272" y="-20435"/>
                  <a:pt x="1247629" y="20155"/>
                  <a:pt x="1438145" y="0"/>
                </a:cubicBezTo>
                <a:cubicBezTo>
                  <a:pt x="1628661" y="-20155"/>
                  <a:pt x="1788743" y="38085"/>
                  <a:pt x="1997424" y="0"/>
                </a:cubicBezTo>
                <a:cubicBezTo>
                  <a:pt x="2049610" y="172829"/>
                  <a:pt x="1945634" y="283981"/>
                  <a:pt x="1997424" y="523783"/>
                </a:cubicBezTo>
                <a:cubicBezTo>
                  <a:pt x="2049214" y="763585"/>
                  <a:pt x="1944832" y="898109"/>
                  <a:pt x="1997424" y="1028167"/>
                </a:cubicBezTo>
                <a:cubicBezTo>
                  <a:pt x="2050016" y="1158225"/>
                  <a:pt x="1951958" y="1308449"/>
                  <a:pt x="1997424" y="1513152"/>
                </a:cubicBezTo>
                <a:cubicBezTo>
                  <a:pt x="2042890" y="1717856"/>
                  <a:pt x="1955773" y="1738164"/>
                  <a:pt x="1997424" y="1939938"/>
                </a:cubicBezTo>
                <a:cubicBezTo>
                  <a:pt x="1780436" y="1988247"/>
                  <a:pt x="1753303" y="1930721"/>
                  <a:pt x="1538016" y="1939938"/>
                </a:cubicBezTo>
                <a:cubicBezTo>
                  <a:pt x="1322729" y="1949155"/>
                  <a:pt x="1224535" y="1913645"/>
                  <a:pt x="1098583" y="1939938"/>
                </a:cubicBezTo>
                <a:cubicBezTo>
                  <a:pt x="972631" y="1966231"/>
                  <a:pt x="806349" y="1915402"/>
                  <a:pt x="559279" y="1939938"/>
                </a:cubicBezTo>
                <a:cubicBezTo>
                  <a:pt x="312209" y="1964474"/>
                  <a:pt x="159974" y="1884124"/>
                  <a:pt x="0" y="1939938"/>
                </a:cubicBezTo>
                <a:cubicBezTo>
                  <a:pt x="-38159" y="1730465"/>
                  <a:pt x="3433" y="1636082"/>
                  <a:pt x="0" y="1493752"/>
                </a:cubicBezTo>
                <a:cubicBezTo>
                  <a:pt x="-3433" y="1351422"/>
                  <a:pt x="2922" y="1144511"/>
                  <a:pt x="0" y="1047567"/>
                </a:cubicBezTo>
                <a:cubicBezTo>
                  <a:pt x="-2922" y="950624"/>
                  <a:pt x="7454" y="722480"/>
                  <a:pt x="0" y="601381"/>
                </a:cubicBezTo>
                <a:cubicBezTo>
                  <a:pt x="-7454" y="480282"/>
                  <a:pt x="14071" y="16177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15781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0269E0-212D-4410-902B-0B41FAB489E5}"/>
              </a:ext>
            </a:extLst>
          </p:cNvPr>
          <p:cNvSpPr/>
          <p:nvPr/>
        </p:nvSpPr>
        <p:spPr>
          <a:xfrm>
            <a:off x="5753286" y="649648"/>
            <a:ext cx="50754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اقرأ وحدد الصورة المناسبة للكلمة 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0E857E-6DD8-48AB-A188-D6088E9DE1F0}"/>
              </a:ext>
            </a:extLst>
          </p:cNvPr>
          <p:cNvSpPr/>
          <p:nvPr/>
        </p:nvSpPr>
        <p:spPr>
          <a:xfrm>
            <a:off x="5204434" y="5528844"/>
            <a:ext cx="1783131" cy="679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فَكَّــرَ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986329-2044-45E1-93AA-C4A488C8202B}"/>
              </a:ext>
            </a:extLst>
          </p:cNvPr>
          <p:cNvSpPr/>
          <p:nvPr/>
        </p:nvSpPr>
        <p:spPr>
          <a:xfrm>
            <a:off x="5209308" y="5497373"/>
            <a:ext cx="1783131" cy="679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رَكَضَ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C51ECC-D8C0-4930-98CE-7BB4F58AD8C4}"/>
              </a:ext>
            </a:extLst>
          </p:cNvPr>
          <p:cNvSpPr/>
          <p:nvPr/>
        </p:nvSpPr>
        <p:spPr>
          <a:xfrm>
            <a:off x="5204433" y="5513915"/>
            <a:ext cx="1783131" cy="679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صَـرَخَ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B3A04D-36C7-4EE7-8757-B3427B218F52}"/>
              </a:ext>
            </a:extLst>
          </p:cNvPr>
          <p:cNvSpPr/>
          <p:nvPr/>
        </p:nvSpPr>
        <p:spPr>
          <a:xfrm>
            <a:off x="5198704" y="5513915"/>
            <a:ext cx="1783131" cy="679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أَكَــلَ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C6C7A6-0AA5-42E1-964F-2076776B1917}"/>
              </a:ext>
            </a:extLst>
          </p:cNvPr>
          <p:cNvSpPr/>
          <p:nvPr/>
        </p:nvSpPr>
        <p:spPr>
          <a:xfrm>
            <a:off x="5198703" y="5530457"/>
            <a:ext cx="1783131" cy="679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ضَـحِــكَ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F64C6E26-9C8C-4243-A6B1-71DCA7CEEF52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95AAC8-48BB-4432-91E3-4AA9F62C6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00052 -0.15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8997 -0.149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20846 -0.15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40469 -0.1611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40247 -0.1546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11A3B0-90E3-4096-8AD6-1962E698A590}"/>
              </a:ext>
            </a:extLst>
          </p:cNvPr>
          <p:cNvSpPr/>
          <p:nvPr/>
        </p:nvSpPr>
        <p:spPr>
          <a:xfrm>
            <a:off x="2696347" y="1515979"/>
            <a:ext cx="2121849" cy="2007844"/>
          </a:xfrm>
          <a:custGeom>
            <a:avLst/>
            <a:gdLst>
              <a:gd name="connsiteX0" fmla="*/ 0 w 2121849"/>
              <a:gd name="connsiteY0" fmla="*/ 0 h 2007844"/>
              <a:gd name="connsiteX1" fmla="*/ 509244 w 2121849"/>
              <a:gd name="connsiteY1" fmla="*/ 0 h 2007844"/>
              <a:gd name="connsiteX2" fmla="*/ 1039706 w 2121849"/>
              <a:gd name="connsiteY2" fmla="*/ 0 h 2007844"/>
              <a:gd name="connsiteX3" fmla="*/ 1527731 w 2121849"/>
              <a:gd name="connsiteY3" fmla="*/ 0 h 2007844"/>
              <a:gd name="connsiteX4" fmla="*/ 2121849 w 2121849"/>
              <a:gd name="connsiteY4" fmla="*/ 0 h 2007844"/>
              <a:gd name="connsiteX5" fmla="*/ 2121849 w 2121849"/>
              <a:gd name="connsiteY5" fmla="*/ 522039 h 2007844"/>
              <a:gd name="connsiteX6" fmla="*/ 2121849 w 2121849"/>
              <a:gd name="connsiteY6" fmla="*/ 1003922 h 2007844"/>
              <a:gd name="connsiteX7" fmla="*/ 2121849 w 2121849"/>
              <a:gd name="connsiteY7" fmla="*/ 1525961 h 2007844"/>
              <a:gd name="connsiteX8" fmla="*/ 2121849 w 2121849"/>
              <a:gd name="connsiteY8" fmla="*/ 2007844 h 2007844"/>
              <a:gd name="connsiteX9" fmla="*/ 1655042 w 2121849"/>
              <a:gd name="connsiteY9" fmla="*/ 2007844 h 2007844"/>
              <a:gd name="connsiteX10" fmla="*/ 1167017 w 2121849"/>
              <a:gd name="connsiteY10" fmla="*/ 2007844 h 2007844"/>
              <a:gd name="connsiteX11" fmla="*/ 657773 w 2121849"/>
              <a:gd name="connsiteY11" fmla="*/ 2007844 h 2007844"/>
              <a:gd name="connsiteX12" fmla="*/ 0 w 2121849"/>
              <a:gd name="connsiteY12" fmla="*/ 2007844 h 2007844"/>
              <a:gd name="connsiteX13" fmla="*/ 0 w 2121849"/>
              <a:gd name="connsiteY13" fmla="*/ 1546040 h 2007844"/>
              <a:gd name="connsiteX14" fmla="*/ 0 w 2121849"/>
              <a:gd name="connsiteY14" fmla="*/ 1084236 h 2007844"/>
              <a:gd name="connsiteX15" fmla="*/ 0 w 2121849"/>
              <a:gd name="connsiteY15" fmla="*/ 582275 h 2007844"/>
              <a:gd name="connsiteX16" fmla="*/ 0 w 2121849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849" h="2007844" fill="none" extrusionOk="0">
                <a:moveTo>
                  <a:pt x="0" y="0"/>
                </a:moveTo>
                <a:cubicBezTo>
                  <a:pt x="112445" y="-759"/>
                  <a:pt x="316193" y="10129"/>
                  <a:pt x="509244" y="0"/>
                </a:cubicBezTo>
                <a:cubicBezTo>
                  <a:pt x="702295" y="-10129"/>
                  <a:pt x="780396" y="59771"/>
                  <a:pt x="1039706" y="0"/>
                </a:cubicBezTo>
                <a:cubicBezTo>
                  <a:pt x="1299016" y="-59771"/>
                  <a:pt x="1362447" y="969"/>
                  <a:pt x="1527731" y="0"/>
                </a:cubicBezTo>
                <a:cubicBezTo>
                  <a:pt x="1693015" y="-969"/>
                  <a:pt x="1900312" y="49576"/>
                  <a:pt x="2121849" y="0"/>
                </a:cubicBezTo>
                <a:cubicBezTo>
                  <a:pt x="2155718" y="130401"/>
                  <a:pt x="2086206" y="357201"/>
                  <a:pt x="2121849" y="522039"/>
                </a:cubicBezTo>
                <a:cubicBezTo>
                  <a:pt x="2157492" y="686877"/>
                  <a:pt x="2083798" y="773271"/>
                  <a:pt x="2121849" y="1003922"/>
                </a:cubicBezTo>
                <a:cubicBezTo>
                  <a:pt x="2159900" y="1234573"/>
                  <a:pt x="2101976" y="1382394"/>
                  <a:pt x="2121849" y="1525961"/>
                </a:cubicBezTo>
                <a:cubicBezTo>
                  <a:pt x="2141722" y="1669528"/>
                  <a:pt x="2065939" y="1816507"/>
                  <a:pt x="2121849" y="2007844"/>
                </a:cubicBezTo>
                <a:cubicBezTo>
                  <a:pt x="2025379" y="2036692"/>
                  <a:pt x="1876214" y="1972411"/>
                  <a:pt x="1655042" y="2007844"/>
                </a:cubicBezTo>
                <a:cubicBezTo>
                  <a:pt x="1433870" y="2043277"/>
                  <a:pt x="1292427" y="1981079"/>
                  <a:pt x="1167017" y="2007844"/>
                </a:cubicBezTo>
                <a:cubicBezTo>
                  <a:pt x="1041608" y="2034609"/>
                  <a:pt x="837575" y="1982570"/>
                  <a:pt x="657773" y="2007844"/>
                </a:cubicBezTo>
                <a:cubicBezTo>
                  <a:pt x="477971" y="2033118"/>
                  <a:pt x="203951" y="1933986"/>
                  <a:pt x="0" y="2007844"/>
                </a:cubicBezTo>
                <a:cubicBezTo>
                  <a:pt x="-15793" y="1777800"/>
                  <a:pt x="47206" y="1715503"/>
                  <a:pt x="0" y="1546040"/>
                </a:cubicBezTo>
                <a:cubicBezTo>
                  <a:pt x="-47206" y="1376577"/>
                  <a:pt x="52938" y="1205279"/>
                  <a:pt x="0" y="1084236"/>
                </a:cubicBezTo>
                <a:cubicBezTo>
                  <a:pt x="-52938" y="963193"/>
                  <a:pt x="35420" y="793396"/>
                  <a:pt x="0" y="582275"/>
                </a:cubicBezTo>
                <a:cubicBezTo>
                  <a:pt x="-35420" y="371154"/>
                  <a:pt x="61521" y="215337"/>
                  <a:pt x="0" y="0"/>
                </a:cubicBezTo>
                <a:close/>
              </a:path>
              <a:path w="2121849" h="2007844" stroke="0" extrusionOk="0">
                <a:moveTo>
                  <a:pt x="0" y="0"/>
                </a:moveTo>
                <a:cubicBezTo>
                  <a:pt x="216249" y="-33518"/>
                  <a:pt x="377822" y="19355"/>
                  <a:pt x="530462" y="0"/>
                </a:cubicBezTo>
                <a:cubicBezTo>
                  <a:pt x="683102" y="-19355"/>
                  <a:pt x="792847" y="33671"/>
                  <a:pt x="1018488" y="0"/>
                </a:cubicBezTo>
                <a:cubicBezTo>
                  <a:pt x="1244129" y="-33671"/>
                  <a:pt x="1310929" y="26255"/>
                  <a:pt x="1485294" y="0"/>
                </a:cubicBezTo>
                <a:cubicBezTo>
                  <a:pt x="1659659" y="-26255"/>
                  <a:pt x="1812305" y="47607"/>
                  <a:pt x="2121849" y="0"/>
                </a:cubicBezTo>
                <a:cubicBezTo>
                  <a:pt x="2139899" y="179780"/>
                  <a:pt x="2111459" y="361424"/>
                  <a:pt x="2121849" y="461804"/>
                </a:cubicBezTo>
                <a:cubicBezTo>
                  <a:pt x="2132239" y="562184"/>
                  <a:pt x="2120100" y="834178"/>
                  <a:pt x="2121849" y="963765"/>
                </a:cubicBezTo>
                <a:cubicBezTo>
                  <a:pt x="2123598" y="1093352"/>
                  <a:pt x="2105676" y="1265046"/>
                  <a:pt x="2121849" y="1485805"/>
                </a:cubicBezTo>
                <a:cubicBezTo>
                  <a:pt x="2138022" y="1706564"/>
                  <a:pt x="2062456" y="1760739"/>
                  <a:pt x="2121849" y="2007844"/>
                </a:cubicBezTo>
                <a:cubicBezTo>
                  <a:pt x="2018432" y="2042531"/>
                  <a:pt x="1796976" y="1954345"/>
                  <a:pt x="1633824" y="2007844"/>
                </a:cubicBezTo>
                <a:cubicBezTo>
                  <a:pt x="1470673" y="2061343"/>
                  <a:pt x="1261736" y="1978706"/>
                  <a:pt x="1167017" y="2007844"/>
                </a:cubicBezTo>
                <a:cubicBezTo>
                  <a:pt x="1072298" y="2036982"/>
                  <a:pt x="722569" y="1974184"/>
                  <a:pt x="594118" y="2007844"/>
                </a:cubicBezTo>
                <a:cubicBezTo>
                  <a:pt x="465667" y="2041504"/>
                  <a:pt x="253915" y="1954609"/>
                  <a:pt x="0" y="2007844"/>
                </a:cubicBezTo>
                <a:cubicBezTo>
                  <a:pt x="-8733" y="1805415"/>
                  <a:pt x="48722" y="1639753"/>
                  <a:pt x="0" y="1525961"/>
                </a:cubicBezTo>
                <a:cubicBezTo>
                  <a:pt x="-48722" y="1412169"/>
                  <a:pt x="44009" y="1160274"/>
                  <a:pt x="0" y="1064157"/>
                </a:cubicBezTo>
                <a:cubicBezTo>
                  <a:pt x="-44009" y="968040"/>
                  <a:pt x="32565" y="731638"/>
                  <a:pt x="0" y="542118"/>
                </a:cubicBezTo>
                <a:cubicBezTo>
                  <a:pt x="-32565" y="352598"/>
                  <a:pt x="50908" y="2423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339265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dirty="0"/>
              <a:t>؟</a:t>
            </a:r>
            <a:endParaRPr lang="en-A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0D5872-C79B-4E7A-B34F-2814D9F0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93306-0EDD-4F90-B9A7-DBF27F387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702" y="4338099"/>
            <a:ext cx="2121849" cy="2007846"/>
          </a:xfrm>
          <a:custGeom>
            <a:avLst/>
            <a:gdLst>
              <a:gd name="connsiteX0" fmla="*/ 0 w 2121849"/>
              <a:gd name="connsiteY0" fmla="*/ 0 h 2007846"/>
              <a:gd name="connsiteX1" fmla="*/ 509244 w 2121849"/>
              <a:gd name="connsiteY1" fmla="*/ 0 h 2007846"/>
              <a:gd name="connsiteX2" fmla="*/ 976051 w 2121849"/>
              <a:gd name="connsiteY2" fmla="*/ 0 h 2007846"/>
              <a:gd name="connsiteX3" fmla="*/ 1527731 w 2121849"/>
              <a:gd name="connsiteY3" fmla="*/ 0 h 2007846"/>
              <a:gd name="connsiteX4" fmla="*/ 2121849 w 2121849"/>
              <a:gd name="connsiteY4" fmla="*/ 0 h 2007846"/>
              <a:gd name="connsiteX5" fmla="*/ 2121849 w 2121849"/>
              <a:gd name="connsiteY5" fmla="*/ 441726 h 2007846"/>
              <a:gd name="connsiteX6" fmla="*/ 2121849 w 2121849"/>
              <a:gd name="connsiteY6" fmla="*/ 883452 h 2007846"/>
              <a:gd name="connsiteX7" fmla="*/ 2121849 w 2121849"/>
              <a:gd name="connsiteY7" fmla="*/ 1325178 h 2007846"/>
              <a:gd name="connsiteX8" fmla="*/ 2121849 w 2121849"/>
              <a:gd name="connsiteY8" fmla="*/ 2007846 h 2007846"/>
              <a:gd name="connsiteX9" fmla="*/ 1633824 w 2121849"/>
              <a:gd name="connsiteY9" fmla="*/ 2007846 h 2007846"/>
              <a:gd name="connsiteX10" fmla="*/ 1082143 w 2121849"/>
              <a:gd name="connsiteY10" fmla="*/ 2007846 h 2007846"/>
              <a:gd name="connsiteX11" fmla="*/ 615336 w 2121849"/>
              <a:gd name="connsiteY11" fmla="*/ 2007846 h 2007846"/>
              <a:gd name="connsiteX12" fmla="*/ 0 w 2121849"/>
              <a:gd name="connsiteY12" fmla="*/ 2007846 h 2007846"/>
              <a:gd name="connsiteX13" fmla="*/ 0 w 2121849"/>
              <a:gd name="connsiteY13" fmla="*/ 1485806 h 2007846"/>
              <a:gd name="connsiteX14" fmla="*/ 0 w 2121849"/>
              <a:gd name="connsiteY14" fmla="*/ 983845 h 2007846"/>
              <a:gd name="connsiteX15" fmla="*/ 0 w 2121849"/>
              <a:gd name="connsiteY15" fmla="*/ 481883 h 2007846"/>
              <a:gd name="connsiteX16" fmla="*/ 0 w 2121849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849" h="2007846" fill="none" extrusionOk="0">
                <a:moveTo>
                  <a:pt x="0" y="0"/>
                </a:moveTo>
                <a:cubicBezTo>
                  <a:pt x="126036" y="-29297"/>
                  <a:pt x="255494" y="58200"/>
                  <a:pt x="509244" y="0"/>
                </a:cubicBezTo>
                <a:cubicBezTo>
                  <a:pt x="762994" y="-58200"/>
                  <a:pt x="867573" y="19701"/>
                  <a:pt x="976051" y="0"/>
                </a:cubicBezTo>
                <a:cubicBezTo>
                  <a:pt x="1084529" y="-19701"/>
                  <a:pt x="1385851" y="52080"/>
                  <a:pt x="1527731" y="0"/>
                </a:cubicBezTo>
                <a:cubicBezTo>
                  <a:pt x="1669611" y="-52080"/>
                  <a:pt x="1926535" y="46232"/>
                  <a:pt x="2121849" y="0"/>
                </a:cubicBezTo>
                <a:cubicBezTo>
                  <a:pt x="2154235" y="129529"/>
                  <a:pt x="2069984" y="267580"/>
                  <a:pt x="2121849" y="441726"/>
                </a:cubicBezTo>
                <a:cubicBezTo>
                  <a:pt x="2173714" y="615872"/>
                  <a:pt x="2103321" y="664362"/>
                  <a:pt x="2121849" y="883452"/>
                </a:cubicBezTo>
                <a:cubicBezTo>
                  <a:pt x="2140377" y="1102542"/>
                  <a:pt x="2077003" y="1134093"/>
                  <a:pt x="2121849" y="1325178"/>
                </a:cubicBezTo>
                <a:cubicBezTo>
                  <a:pt x="2166695" y="1516263"/>
                  <a:pt x="2083289" y="1817314"/>
                  <a:pt x="2121849" y="2007846"/>
                </a:cubicBezTo>
                <a:cubicBezTo>
                  <a:pt x="1908322" y="2023289"/>
                  <a:pt x="1829616" y="1969878"/>
                  <a:pt x="1633824" y="2007846"/>
                </a:cubicBezTo>
                <a:cubicBezTo>
                  <a:pt x="1438033" y="2045814"/>
                  <a:pt x="1254875" y="1998245"/>
                  <a:pt x="1082143" y="2007846"/>
                </a:cubicBezTo>
                <a:cubicBezTo>
                  <a:pt x="909411" y="2017447"/>
                  <a:pt x="724920" y="1999717"/>
                  <a:pt x="615336" y="2007846"/>
                </a:cubicBezTo>
                <a:cubicBezTo>
                  <a:pt x="505752" y="2015975"/>
                  <a:pt x="281328" y="1935839"/>
                  <a:pt x="0" y="2007846"/>
                </a:cubicBezTo>
                <a:cubicBezTo>
                  <a:pt x="-32639" y="1842342"/>
                  <a:pt x="4747" y="1738809"/>
                  <a:pt x="0" y="1485806"/>
                </a:cubicBezTo>
                <a:cubicBezTo>
                  <a:pt x="-4747" y="1232803"/>
                  <a:pt x="39284" y="1173222"/>
                  <a:pt x="0" y="983845"/>
                </a:cubicBezTo>
                <a:cubicBezTo>
                  <a:pt x="-39284" y="794468"/>
                  <a:pt x="33905" y="588419"/>
                  <a:pt x="0" y="481883"/>
                </a:cubicBezTo>
                <a:cubicBezTo>
                  <a:pt x="-33905" y="375347"/>
                  <a:pt x="15631" y="210625"/>
                  <a:pt x="0" y="0"/>
                </a:cubicBezTo>
                <a:close/>
              </a:path>
              <a:path w="2121849" h="2007846" stroke="0" extrusionOk="0">
                <a:moveTo>
                  <a:pt x="0" y="0"/>
                </a:moveTo>
                <a:cubicBezTo>
                  <a:pt x="125133" y="-2093"/>
                  <a:pt x="313643" y="13265"/>
                  <a:pt x="466807" y="0"/>
                </a:cubicBezTo>
                <a:cubicBezTo>
                  <a:pt x="619971" y="-13265"/>
                  <a:pt x="897886" y="22553"/>
                  <a:pt x="1039706" y="0"/>
                </a:cubicBezTo>
                <a:cubicBezTo>
                  <a:pt x="1181526" y="-22553"/>
                  <a:pt x="1457654" y="30921"/>
                  <a:pt x="1612605" y="0"/>
                </a:cubicBezTo>
                <a:cubicBezTo>
                  <a:pt x="1767556" y="-30921"/>
                  <a:pt x="2019197" y="26882"/>
                  <a:pt x="2121849" y="0"/>
                </a:cubicBezTo>
                <a:cubicBezTo>
                  <a:pt x="2163636" y="118245"/>
                  <a:pt x="2091407" y="346675"/>
                  <a:pt x="2121849" y="501962"/>
                </a:cubicBezTo>
                <a:cubicBezTo>
                  <a:pt x="2152291" y="657249"/>
                  <a:pt x="2112232" y="906998"/>
                  <a:pt x="2121849" y="1024001"/>
                </a:cubicBezTo>
                <a:cubicBezTo>
                  <a:pt x="2131466" y="1141004"/>
                  <a:pt x="2114254" y="1328564"/>
                  <a:pt x="2121849" y="1505885"/>
                </a:cubicBezTo>
                <a:cubicBezTo>
                  <a:pt x="2129444" y="1683206"/>
                  <a:pt x="2081202" y="1891938"/>
                  <a:pt x="2121849" y="2007846"/>
                </a:cubicBezTo>
                <a:cubicBezTo>
                  <a:pt x="1917699" y="2017078"/>
                  <a:pt x="1805913" y="1954580"/>
                  <a:pt x="1655042" y="2007846"/>
                </a:cubicBezTo>
                <a:cubicBezTo>
                  <a:pt x="1504171" y="2061112"/>
                  <a:pt x="1365860" y="2005472"/>
                  <a:pt x="1145798" y="2007846"/>
                </a:cubicBezTo>
                <a:cubicBezTo>
                  <a:pt x="925736" y="2010220"/>
                  <a:pt x="780748" y="2000221"/>
                  <a:pt x="657773" y="2007846"/>
                </a:cubicBezTo>
                <a:cubicBezTo>
                  <a:pt x="534798" y="2015471"/>
                  <a:pt x="160418" y="1945029"/>
                  <a:pt x="0" y="2007846"/>
                </a:cubicBezTo>
                <a:cubicBezTo>
                  <a:pt x="-23026" y="1790385"/>
                  <a:pt x="17291" y="1647696"/>
                  <a:pt x="0" y="1505885"/>
                </a:cubicBezTo>
                <a:cubicBezTo>
                  <a:pt x="-17291" y="1364074"/>
                  <a:pt x="57580" y="1228685"/>
                  <a:pt x="0" y="1003923"/>
                </a:cubicBezTo>
                <a:cubicBezTo>
                  <a:pt x="-57580" y="779161"/>
                  <a:pt x="9313" y="693401"/>
                  <a:pt x="0" y="522040"/>
                </a:cubicBezTo>
                <a:cubicBezTo>
                  <a:pt x="-9313" y="350679"/>
                  <a:pt x="25920" y="1781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71235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4AFC9-F4E6-4407-AD56-9B0579C3D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963" y="4338101"/>
            <a:ext cx="2202074" cy="2007844"/>
          </a:xfrm>
          <a:custGeom>
            <a:avLst/>
            <a:gdLst>
              <a:gd name="connsiteX0" fmla="*/ 0 w 2202074"/>
              <a:gd name="connsiteY0" fmla="*/ 0 h 2007844"/>
              <a:gd name="connsiteX1" fmla="*/ 506477 w 2202074"/>
              <a:gd name="connsiteY1" fmla="*/ 0 h 2007844"/>
              <a:gd name="connsiteX2" fmla="*/ 1034975 w 2202074"/>
              <a:gd name="connsiteY2" fmla="*/ 0 h 2007844"/>
              <a:gd name="connsiteX3" fmla="*/ 1563473 w 2202074"/>
              <a:gd name="connsiteY3" fmla="*/ 0 h 2007844"/>
              <a:gd name="connsiteX4" fmla="*/ 2202074 w 2202074"/>
              <a:gd name="connsiteY4" fmla="*/ 0 h 2007844"/>
              <a:gd name="connsiteX5" fmla="*/ 2202074 w 2202074"/>
              <a:gd name="connsiteY5" fmla="*/ 501961 h 2007844"/>
              <a:gd name="connsiteX6" fmla="*/ 2202074 w 2202074"/>
              <a:gd name="connsiteY6" fmla="*/ 983844 h 2007844"/>
              <a:gd name="connsiteX7" fmla="*/ 2202074 w 2202074"/>
              <a:gd name="connsiteY7" fmla="*/ 1445648 h 2007844"/>
              <a:gd name="connsiteX8" fmla="*/ 2202074 w 2202074"/>
              <a:gd name="connsiteY8" fmla="*/ 2007844 h 2007844"/>
              <a:gd name="connsiteX9" fmla="*/ 1695597 w 2202074"/>
              <a:gd name="connsiteY9" fmla="*/ 2007844 h 2007844"/>
              <a:gd name="connsiteX10" fmla="*/ 1145078 w 2202074"/>
              <a:gd name="connsiteY10" fmla="*/ 2007844 h 2007844"/>
              <a:gd name="connsiteX11" fmla="*/ 594560 w 2202074"/>
              <a:gd name="connsiteY11" fmla="*/ 2007844 h 2007844"/>
              <a:gd name="connsiteX12" fmla="*/ 0 w 2202074"/>
              <a:gd name="connsiteY12" fmla="*/ 2007844 h 2007844"/>
              <a:gd name="connsiteX13" fmla="*/ 0 w 2202074"/>
              <a:gd name="connsiteY13" fmla="*/ 1525961 h 2007844"/>
              <a:gd name="connsiteX14" fmla="*/ 0 w 2202074"/>
              <a:gd name="connsiteY14" fmla="*/ 1044079 h 2007844"/>
              <a:gd name="connsiteX15" fmla="*/ 0 w 2202074"/>
              <a:gd name="connsiteY15" fmla="*/ 501961 h 2007844"/>
              <a:gd name="connsiteX16" fmla="*/ 0 w 2202074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2007844" fill="none" extrusionOk="0">
                <a:moveTo>
                  <a:pt x="0" y="0"/>
                </a:moveTo>
                <a:cubicBezTo>
                  <a:pt x="243666" y="-30262"/>
                  <a:pt x="342477" y="31949"/>
                  <a:pt x="506477" y="0"/>
                </a:cubicBezTo>
                <a:cubicBezTo>
                  <a:pt x="670477" y="-31949"/>
                  <a:pt x="888638" y="40410"/>
                  <a:pt x="1034975" y="0"/>
                </a:cubicBezTo>
                <a:cubicBezTo>
                  <a:pt x="1181312" y="-40410"/>
                  <a:pt x="1374628" y="61820"/>
                  <a:pt x="1563473" y="0"/>
                </a:cubicBezTo>
                <a:cubicBezTo>
                  <a:pt x="1752318" y="-61820"/>
                  <a:pt x="1984870" y="53664"/>
                  <a:pt x="2202074" y="0"/>
                </a:cubicBezTo>
                <a:cubicBezTo>
                  <a:pt x="2202573" y="222751"/>
                  <a:pt x="2179960" y="384657"/>
                  <a:pt x="2202074" y="501961"/>
                </a:cubicBezTo>
                <a:cubicBezTo>
                  <a:pt x="2224188" y="619265"/>
                  <a:pt x="2187414" y="841406"/>
                  <a:pt x="2202074" y="983844"/>
                </a:cubicBezTo>
                <a:cubicBezTo>
                  <a:pt x="2216734" y="1126282"/>
                  <a:pt x="2176761" y="1250219"/>
                  <a:pt x="2202074" y="1445648"/>
                </a:cubicBezTo>
                <a:cubicBezTo>
                  <a:pt x="2227387" y="1641077"/>
                  <a:pt x="2150933" y="1840445"/>
                  <a:pt x="2202074" y="2007844"/>
                </a:cubicBezTo>
                <a:cubicBezTo>
                  <a:pt x="2038036" y="2067072"/>
                  <a:pt x="1797023" y="1949710"/>
                  <a:pt x="1695597" y="2007844"/>
                </a:cubicBezTo>
                <a:cubicBezTo>
                  <a:pt x="1594171" y="2065978"/>
                  <a:pt x="1357512" y="1998889"/>
                  <a:pt x="1145078" y="2007844"/>
                </a:cubicBezTo>
                <a:cubicBezTo>
                  <a:pt x="932644" y="2016799"/>
                  <a:pt x="841746" y="1949315"/>
                  <a:pt x="594560" y="2007844"/>
                </a:cubicBezTo>
                <a:cubicBezTo>
                  <a:pt x="347374" y="2066373"/>
                  <a:pt x="253514" y="1980970"/>
                  <a:pt x="0" y="2007844"/>
                </a:cubicBezTo>
                <a:cubicBezTo>
                  <a:pt x="-852" y="1868207"/>
                  <a:pt x="23400" y="1675584"/>
                  <a:pt x="0" y="1525961"/>
                </a:cubicBezTo>
                <a:cubicBezTo>
                  <a:pt x="-23400" y="1376338"/>
                  <a:pt x="19780" y="1253202"/>
                  <a:pt x="0" y="1044079"/>
                </a:cubicBezTo>
                <a:cubicBezTo>
                  <a:pt x="-19780" y="834956"/>
                  <a:pt x="42642" y="710453"/>
                  <a:pt x="0" y="501961"/>
                </a:cubicBezTo>
                <a:cubicBezTo>
                  <a:pt x="-42642" y="293469"/>
                  <a:pt x="55074" y="125971"/>
                  <a:pt x="0" y="0"/>
                </a:cubicBezTo>
                <a:close/>
              </a:path>
              <a:path w="2202074" h="2007844" stroke="0" extrusionOk="0">
                <a:moveTo>
                  <a:pt x="0" y="0"/>
                </a:moveTo>
                <a:cubicBezTo>
                  <a:pt x="257965" y="-6626"/>
                  <a:pt x="443379" y="11918"/>
                  <a:pt x="572539" y="0"/>
                </a:cubicBezTo>
                <a:cubicBezTo>
                  <a:pt x="701699" y="-11918"/>
                  <a:pt x="901580" y="34283"/>
                  <a:pt x="1056996" y="0"/>
                </a:cubicBezTo>
                <a:cubicBezTo>
                  <a:pt x="1212412" y="-34283"/>
                  <a:pt x="1510138" y="35311"/>
                  <a:pt x="1651556" y="0"/>
                </a:cubicBezTo>
                <a:cubicBezTo>
                  <a:pt x="1792974" y="-35311"/>
                  <a:pt x="2070576" y="31875"/>
                  <a:pt x="2202074" y="0"/>
                </a:cubicBezTo>
                <a:cubicBezTo>
                  <a:pt x="2218736" y="108849"/>
                  <a:pt x="2149946" y="248836"/>
                  <a:pt x="2202074" y="461804"/>
                </a:cubicBezTo>
                <a:cubicBezTo>
                  <a:pt x="2254202" y="674772"/>
                  <a:pt x="2196216" y="733845"/>
                  <a:pt x="2202074" y="1003922"/>
                </a:cubicBezTo>
                <a:cubicBezTo>
                  <a:pt x="2207932" y="1273999"/>
                  <a:pt x="2176045" y="1274198"/>
                  <a:pt x="2202074" y="1465726"/>
                </a:cubicBezTo>
                <a:cubicBezTo>
                  <a:pt x="2228103" y="1657254"/>
                  <a:pt x="2188904" y="1800240"/>
                  <a:pt x="2202074" y="2007844"/>
                </a:cubicBezTo>
                <a:cubicBezTo>
                  <a:pt x="1946244" y="2026232"/>
                  <a:pt x="1816383" y="1976265"/>
                  <a:pt x="1673576" y="2007844"/>
                </a:cubicBezTo>
                <a:cubicBezTo>
                  <a:pt x="1530769" y="2039423"/>
                  <a:pt x="1426241" y="2006228"/>
                  <a:pt x="1189120" y="2007844"/>
                </a:cubicBezTo>
                <a:cubicBezTo>
                  <a:pt x="951999" y="2009460"/>
                  <a:pt x="907977" y="1962534"/>
                  <a:pt x="682643" y="2007844"/>
                </a:cubicBezTo>
                <a:cubicBezTo>
                  <a:pt x="457309" y="2053154"/>
                  <a:pt x="293971" y="1953353"/>
                  <a:pt x="0" y="2007844"/>
                </a:cubicBezTo>
                <a:cubicBezTo>
                  <a:pt x="-36228" y="1876375"/>
                  <a:pt x="14009" y="1620451"/>
                  <a:pt x="0" y="1465726"/>
                </a:cubicBezTo>
                <a:cubicBezTo>
                  <a:pt x="-14009" y="1311001"/>
                  <a:pt x="32870" y="1200304"/>
                  <a:pt x="0" y="963765"/>
                </a:cubicBezTo>
                <a:cubicBezTo>
                  <a:pt x="-32870" y="727226"/>
                  <a:pt x="2738" y="691680"/>
                  <a:pt x="0" y="522039"/>
                </a:cubicBezTo>
                <a:cubicBezTo>
                  <a:pt x="-2738" y="352398"/>
                  <a:pt x="17920" y="2363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07344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0358F-E135-465E-B3CF-EFBC8A4BC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24" y="4360932"/>
            <a:ext cx="2202074" cy="1985013"/>
          </a:xfrm>
          <a:custGeom>
            <a:avLst/>
            <a:gdLst>
              <a:gd name="connsiteX0" fmla="*/ 0 w 2202074"/>
              <a:gd name="connsiteY0" fmla="*/ 0 h 1985013"/>
              <a:gd name="connsiteX1" fmla="*/ 528498 w 2202074"/>
              <a:gd name="connsiteY1" fmla="*/ 0 h 1985013"/>
              <a:gd name="connsiteX2" fmla="*/ 1056996 w 2202074"/>
              <a:gd name="connsiteY2" fmla="*/ 0 h 1985013"/>
              <a:gd name="connsiteX3" fmla="*/ 1651556 w 2202074"/>
              <a:gd name="connsiteY3" fmla="*/ 0 h 1985013"/>
              <a:gd name="connsiteX4" fmla="*/ 2202074 w 2202074"/>
              <a:gd name="connsiteY4" fmla="*/ 0 h 1985013"/>
              <a:gd name="connsiteX5" fmla="*/ 2202074 w 2202074"/>
              <a:gd name="connsiteY5" fmla="*/ 496253 h 1985013"/>
              <a:gd name="connsiteX6" fmla="*/ 2202074 w 2202074"/>
              <a:gd name="connsiteY6" fmla="*/ 1012357 h 1985013"/>
              <a:gd name="connsiteX7" fmla="*/ 2202074 w 2202074"/>
              <a:gd name="connsiteY7" fmla="*/ 1528460 h 1985013"/>
              <a:gd name="connsiteX8" fmla="*/ 2202074 w 2202074"/>
              <a:gd name="connsiteY8" fmla="*/ 1985013 h 1985013"/>
              <a:gd name="connsiteX9" fmla="*/ 1695597 w 2202074"/>
              <a:gd name="connsiteY9" fmla="*/ 1985013 h 1985013"/>
              <a:gd name="connsiteX10" fmla="*/ 1145078 w 2202074"/>
              <a:gd name="connsiteY10" fmla="*/ 1985013 h 1985013"/>
              <a:gd name="connsiteX11" fmla="*/ 660622 w 2202074"/>
              <a:gd name="connsiteY11" fmla="*/ 1985013 h 1985013"/>
              <a:gd name="connsiteX12" fmla="*/ 0 w 2202074"/>
              <a:gd name="connsiteY12" fmla="*/ 1985013 h 1985013"/>
              <a:gd name="connsiteX13" fmla="*/ 0 w 2202074"/>
              <a:gd name="connsiteY13" fmla="*/ 1468910 h 1985013"/>
              <a:gd name="connsiteX14" fmla="*/ 0 w 2202074"/>
              <a:gd name="connsiteY14" fmla="*/ 1012357 h 1985013"/>
              <a:gd name="connsiteX15" fmla="*/ 0 w 2202074"/>
              <a:gd name="connsiteY15" fmla="*/ 496253 h 1985013"/>
              <a:gd name="connsiteX16" fmla="*/ 0 w 2202074"/>
              <a:gd name="connsiteY16" fmla="*/ 0 h 198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1985013" fill="none" extrusionOk="0">
                <a:moveTo>
                  <a:pt x="0" y="0"/>
                </a:moveTo>
                <a:cubicBezTo>
                  <a:pt x="224376" y="-14987"/>
                  <a:pt x="347079" y="18101"/>
                  <a:pt x="528498" y="0"/>
                </a:cubicBezTo>
                <a:cubicBezTo>
                  <a:pt x="709917" y="-18101"/>
                  <a:pt x="865615" y="23427"/>
                  <a:pt x="1056996" y="0"/>
                </a:cubicBezTo>
                <a:cubicBezTo>
                  <a:pt x="1248377" y="-23427"/>
                  <a:pt x="1410211" y="70203"/>
                  <a:pt x="1651556" y="0"/>
                </a:cubicBezTo>
                <a:cubicBezTo>
                  <a:pt x="1892901" y="-70203"/>
                  <a:pt x="2054719" y="23184"/>
                  <a:pt x="2202074" y="0"/>
                </a:cubicBezTo>
                <a:cubicBezTo>
                  <a:pt x="2205997" y="243592"/>
                  <a:pt x="2201128" y="386259"/>
                  <a:pt x="2202074" y="496253"/>
                </a:cubicBezTo>
                <a:cubicBezTo>
                  <a:pt x="2203020" y="606247"/>
                  <a:pt x="2162042" y="779178"/>
                  <a:pt x="2202074" y="1012357"/>
                </a:cubicBezTo>
                <a:cubicBezTo>
                  <a:pt x="2242106" y="1245536"/>
                  <a:pt x="2146506" y="1299993"/>
                  <a:pt x="2202074" y="1528460"/>
                </a:cubicBezTo>
                <a:cubicBezTo>
                  <a:pt x="2257642" y="1756927"/>
                  <a:pt x="2179822" y="1795973"/>
                  <a:pt x="2202074" y="1985013"/>
                </a:cubicBezTo>
                <a:cubicBezTo>
                  <a:pt x="1983971" y="2013365"/>
                  <a:pt x="1822824" y="1948782"/>
                  <a:pt x="1695597" y="1985013"/>
                </a:cubicBezTo>
                <a:cubicBezTo>
                  <a:pt x="1568370" y="2021244"/>
                  <a:pt x="1326869" y="1932654"/>
                  <a:pt x="1145078" y="1985013"/>
                </a:cubicBezTo>
                <a:cubicBezTo>
                  <a:pt x="963287" y="2037372"/>
                  <a:pt x="896063" y="1961302"/>
                  <a:pt x="660622" y="1985013"/>
                </a:cubicBezTo>
                <a:cubicBezTo>
                  <a:pt x="425181" y="2008724"/>
                  <a:pt x="204074" y="1980277"/>
                  <a:pt x="0" y="1985013"/>
                </a:cubicBezTo>
                <a:cubicBezTo>
                  <a:pt x="-36885" y="1834150"/>
                  <a:pt x="1180" y="1682664"/>
                  <a:pt x="0" y="1468910"/>
                </a:cubicBezTo>
                <a:cubicBezTo>
                  <a:pt x="-1180" y="1255156"/>
                  <a:pt x="3608" y="1112469"/>
                  <a:pt x="0" y="1012357"/>
                </a:cubicBezTo>
                <a:cubicBezTo>
                  <a:pt x="-3608" y="912245"/>
                  <a:pt x="8208" y="606406"/>
                  <a:pt x="0" y="496253"/>
                </a:cubicBezTo>
                <a:cubicBezTo>
                  <a:pt x="-8208" y="386100"/>
                  <a:pt x="9349" y="181193"/>
                  <a:pt x="0" y="0"/>
                </a:cubicBezTo>
                <a:close/>
              </a:path>
              <a:path w="2202074" h="1985013" stroke="0" extrusionOk="0">
                <a:moveTo>
                  <a:pt x="0" y="0"/>
                </a:moveTo>
                <a:cubicBezTo>
                  <a:pt x="212951" y="-62018"/>
                  <a:pt x="468831" y="55133"/>
                  <a:pt x="594560" y="0"/>
                </a:cubicBezTo>
                <a:cubicBezTo>
                  <a:pt x="720289" y="-55133"/>
                  <a:pt x="1010413" y="11737"/>
                  <a:pt x="1123058" y="0"/>
                </a:cubicBezTo>
                <a:cubicBezTo>
                  <a:pt x="1235703" y="-11737"/>
                  <a:pt x="1418830" y="52022"/>
                  <a:pt x="1673576" y="0"/>
                </a:cubicBezTo>
                <a:cubicBezTo>
                  <a:pt x="1928322" y="-52022"/>
                  <a:pt x="1945744" y="1778"/>
                  <a:pt x="2202074" y="0"/>
                </a:cubicBezTo>
                <a:cubicBezTo>
                  <a:pt x="2208774" y="165007"/>
                  <a:pt x="2168706" y="367202"/>
                  <a:pt x="2202074" y="516103"/>
                </a:cubicBezTo>
                <a:cubicBezTo>
                  <a:pt x="2235442" y="665004"/>
                  <a:pt x="2182456" y="876234"/>
                  <a:pt x="2202074" y="1032207"/>
                </a:cubicBezTo>
                <a:cubicBezTo>
                  <a:pt x="2221692" y="1188180"/>
                  <a:pt x="2116768" y="1654138"/>
                  <a:pt x="2202074" y="1985013"/>
                </a:cubicBezTo>
                <a:cubicBezTo>
                  <a:pt x="2073699" y="1995059"/>
                  <a:pt x="1801821" y="1976015"/>
                  <a:pt x="1673576" y="1985013"/>
                </a:cubicBezTo>
                <a:cubicBezTo>
                  <a:pt x="1545331" y="1994011"/>
                  <a:pt x="1231017" y="1958021"/>
                  <a:pt x="1101037" y="1985013"/>
                </a:cubicBezTo>
                <a:cubicBezTo>
                  <a:pt x="971057" y="2012005"/>
                  <a:pt x="806883" y="1948518"/>
                  <a:pt x="550519" y="1985013"/>
                </a:cubicBezTo>
                <a:cubicBezTo>
                  <a:pt x="294155" y="2021508"/>
                  <a:pt x="123697" y="1920366"/>
                  <a:pt x="0" y="1985013"/>
                </a:cubicBezTo>
                <a:cubicBezTo>
                  <a:pt x="-20392" y="1800055"/>
                  <a:pt x="52200" y="1615406"/>
                  <a:pt x="0" y="1508610"/>
                </a:cubicBezTo>
                <a:cubicBezTo>
                  <a:pt x="-52200" y="1401814"/>
                  <a:pt x="33660" y="1136426"/>
                  <a:pt x="0" y="1012357"/>
                </a:cubicBezTo>
                <a:cubicBezTo>
                  <a:pt x="-33660" y="888288"/>
                  <a:pt x="47888" y="660522"/>
                  <a:pt x="0" y="516103"/>
                </a:cubicBezTo>
                <a:cubicBezTo>
                  <a:pt x="-47888" y="371684"/>
                  <a:pt x="6319" y="1643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80676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2BAEF-3C69-48B6-802A-FE5666793720}"/>
              </a:ext>
            </a:extLst>
          </p:cNvPr>
          <p:cNvSpPr/>
          <p:nvPr/>
        </p:nvSpPr>
        <p:spPr>
          <a:xfrm>
            <a:off x="7010046" y="158112"/>
            <a:ext cx="48301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واختر الصورة المناسبة: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31D7C3-A97E-4C8E-9207-62FC70FF6AAB}"/>
              </a:ext>
            </a:extLst>
          </p:cNvPr>
          <p:cNvSpPr/>
          <p:nvPr/>
        </p:nvSpPr>
        <p:spPr>
          <a:xfrm>
            <a:off x="5599243" y="2236937"/>
            <a:ext cx="28216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64464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قَــرَأَ  كِـتاباً.</a:t>
            </a:r>
            <a:endParaRPr lang="en-US" sz="7200" b="1" cap="none" spc="0" dirty="0">
              <a:ln w="0"/>
              <a:solidFill>
                <a:srgbClr val="64464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1A7ADAA-41DD-4A72-A78F-BA0CD0014FFA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644A9-2475-4649-B3D8-A9499B1D5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3594 -0.411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11A3B0-90E3-4096-8AD6-1962E698A590}"/>
              </a:ext>
            </a:extLst>
          </p:cNvPr>
          <p:cNvSpPr/>
          <p:nvPr/>
        </p:nvSpPr>
        <p:spPr>
          <a:xfrm>
            <a:off x="2696347" y="1515979"/>
            <a:ext cx="2121849" cy="2007844"/>
          </a:xfrm>
          <a:custGeom>
            <a:avLst/>
            <a:gdLst>
              <a:gd name="connsiteX0" fmla="*/ 0 w 2121849"/>
              <a:gd name="connsiteY0" fmla="*/ 0 h 2007844"/>
              <a:gd name="connsiteX1" fmla="*/ 509244 w 2121849"/>
              <a:gd name="connsiteY1" fmla="*/ 0 h 2007844"/>
              <a:gd name="connsiteX2" fmla="*/ 1039706 w 2121849"/>
              <a:gd name="connsiteY2" fmla="*/ 0 h 2007844"/>
              <a:gd name="connsiteX3" fmla="*/ 1527731 w 2121849"/>
              <a:gd name="connsiteY3" fmla="*/ 0 h 2007844"/>
              <a:gd name="connsiteX4" fmla="*/ 2121849 w 2121849"/>
              <a:gd name="connsiteY4" fmla="*/ 0 h 2007844"/>
              <a:gd name="connsiteX5" fmla="*/ 2121849 w 2121849"/>
              <a:gd name="connsiteY5" fmla="*/ 522039 h 2007844"/>
              <a:gd name="connsiteX6" fmla="*/ 2121849 w 2121849"/>
              <a:gd name="connsiteY6" fmla="*/ 1003922 h 2007844"/>
              <a:gd name="connsiteX7" fmla="*/ 2121849 w 2121849"/>
              <a:gd name="connsiteY7" fmla="*/ 1525961 h 2007844"/>
              <a:gd name="connsiteX8" fmla="*/ 2121849 w 2121849"/>
              <a:gd name="connsiteY8" fmla="*/ 2007844 h 2007844"/>
              <a:gd name="connsiteX9" fmla="*/ 1655042 w 2121849"/>
              <a:gd name="connsiteY9" fmla="*/ 2007844 h 2007844"/>
              <a:gd name="connsiteX10" fmla="*/ 1167017 w 2121849"/>
              <a:gd name="connsiteY10" fmla="*/ 2007844 h 2007844"/>
              <a:gd name="connsiteX11" fmla="*/ 657773 w 2121849"/>
              <a:gd name="connsiteY11" fmla="*/ 2007844 h 2007844"/>
              <a:gd name="connsiteX12" fmla="*/ 0 w 2121849"/>
              <a:gd name="connsiteY12" fmla="*/ 2007844 h 2007844"/>
              <a:gd name="connsiteX13" fmla="*/ 0 w 2121849"/>
              <a:gd name="connsiteY13" fmla="*/ 1546040 h 2007844"/>
              <a:gd name="connsiteX14" fmla="*/ 0 w 2121849"/>
              <a:gd name="connsiteY14" fmla="*/ 1084236 h 2007844"/>
              <a:gd name="connsiteX15" fmla="*/ 0 w 2121849"/>
              <a:gd name="connsiteY15" fmla="*/ 582275 h 2007844"/>
              <a:gd name="connsiteX16" fmla="*/ 0 w 2121849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849" h="2007844" fill="none" extrusionOk="0">
                <a:moveTo>
                  <a:pt x="0" y="0"/>
                </a:moveTo>
                <a:cubicBezTo>
                  <a:pt x="112445" y="-759"/>
                  <a:pt x="316193" y="10129"/>
                  <a:pt x="509244" y="0"/>
                </a:cubicBezTo>
                <a:cubicBezTo>
                  <a:pt x="702295" y="-10129"/>
                  <a:pt x="780396" y="59771"/>
                  <a:pt x="1039706" y="0"/>
                </a:cubicBezTo>
                <a:cubicBezTo>
                  <a:pt x="1299016" y="-59771"/>
                  <a:pt x="1362447" y="969"/>
                  <a:pt x="1527731" y="0"/>
                </a:cubicBezTo>
                <a:cubicBezTo>
                  <a:pt x="1693015" y="-969"/>
                  <a:pt x="1900312" y="49576"/>
                  <a:pt x="2121849" y="0"/>
                </a:cubicBezTo>
                <a:cubicBezTo>
                  <a:pt x="2155718" y="130401"/>
                  <a:pt x="2086206" y="357201"/>
                  <a:pt x="2121849" y="522039"/>
                </a:cubicBezTo>
                <a:cubicBezTo>
                  <a:pt x="2157492" y="686877"/>
                  <a:pt x="2083798" y="773271"/>
                  <a:pt x="2121849" y="1003922"/>
                </a:cubicBezTo>
                <a:cubicBezTo>
                  <a:pt x="2159900" y="1234573"/>
                  <a:pt x="2101976" y="1382394"/>
                  <a:pt x="2121849" y="1525961"/>
                </a:cubicBezTo>
                <a:cubicBezTo>
                  <a:pt x="2141722" y="1669528"/>
                  <a:pt x="2065939" y="1816507"/>
                  <a:pt x="2121849" y="2007844"/>
                </a:cubicBezTo>
                <a:cubicBezTo>
                  <a:pt x="2025379" y="2036692"/>
                  <a:pt x="1876214" y="1972411"/>
                  <a:pt x="1655042" y="2007844"/>
                </a:cubicBezTo>
                <a:cubicBezTo>
                  <a:pt x="1433870" y="2043277"/>
                  <a:pt x="1292427" y="1981079"/>
                  <a:pt x="1167017" y="2007844"/>
                </a:cubicBezTo>
                <a:cubicBezTo>
                  <a:pt x="1041608" y="2034609"/>
                  <a:pt x="837575" y="1982570"/>
                  <a:pt x="657773" y="2007844"/>
                </a:cubicBezTo>
                <a:cubicBezTo>
                  <a:pt x="477971" y="2033118"/>
                  <a:pt x="203951" y="1933986"/>
                  <a:pt x="0" y="2007844"/>
                </a:cubicBezTo>
                <a:cubicBezTo>
                  <a:pt x="-15793" y="1777800"/>
                  <a:pt x="47206" y="1715503"/>
                  <a:pt x="0" y="1546040"/>
                </a:cubicBezTo>
                <a:cubicBezTo>
                  <a:pt x="-47206" y="1376577"/>
                  <a:pt x="52938" y="1205279"/>
                  <a:pt x="0" y="1084236"/>
                </a:cubicBezTo>
                <a:cubicBezTo>
                  <a:pt x="-52938" y="963193"/>
                  <a:pt x="35420" y="793396"/>
                  <a:pt x="0" y="582275"/>
                </a:cubicBezTo>
                <a:cubicBezTo>
                  <a:pt x="-35420" y="371154"/>
                  <a:pt x="61521" y="215337"/>
                  <a:pt x="0" y="0"/>
                </a:cubicBezTo>
                <a:close/>
              </a:path>
              <a:path w="2121849" h="2007844" stroke="0" extrusionOk="0">
                <a:moveTo>
                  <a:pt x="0" y="0"/>
                </a:moveTo>
                <a:cubicBezTo>
                  <a:pt x="216249" y="-33518"/>
                  <a:pt x="377822" y="19355"/>
                  <a:pt x="530462" y="0"/>
                </a:cubicBezTo>
                <a:cubicBezTo>
                  <a:pt x="683102" y="-19355"/>
                  <a:pt x="792847" y="33671"/>
                  <a:pt x="1018488" y="0"/>
                </a:cubicBezTo>
                <a:cubicBezTo>
                  <a:pt x="1244129" y="-33671"/>
                  <a:pt x="1310929" y="26255"/>
                  <a:pt x="1485294" y="0"/>
                </a:cubicBezTo>
                <a:cubicBezTo>
                  <a:pt x="1659659" y="-26255"/>
                  <a:pt x="1812305" y="47607"/>
                  <a:pt x="2121849" y="0"/>
                </a:cubicBezTo>
                <a:cubicBezTo>
                  <a:pt x="2139899" y="179780"/>
                  <a:pt x="2111459" y="361424"/>
                  <a:pt x="2121849" y="461804"/>
                </a:cubicBezTo>
                <a:cubicBezTo>
                  <a:pt x="2132239" y="562184"/>
                  <a:pt x="2120100" y="834178"/>
                  <a:pt x="2121849" y="963765"/>
                </a:cubicBezTo>
                <a:cubicBezTo>
                  <a:pt x="2123598" y="1093352"/>
                  <a:pt x="2105676" y="1265046"/>
                  <a:pt x="2121849" y="1485805"/>
                </a:cubicBezTo>
                <a:cubicBezTo>
                  <a:pt x="2138022" y="1706564"/>
                  <a:pt x="2062456" y="1760739"/>
                  <a:pt x="2121849" y="2007844"/>
                </a:cubicBezTo>
                <a:cubicBezTo>
                  <a:pt x="2018432" y="2042531"/>
                  <a:pt x="1796976" y="1954345"/>
                  <a:pt x="1633824" y="2007844"/>
                </a:cubicBezTo>
                <a:cubicBezTo>
                  <a:pt x="1470673" y="2061343"/>
                  <a:pt x="1261736" y="1978706"/>
                  <a:pt x="1167017" y="2007844"/>
                </a:cubicBezTo>
                <a:cubicBezTo>
                  <a:pt x="1072298" y="2036982"/>
                  <a:pt x="722569" y="1974184"/>
                  <a:pt x="594118" y="2007844"/>
                </a:cubicBezTo>
                <a:cubicBezTo>
                  <a:pt x="465667" y="2041504"/>
                  <a:pt x="253915" y="1954609"/>
                  <a:pt x="0" y="2007844"/>
                </a:cubicBezTo>
                <a:cubicBezTo>
                  <a:pt x="-8733" y="1805415"/>
                  <a:pt x="48722" y="1639753"/>
                  <a:pt x="0" y="1525961"/>
                </a:cubicBezTo>
                <a:cubicBezTo>
                  <a:pt x="-48722" y="1412169"/>
                  <a:pt x="44009" y="1160274"/>
                  <a:pt x="0" y="1064157"/>
                </a:cubicBezTo>
                <a:cubicBezTo>
                  <a:pt x="-44009" y="968040"/>
                  <a:pt x="32565" y="731638"/>
                  <a:pt x="0" y="542118"/>
                </a:cubicBezTo>
                <a:cubicBezTo>
                  <a:pt x="-32565" y="352598"/>
                  <a:pt x="50908" y="2423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339265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dirty="0"/>
              <a:t>؟</a:t>
            </a:r>
            <a:endParaRPr lang="en-A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0D5872-C79B-4E7A-B34F-2814D9F0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4AFC9-F4E6-4407-AD56-9B0579C3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50" y="4338099"/>
            <a:ext cx="2202074" cy="2007844"/>
          </a:xfrm>
          <a:custGeom>
            <a:avLst/>
            <a:gdLst>
              <a:gd name="connsiteX0" fmla="*/ 0 w 2202074"/>
              <a:gd name="connsiteY0" fmla="*/ 0 h 2007844"/>
              <a:gd name="connsiteX1" fmla="*/ 506477 w 2202074"/>
              <a:gd name="connsiteY1" fmla="*/ 0 h 2007844"/>
              <a:gd name="connsiteX2" fmla="*/ 1034975 w 2202074"/>
              <a:gd name="connsiteY2" fmla="*/ 0 h 2007844"/>
              <a:gd name="connsiteX3" fmla="*/ 1563473 w 2202074"/>
              <a:gd name="connsiteY3" fmla="*/ 0 h 2007844"/>
              <a:gd name="connsiteX4" fmla="*/ 2202074 w 2202074"/>
              <a:gd name="connsiteY4" fmla="*/ 0 h 2007844"/>
              <a:gd name="connsiteX5" fmla="*/ 2202074 w 2202074"/>
              <a:gd name="connsiteY5" fmla="*/ 501961 h 2007844"/>
              <a:gd name="connsiteX6" fmla="*/ 2202074 w 2202074"/>
              <a:gd name="connsiteY6" fmla="*/ 983844 h 2007844"/>
              <a:gd name="connsiteX7" fmla="*/ 2202074 w 2202074"/>
              <a:gd name="connsiteY7" fmla="*/ 1445648 h 2007844"/>
              <a:gd name="connsiteX8" fmla="*/ 2202074 w 2202074"/>
              <a:gd name="connsiteY8" fmla="*/ 2007844 h 2007844"/>
              <a:gd name="connsiteX9" fmla="*/ 1695597 w 2202074"/>
              <a:gd name="connsiteY9" fmla="*/ 2007844 h 2007844"/>
              <a:gd name="connsiteX10" fmla="*/ 1145078 w 2202074"/>
              <a:gd name="connsiteY10" fmla="*/ 2007844 h 2007844"/>
              <a:gd name="connsiteX11" fmla="*/ 594560 w 2202074"/>
              <a:gd name="connsiteY11" fmla="*/ 2007844 h 2007844"/>
              <a:gd name="connsiteX12" fmla="*/ 0 w 2202074"/>
              <a:gd name="connsiteY12" fmla="*/ 2007844 h 2007844"/>
              <a:gd name="connsiteX13" fmla="*/ 0 w 2202074"/>
              <a:gd name="connsiteY13" fmla="*/ 1525961 h 2007844"/>
              <a:gd name="connsiteX14" fmla="*/ 0 w 2202074"/>
              <a:gd name="connsiteY14" fmla="*/ 1044079 h 2007844"/>
              <a:gd name="connsiteX15" fmla="*/ 0 w 2202074"/>
              <a:gd name="connsiteY15" fmla="*/ 501961 h 2007844"/>
              <a:gd name="connsiteX16" fmla="*/ 0 w 2202074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2007844" fill="none" extrusionOk="0">
                <a:moveTo>
                  <a:pt x="0" y="0"/>
                </a:moveTo>
                <a:cubicBezTo>
                  <a:pt x="243666" y="-30262"/>
                  <a:pt x="342477" y="31949"/>
                  <a:pt x="506477" y="0"/>
                </a:cubicBezTo>
                <a:cubicBezTo>
                  <a:pt x="670477" y="-31949"/>
                  <a:pt x="888638" y="40410"/>
                  <a:pt x="1034975" y="0"/>
                </a:cubicBezTo>
                <a:cubicBezTo>
                  <a:pt x="1181312" y="-40410"/>
                  <a:pt x="1374628" y="61820"/>
                  <a:pt x="1563473" y="0"/>
                </a:cubicBezTo>
                <a:cubicBezTo>
                  <a:pt x="1752318" y="-61820"/>
                  <a:pt x="1984870" y="53664"/>
                  <a:pt x="2202074" y="0"/>
                </a:cubicBezTo>
                <a:cubicBezTo>
                  <a:pt x="2202573" y="222751"/>
                  <a:pt x="2179960" y="384657"/>
                  <a:pt x="2202074" y="501961"/>
                </a:cubicBezTo>
                <a:cubicBezTo>
                  <a:pt x="2224188" y="619265"/>
                  <a:pt x="2187414" y="841406"/>
                  <a:pt x="2202074" y="983844"/>
                </a:cubicBezTo>
                <a:cubicBezTo>
                  <a:pt x="2216734" y="1126282"/>
                  <a:pt x="2176761" y="1250219"/>
                  <a:pt x="2202074" y="1445648"/>
                </a:cubicBezTo>
                <a:cubicBezTo>
                  <a:pt x="2227387" y="1641077"/>
                  <a:pt x="2150933" y="1840445"/>
                  <a:pt x="2202074" y="2007844"/>
                </a:cubicBezTo>
                <a:cubicBezTo>
                  <a:pt x="2038036" y="2067072"/>
                  <a:pt x="1797023" y="1949710"/>
                  <a:pt x="1695597" y="2007844"/>
                </a:cubicBezTo>
                <a:cubicBezTo>
                  <a:pt x="1594171" y="2065978"/>
                  <a:pt x="1357512" y="1998889"/>
                  <a:pt x="1145078" y="2007844"/>
                </a:cubicBezTo>
                <a:cubicBezTo>
                  <a:pt x="932644" y="2016799"/>
                  <a:pt x="841746" y="1949315"/>
                  <a:pt x="594560" y="2007844"/>
                </a:cubicBezTo>
                <a:cubicBezTo>
                  <a:pt x="347374" y="2066373"/>
                  <a:pt x="253514" y="1980970"/>
                  <a:pt x="0" y="2007844"/>
                </a:cubicBezTo>
                <a:cubicBezTo>
                  <a:pt x="-852" y="1868207"/>
                  <a:pt x="23400" y="1675584"/>
                  <a:pt x="0" y="1525961"/>
                </a:cubicBezTo>
                <a:cubicBezTo>
                  <a:pt x="-23400" y="1376338"/>
                  <a:pt x="19780" y="1253202"/>
                  <a:pt x="0" y="1044079"/>
                </a:cubicBezTo>
                <a:cubicBezTo>
                  <a:pt x="-19780" y="834956"/>
                  <a:pt x="42642" y="710453"/>
                  <a:pt x="0" y="501961"/>
                </a:cubicBezTo>
                <a:cubicBezTo>
                  <a:pt x="-42642" y="293469"/>
                  <a:pt x="55074" y="125971"/>
                  <a:pt x="0" y="0"/>
                </a:cubicBezTo>
                <a:close/>
              </a:path>
              <a:path w="2202074" h="2007844" stroke="0" extrusionOk="0">
                <a:moveTo>
                  <a:pt x="0" y="0"/>
                </a:moveTo>
                <a:cubicBezTo>
                  <a:pt x="257965" y="-6626"/>
                  <a:pt x="443379" y="11918"/>
                  <a:pt x="572539" y="0"/>
                </a:cubicBezTo>
                <a:cubicBezTo>
                  <a:pt x="701699" y="-11918"/>
                  <a:pt x="901580" y="34283"/>
                  <a:pt x="1056996" y="0"/>
                </a:cubicBezTo>
                <a:cubicBezTo>
                  <a:pt x="1212412" y="-34283"/>
                  <a:pt x="1510138" y="35311"/>
                  <a:pt x="1651556" y="0"/>
                </a:cubicBezTo>
                <a:cubicBezTo>
                  <a:pt x="1792974" y="-35311"/>
                  <a:pt x="2070576" y="31875"/>
                  <a:pt x="2202074" y="0"/>
                </a:cubicBezTo>
                <a:cubicBezTo>
                  <a:pt x="2218736" y="108849"/>
                  <a:pt x="2149946" y="248836"/>
                  <a:pt x="2202074" y="461804"/>
                </a:cubicBezTo>
                <a:cubicBezTo>
                  <a:pt x="2254202" y="674772"/>
                  <a:pt x="2196216" y="733845"/>
                  <a:pt x="2202074" y="1003922"/>
                </a:cubicBezTo>
                <a:cubicBezTo>
                  <a:pt x="2207932" y="1273999"/>
                  <a:pt x="2176045" y="1274198"/>
                  <a:pt x="2202074" y="1465726"/>
                </a:cubicBezTo>
                <a:cubicBezTo>
                  <a:pt x="2228103" y="1657254"/>
                  <a:pt x="2188904" y="1800240"/>
                  <a:pt x="2202074" y="2007844"/>
                </a:cubicBezTo>
                <a:cubicBezTo>
                  <a:pt x="1946244" y="2026232"/>
                  <a:pt x="1816383" y="1976265"/>
                  <a:pt x="1673576" y="2007844"/>
                </a:cubicBezTo>
                <a:cubicBezTo>
                  <a:pt x="1530769" y="2039423"/>
                  <a:pt x="1426241" y="2006228"/>
                  <a:pt x="1189120" y="2007844"/>
                </a:cubicBezTo>
                <a:cubicBezTo>
                  <a:pt x="951999" y="2009460"/>
                  <a:pt x="907977" y="1962534"/>
                  <a:pt x="682643" y="2007844"/>
                </a:cubicBezTo>
                <a:cubicBezTo>
                  <a:pt x="457309" y="2053154"/>
                  <a:pt x="293971" y="1953353"/>
                  <a:pt x="0" y="2007844"/>
                </a:cubicBezTo>
                <a:cubicBezTo>
                  <a:pt x="-36228" y="1876375"/>
                  <a:pt x="14009" y="1620451"/>
                  <a:pt x="0" y="1465726"/>
                </a:cubicBezTo>
                <a:cubicBezTo>
                  <a:pt x="-14009" y="1311001"/>
                  <a:pt x="32870" y="1200304"/>
                  <a:pt x="0" y="963765"/>
                </a:cubicBezTo>
                <a:cubicBezTo>
                  <a:pt x="-32870" y="727226"/>
                  <a:pt x="2738" y="691680"/>
                  <a:pt x="0" y="522039"/>
                </a:cubicBezTo>
                <a:cubicBezTo>
                  <a:pt x="-2738" y="352398"/>
                  <a:pt x="17920" y="2363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07344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0358F-E135-465E-B3CF-EFBC8A4BC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24" y="4360932"/>
            <a:ext cx="2202074" cy="1985013"/>
          </a:xfrm>
          <a:custGeom>
            <a:avLst/>
            <a:gdLst>
              <a:gd name="connsiteX0" fmla="*/ 0 w 2202074"/>
              <a:gd name="connsiteY0" fmla="*/ 0 h 1985013"/>
              <a:gd name="connsiteX1" fmla="*/ 528498 w 2202074"/>
              <a:gd name="connsiteY1" fmla="*/ 0 h 1985013"/>
              <a:gd name="connsiteX2" fmla="*/ 1056996 w 2202074"/>
              <a:gd name="connsiteY2" fmla="*/ 0 h 1985013"/>
              <a:gd name="connsiteX3" fmla="*/ 1651556 w 2202074"/>
              <a:gd name="connsiteY3" fmla="*/ 0 h 1985013"/>
              <a:gd name="connsiteX4" fmla="*/ 2202074 w 2202074"/>
              <a:gd name="connsiteY4" fmla="*/ 0 h 1985013"/>
              <a:gd name="connsiteX5" fmla="*/ 2202074 w 2202074"/>
              <a:gd name="connsiteY5" fmla="*/ 496253 h 1985013"/>
              <a:gd name="connsiteX6" fmla="*/ 2202074 w 2202074"/>
              <a:gd name="connsiteY6" fmla="*/ 1012357 h 1985013"/>
              <a:gd name="connsiteX7" fmla="*/ 2202074 w 2202074"/>
              <a:gd name="connsiteY7" fmla="*/ 1528460 h 1985013"/>
              <a:gd name="connsiteX8" fmla="*/ 2202074 w 2202074"/>
              <a:gd name="connsiteY8" fmla="*/ 1985013 h 1985013"/>
              <a:gd name="connsiteX9" fmla="*/ 1695597 w 2202074"/>
              <a:gd name="connsiteY9" fmla="*/ 1985013 h 1985013"/>
              <a:gd name="connsiteX10" fmla="*/ 1145078 w 2202074"/>
              <a:gd name="connsiteY10" fmla="*/ 1985013 h 1985013"/>
              <a:gd name="connsiteX11" fmla="*/ 660622 w 2202074"/>
              <a:gd name="connsiteY11" fmla="*/ 1985013 h 1985013"/>
              <a:gd name="connsiteX12" fmla="*/ 0 w 2202074"/>
              <a:gd name="connsiteY12" fmla="*/ 1985013 h 1985013"/>
              <a:gd name="connsiteX13" fmla="*/ 0 w 2202074"/>
              <a:gd name="connsiteY13" fmla="*/ 1468910 h 1985013"/>
              <a:gd name="connsiteX14" fmla="*/ 0 w 2202074"/>
              <a:gd name="connsiteY14" fmla="*/ 1012357 h 1985013"/>
              <a:gd name="connsiteX15" fmla="*/ 0 w 2202074"/>
              <a:gd name="connsiteY15" fmla="*/ 496253 h 1985013"/>
              <a:gd name="connsiteX16" fmla="*/ 0 w 2202074"/>
              <a:gd name="connsiteY16" fmla="*/ 0 h 198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1985013" fill="none" extrusionOk="0">
                <a:moveTo>
                  <a:pt x="0" y="0"/>
                </a:moveTo>
                <a:cubicBezTo>
                  <a:pt x="224376" y="-14987"/>
                  <a:pt x="347079" y="18101"/>
                  <a:pt x="528498" y="0"/>
                </a:cubicBezTo>
                <a:cubicBezTo>
                  <a:pt x="709917" y="-18101"/>
                  <a:pt x="865615" y="23427"/>
                  <a:pt x="1056996" y="0"/>
                </a:cubicBezTo>
                <a:cubicBezTo>
                  <a:pt x="1248377" y="-23427"/>
                  <a:pt x="1410211" y="70203"/>
                  <a:pt x="1651556" y="0"/>
                </a:cubicBezTo>
                <a:cubicBezTo>
                  <a:pt x="1892901" y="-70203"/>
                  <a:pt x="2054719" y="23184"/>
                  <a:pt x="2202074" y="0"/>
                </a:cubicBezTo>
                <a:cubicBezTo>
                  <a:pt x="2205997" y="243592"/>
                  <a:pt x="2201128" y="386259"/>
                  <a:pt x="2202074" y="496253"/>
                </a:cubicBezTo>
                <a:cubicBezTo>
                  <a:pt x="2203020" y="606247"/>
                  <a:pt x="2162042" y="779178"/>
                  <a:pt x="2202074" y="1012357"/>
                </a:cubicBezTo>
                <a:cubicBezTo>
                  <a:pt x="2242106" y="1245536"/>
                  <a:pt x="2146506" y="1299993"/>
                  <a:pt x="2202074" y="1528460"/>
                </a:cubicBezTo>
                <a:cubicBezTo>
                  <a:pt x="2257642" y="1756927"/>
                  <a:pt x="2179822" y="1795973"/>
                  <a:pt x="2202074" y="1985013"/>
                </a:cubicBezTo>
                <a:cubicBezTo>
                  <a:pt x="1983971" y="2013365"/>
                  <a:pt x="1822824" y="1948782"/>
                  <a:pt x="1695597" y="1985013"/>
                </a:cubicBezTo>
                <a:cubicBezTo>
                  <a:pt x="1568370" y="2021244"/>
                  <a:pt x="1326869" y="1932654"/>
                  <a:pt x="1145078" y="1985013"/>
                </a:cubicBezTo>
                <a:cubicBezTo>
                  <a:pt x="963287" y="2037372"/>
                  <a:pt x="896063" y="1961302"/>
                  <a:pt x="660622" y="1985013"/>
                </a:cubicBezTo>
                <a:cubicBezTo>
                  <a:pt x="425181" y="2008724"/>
                  <a:pt x="204074" y="1980277"/>
                  <a:pt x="0" y="1985013"/>
                </a:cubicBezTo>
                <a:cubicBezTo>
                  <a:pt x="-36885" y="1834150"/>
                  <a:pt x="1180" y="1682664"/>
                  <a:pt x="0" y="1468910"/>
                </a:cubicBezTo>
                <a:cubicBezTo>
                  <a:pt x="-1180" y="1255156"/>
                  <a:pt x="3608" y="1112469"/>
                  <a:pt x="0" y="1012357"/>
                </a:cubicBezTo>
                <a:cubicBezTo>
                  <a:pt x="-3608" y="912245"/>
                  <a:pt x="8208" y="606406"/>
                  <a:pt x="0" y="496253"/>
                </a:cubicBezTo>
                <a:cubicBezTo>
                  <a:pt x="-8208" y="386100"/>
                  <a:pt x="9349" y="181193"/>
                  <a:pt x="0" y="0"/>
                </a:cubicBezTo>
                <a:close/>
              </a:path>
              <a:path w="2202074" h="1985013" stroke="0" extrusionOk="0">
                <a:moveTo>
                  <a:pt x="0" y="0"/>
                </a:moveTo>
                <a:cubicBezTo>
                  <a:pt x="212951" y="-62018"/>
                  <a:pt x="468831" y="55133"/>
                  <a:pt x="594560" y="0"/>
                </a:cubicBezTo>
                <a:cubicBezTo>
                  <a:pt x="720289" y="-55133"/>
                  <a:pt x="1010413" y="11737"/>
                  <a:pt x="1123058" y="0"/>
                </a:cubicBezTo>
                <a:cubicBezTo>
                  <a:pt x="1235703" y="-11737"/>
                  <a:pt x="1418830" y="52022"/>
                  <a:pt x="1673576" y="0"/>
                </a:cubicBezTo>
                <a:cubicBezTo>
                  <a:pt x="1928322" y="-52022"/>
                  <a:pt x="1945744" y="1778"/>
                  <a:pt x="2202074" y="0"/>
                </a:cubicBezTo>
                <a:cubicBezTo>
                  <a:pt x="2208774" y="165007"/>
                  <a:pt x="2168706" y="367202"/>
                  <a:pt x="2202074" y="516103"/>
                </a:cubicBezTo>
                <a:cubicBezTo>
                  <a:pt x="2235442" y="665004"/>
                  <a:pt x="2182456" y="876234"/>
                  <a:pt x="2202074" y="1032207"/>
                </a:cubicBezTo>
                <a:cubicBezTo>
                  <a:pt x="2221692" y="1188180"/>
                  <a:pt x="2116768" y="1654138"/>
                  <a:pt x="2202074" y="1985013"/>
                </a:cubicBezTo>
                <a:cubicBezTo>
                  <a:pt x="2073699" y="1995059"/>
                  <a:pt x="1801821" y="1976015"/>
                  <a:pt x="1673576" y="1985013"/>
                </a:cubicBezTo>
                <a:cubicBezTo>
                  <a:pt x="1545331" y="1994011"/>
                  <a:pt x="1231017" y="1958021"/>
                  <a:pt x="1101037" y="1985013"/>
                </a:cubicBezTo>
                <a:cubicBezTo>
                  <a:pt x="971057" y="2012005"/>
                  <a:pt x="806883" y="1948518"/>
                  <a:pt x="550519" y="1985013"/>
                </a:cubicBezTo>
                <a:cubicBezTo>
                  <a:pt x="294155" y="2021508"/>
                  <a:pt x="123697" y="1920366"/>
                  <a:pt x="0" y="1985013"/>
                </a:cubicBezTo>
                <a:cubicBezTo>
                  <a:pt x="-20392" y="1800055"/>
                  <a:pt x="52200" y="1615406"/>
                  <a:pt x="0" y="1508610"/>
                </a:cubicBezTo>
                <a:cubicBezTo>
                  <a:pt x="-52200" y="1401814"/>
                  <a:pt x="33660" y="1136426"/>
                  <a:pt x="0" y="1012357"/>
                </a:cubicBezTo>
                <a:cubicBezTo>
                  <a:pt x="-33660" y="888288"/>
                  <a:pt x="47888" y="660522"/>
                  <a:pt x="0" y="516103"/>
                </a:cubicBezTo>
                <a:cubicBezTo>
                  <a:pt x="-47888" y="371684"/>
                  <a:pt x="6319" y="1643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80676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2BAEF-3C69-48B6-802A-FE5666793720}"/>
              </a:ext>
            </a:extLst>
          </p:cNvPr>
          <p:cNvSpPr/>
          <p:nvPr/>
        </p:nvSpPr>
        <p:spPr>
          <a:xfrm>
            <a:off x="7010046" y="158112"/>
            <a:ext cx="48301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واختر الصورة المناسبة: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31D7C3-A97E-4C8E-9207-62FC70FF6AAB}"/>
              </a:ext>
            </a:extLst>
          </p:cNvPr>
          <p:cNvSpPr/>
          <p:nvPr/>
        </p:nvSpPr>
        <p:spPr>
          <a:xfrm>
            <a:off x="5183264" y="2236937"/>
            <a:ext cx="36535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64464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تَـحتَ النَّـخْـلَة </a:t>
            </a:r>
            <a:endParaRPr lang="en-US" sz="7200" b="1" cap="none" spc="0" dirty="0">
              <a:ln w="0"/>
              <a:solidFill>
                <a:srgbClr val="64464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C4593-07E9-4934-8888-3179DBAA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179" y="4349515"/>
            <a:ext cx="2121641" cy="2007846"/>
          </a:xfrm>
          <a:custGeom>
            <a:avLst/>
            <a:gdLst>
              <a:gd name="connsiteX0" fmla="*/ 0 w 2121641"/>
              <a:gd name="connsiteY0" fmla="*/ 0 h 2007846"/>
              <a:gd name="connsiteX1" fmla="*/ 551627 w 2121641"/>
              <a:gd name="connsiteY1" fmla="*/ 0 h 2007846"/>
              <a:gd name="connsiteX2" fmla="*/ 1103253 w 2121641"/>
              <a:gd name="connsiteY2" fmla="*/ 0 h 2007846"/>
              <a:gd name="connsiteX3" fmla="*/ 1591231 w 2121641"/>
              <a:gd name="connsiteY3" fmla="*/ 0 h 2007846"/>
              <a:gd name="connsiteX4" fmla="*/ 2121641 w 2121641"/>
              <a:gd name="connsiteY4" fmla="*/ 0 h 2007846"/>
              <a:gd name="connsiteX5" fmla="*/ 2121641 w 2121641"/>
              <a:gd name="connsiteY5" fmla="*/ 542118 h 2007846"/>
              <a:gd name="connsiteX6" fmla="*/ 2121641 w 2121641"/>
              <a:gd name="connsiteY6" fmla="*/ 1024001 h 2007846"/>
              <a:gd name="connsiteX7" fmla="*/ 2121641 w 2121641"/>
              <a:gd name="connsiteY7" fmla="*/ 1566120 h 2007846"/>
              <a:gd name="connsiteX8" fmla="*/ 2121641 w 2121641"/>
              <a:gd name="connsiteY8" fmla="*/ 2007846 h 2007846"/>
              <a:gd name="connsiteX9" fmla="*/ 1548798 w 2121641"/>
              <a:gd name="connsiteY9" fmla="*/ 2007846 h 2007846"/>
              <a:gd name="connsiteX10" fmla="*/ 1082037 w 2121641"/>
              <a:gd name="connsiteY10" fmla="*/ 2007846 h 2007846"/>
              <a:gd name="connsiteX11" fmla="*/ 551627 w 2121641"/>
              <a:gd name="connsiteY11" fmla="*/ 2007846 h 2007846"/>
              <a:gd name="connsiteX12" fmla="*/ 0 w 2121641"/>
              <a:gd name="connsiteY12" fmla="*/ 2007846 h 2007846"/>
              <a:gd name="connsiteX13" fmla="*/ 0 w 2121641"/>
              <a:gd name="connsiteY13" fmla="*/ 1505885 h 2007846"/>
              <a:gd name="connsiteX14" fmla="*/ 0 w 2121641"/>
              <a:gd name="connsiteY14" fmla="*/ 1064158 h 2007846"/>
              <a:gd name="connsiteX15" fmla="*/ 0 w 2121641"/>
              <a:gd name="connsiteY15" fmla="*/ 542118 h 2007846"/>
              <a:gd name="connsiteX16" fmla="*/ 0 w 2121641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641" h="2007846" fill="none" extrusionOk="0">
                <a:moveTo>
                  <a:pt x="0" y="0"/>
                </a:moveTo>
                <a:cubicBezTo>
                  <a:pt x="195565" y="-17736"/>
                  <a:pt x="422800" y="3659"/>
                  <a:pt x="551627" y="0"/>
                </a:cubicBezTo>
                <a:cubicBezTo>
                  <a:pt x="680454" y="-3659"/>
                  <a:pt x="941877" y="6704"/>
                  <a:pt x="1103253" y="0"/>
                </a:cubicBezTo>
                <a:cubicBezTo>
                  <a:pt x="1264629" y="-6704"/>
                  <a:pt x="1390940" y="29803"/>
                  <a:pt x="1591231" y="0"/>
                </a:cubicBezTo>
                <a:cubicBezTo>
                  <a:pt x="1791522" y="-29803"/>
                  <a:pt x="1883506" y="43461"/>
                  <a:pt x="2121641" y="0"/>
                </a:cubicBezTo>
                <a:cubicBezTo>
                  <a:pt x="2183424" y="143470"/>
                  <a:pt x="2101488" y="396899"/>
                  <a:pt x="2121641" y="542118"/>
                </a:cubicBezTo>
                <a:cubicBezTo>
                  <a:pt x="2141794" y="687337"/>
                  <a:pt x="2097309" y="871344"/>
                  <a:pt x="2121641" y="1024001"/>
                </a:cubicBezTo>
                <a:cubicBezTo>
                  <a:pt x="2145973" y="1176658"/>
                  <a:pt x="2088176" y="1432246"/>
                  <a:pt x="2121641" y="1566120"/>
                </a:cubicBezTo>
                <a:cubicBezTo>
                  <a:pt x="2155106" y="1699994"/>
                  <a:pt x="2078399" y="1833150"/>
                  <a:pt x="2121641" y="2007846"/>
                </a:cubicBezTo>
                <a:cubicBezTo>
                  <a:pt x="1907394" y="2065168"/>
                  <a:pt x="1777271" y="1982839"/>
                  <a:pt x="1548798" y="2007846"/>
                </a:cubicBezTo>
                <a:cubicBezTo>
                  <a:pt x="1320325" y="2032853"/>
                  <a:pt x="1283180" y="1980904"/>
                  <a:pt x="1082037" y="2007846"/>
                </a:cubicBezTo>
                <a:cubicBezTo>
                  <a:pt x="880894" y="2034788"/>
                  <a:pt x="709364" y="1995514"/>
                  <a:pt x="551627" y="2007846"/>
                </a:cubicBezTo>
                <a:cubicBezTo>
                  <a:pt x="393890" y="2020178"/>
                  <a:pt x="194839" y="1942343"/>
                  <a:pt x="0" y="2007846"/>
                </a:cubicBezTo>
                <a:cubicBezTo>
                  <a:pt x="-34596" y="1813415"/>
                  <a:pt x="13652" y="1722798"/>
                  <a:pt x="0" y="1505885"/>
                </a:cubicBezTo>
                <a:cubicBezTo>
                  <a:pt x="-13652" y="1288972"/>
                  <a:pt x="38823" y="1172031"/>
                  <a:pt x="0" y="1064158"/>
                </a:cubicBezTo>
                <a:cubicBezTo>
                  <a:pt x="-38823" y="956285"/>
                  <a:pt x="56193" y="685532"/>
                  <a:pt x="0" y="542118"/>
                </a:cubicBezTo>
                <a:cubicBezTo>
                  <a:pt x="-56193" y="398704"/>
                  <a:pt x="51108" y="152029"/>
                  <a:pt x="0" y="0"/>
                </a:cubicBezTo>
                <a:close/>
              </a:path>
              <a:path w="2121641" h="2007846" stroke="0" extrusionOk="0">
                <a:moveTo>
                  <a:pt x="0" y="0"/>
                </a:moveTo>
                <a:cubicBezTo>
                  <a:pt x="222280" y="-47209"/>
                  <a:pt x="337529" y="1249"/>
                  <a:pt x="551627" y="0"/>
                </a:cubicBezTo>
                <a:cubicBezTo>
                  <a:pt x="765725" y="-1249"/>
                  <a:pt x="846788" y="30184"/>
                  <a:pt x="1124470" y="0"/>
                </a:cubicBezTo>
                <a:cubicBezTo>
                  <a:pt x="1402152" y="-30184"/>
                  <a:pt x="1480227" y="14175"/>
                  <a:pt x="1591231" y="0"/>
                </a:cubicBezTo>
                <a:cubicBezTo>
                  <a:pt x="1702235" y="-14175"/>
                  <a:pt x="2010867" y="1577"/>
                  <a:pt x="2121641" y="0"/>
                </a:cubicBezTo>
                <a:cubicBezTo>
                  <a:pt x="2127631" y="188252"/>
                  <a:pt x="2088745" y="339689"/>
                  <a:pt x="2121641" y="441726"/>
                </a:cubicBezTo>
                <a:cubicBezTo>
                  <a:pt x="2154537" y="543763"/>
                  <a:pt x="2065437" y="724937"/>
                  <a:pt x="2121641" y="923609"/>
                </a:cubicBezTo>
                <a:cubicBezTo>
                  <a:pt x="2177845" y="1122281"/>
                  <a:pt x="2120880" y="1167142"/>
                  <a:pt x="2121641" y="1405492"/>
                </a:cubicBezTo>
                <a:cubicBezTo>
                  <a:pt x="2122402" y="1643842"/>
                  <a:pt x="2098257" y="1808554"/>
                  <a:pt x="2121641" y="2007846"/>
                </a:cubicBezTo>
                <a:cubicBezTo>
                  <a:pt x="1954856" y="2019504"/>
                  <a:pt x="1764254" y="1989638"/>
                  <a:pt x="1633664" y="2007846"/>
                </a:cubicBezTo>
                <a:cubicBezTo>
                  <a:pt x="1503074" y="2026054"/>
                  <a:pt x="1234394" y="1987440"/>
                  <a:pt x="1103253" y="2007846"/>
                </a:cubicBezTo>
                <a:cubicBezTo>
                  <a:pt x="972112" y="2028252"/>
                  <a:pt x="789708" y="1976729"/>
                  <a:pt x="551627" y="2007846"/>
                </a:cubicBezTo>
                <a:cubicBezTo>
                  <a:pt x="313546" y="2038963"/>
                  <a:pt x="241405" y="1960183"/>
                  <a:pt x="0" y="2007846"/>
                </a:cubicBezTo>
                <a:cubicBezTo>
                  <a:pt x="-57610" y="1750509"/>
                  <a:pt x="21963" y="1624338"/>
                  <a:pt x="0" y="1485806"/>
                </a:cubicBezTo>
                <a:cubicBezTo>
                  <a:pt x="-21963" y="1347274"/>
                  <a:pt x="25749" y="1106819"/>
                  <a:pt x="0" y="943688"/>
                </a:cubicBezTo>
                <a:cubicBezTo>
                  <a:pt x="-25749" y="780557"/>
                  <a:pt x="43213" y="652158"/>
                  <a:pt x="0" y="441726"/>
                </a:cubicBezTo>
                <a:cubicBezTo>
                  <a:pt x="-43213" y="231294"/>
                  <a:pt x="21025" y="1922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20845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4E9030F-C874-44CA-BA05-AE68B2303F7F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720FDD-7BE7-44DF-B39E-3E7A5AB72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19349 -0.41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11A3B0-90E3-4096-8AD6-1962E698A590}"/>
              </a:ext>
            </a:extLst>
          </p:cNvPr>
          <p:cNvSpPr/>
          <p:nvPr/>
        </p:nvSpPr>
        <p:spPr>
          <a:xfrm>
            <a:off x="2696347" y="1515979"/>
            <a:ext cx="2121849" cy="2007844"/>
          </a:xfrm>
          <a:custGeom>
            <a:avLst/>
            <a:gdLst>
              <a:gd name="connsiteX0" fmla="*/ 0 w 2121849"/>
              <a:gd name="connsiteY0" fmla="*/ 0 h 2007844"/>
              <a:gd name="connsiteX1" fmla="*/ 509244 w 2121849"/>
              <a:gd name="connsiteY1" fmla="*/ 0 h 2007844"/>
              <a:gd name="connsiteX2" fmla="*/ 1039706 w 2121849"/>
              <a:gd name="connsiteY2" fmla="*/ 0 h 2007844"/>
              <a:gd name="connsiteX3" fmla="*/ 1527731 w 2121849"/>
              <a:gd name="connsiteY3" fmla="*/ 0 h 2007844"/>
              <a:gd name="connsiteX4" fmla="*/ 2121849 w 2121849"/>
              <a:gd name="connsiteY4" fmla="*/ 0 h 2007844"/>
              <a:gd name="connsiteX5" fmla="*/ 2121849 w 2121849"/>
              <a:gd name="connsiteY5" fmla="*/ 522039 h 2007844"/>
              <a:gd name="connsiteX6" fmla="*/ 2121849 w 2121849"/>
              <a:gd name="connsiteY6" fmla="*/ 1003922 h 2007844"/>
              <a:gd name="connsiteX7" fmla="*/ 2121849 w 2121849"/>
              <a:gd name="connsiteY7" fmla="*/ 1525961 h 2007844"/>
              <a:gd name="connsiteX8" fmla="*/ 2121849 w 2121849"/>
              <a:gd name="connsiteY8" fmla="*/ 2007844 h 2007844"/>
              <a:gd name="connsiteX9" fmla="*/ 1655042 w 2121849"/>
              <a:gd name="connsiteY9" fmla="*/ 2007844 h 2007844"/>
              <a:gd name="connsiteX10" fmla="*/ 1167017 w 2121849"/>
              <a:gd name="connsiteY10" fmla="*/ 2007844 h 2007844"/>
              <a:gd name="connsiteX11" fmla="*/ 657773 w 2121849"/>
              <a:gd name="connsiteY11" fmla="*/ 2007844 h 2007844"/>
              <a:gd name="connsiteX12" fmla="*/ 0 w 2121849"/>
              <a:gd name="connsiteY12" fmla="*/ 2007844 h 2007844"/>
              <a:gd name="connsiteX13" fmla="*/ 0 w 2121849"/>
              <a:gd name="connsiteY13" fmla="*/ 1546040 h 2007844"/>
              <a:gd name="connsiteX14" fmla="*/ 0 w 2121849"/>
              <a:gd name="connsiteY14" fmla="*/ 1084236 h 2007844"/>
              <a:gd name="connsiteX15" fmla="*/ 0 w 2121849"/>
              <a:gd name="connsiteY15" fmla="*/ 582275 h 2007844"/>
              <a:gd name="connsiteX16" fmla="*/ 0 w 2121849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849" h="2007844" fill="none" extrusionOk="0">
                <a:moveTo>
                  <a:pt x="0" y="0"/>
                </a:moveTo>
                <a:cubicBezTo>
                  <a:pt x="112445" y="-759"/>
                  <a:pt x="316193" y="10129"/>
                  <a:pt x="509244" y="0"/>
                </a:cubicBezTo>
                <a:cubicBezTo>
                  <a:pt x="702295" y="-10129"/>
                  <a:pt x="780396" y="59771"/>
                  <a:pt x="1039706" y="0"/>
                </a:cubicBezTo>
                <a:cubicBezTo>
                  <a:pt x="1299016" y="-59771"/>
                  <a:pt x="1362447" y="969"/>
                  <a:pt x="1527731" y="0"/>
                </a:cubicBezTo>
                <a:cubicBezTo>
                  <a:pt x="1693015" y="-969"/>
                  <a:pt x="1900312" y="49576"/>
                  <a:pt x="2121849" y="0"/>
                </a:cubicBezTo>
                <a:cubicBezTo>
                  <a:pt x="2155718" y="130401"/>
                  <a:pt x="2086206" y="357201"/>
                  <a:pt x="2121849" y="522039"/>
                </a:cubicBezTo>
                <a:cubicBezTo>
                  <a:pt x="2157492" y="686877"/>
                  <a:pt x="2083798" y="773271"/>
                  <a:pt x="2121849" y="1003922"/>
                </a:cubicBezTo>
                <a:cubicBezTo>
                  <a:pt x="2159900" y="1234573"/>
                  <a:pt x="2101976" y="1382394"/>
                  <a:pt x="2121849" y="1525961"/>
                </a:cubicBezTo>
                <a:cubicBezTo>
                  <a:pt x="2141722" y="1669528"/>
                  <a:pt x="2065939" y="1816507"/>
                  <a:pt x="2121849" y="2007844"/>
                </a:cubicBezTo>
                <a:cubicBezTo>
                  <a:pt x="2025379" y="2036692"/>
                  <a:pt x="1876214" y="1972411"/>
                  <a:pt x="1655042" y="2007844"/>
                </a:cubicBezTo>
                <a:cubicBezTo>
                  <a:pt x="1433870" y="2043277"/>
                  <a:pt x="1292427" y="1981079"/>
                  <a:pt x="1167017" y="2007844"/>
                </a:cubicBezTo>
                <a:cubicBezTo>
                  <a:pt x="1041608" y="2034609"/>
                  <a:pt x="837575" y="1982570"/>
                  <a:pt x="657773" y="2007844"/>
                </a:cubicBezTo>
                <a:cubicBezTo>
                  <a:pt x="477971" y="2033118"/>
                  <a:pt x="203951" y="1933986"/>
                  <a:pt x="0" y="2007844"/>
                </a:cubicBezTo>
                <a:cubicBezTo>
                  <a:pt x="-15793" y="1777800"/>
                  <a:pt x="47206" y="1715503"/>
                  <a:pt x="0" y="1546040"/>
                </a:cubicBezTo>
                <a:cubicBezTo>
                  <a:pt x="-47206" y="1376577"/>
                  <a:pt x="52938" y="1205279"/>
                  <a:pt x="0" y="1084236"/>
                </a:cubicBezTo>
                <a:cubicBezTo>
                  <a:pt x="-52938" y="963193"/>
                  <a:pt x="35420" y="793396"/>
                  <a:pt x="0" y="582275"/>
                </a:cubicBezTo>
                <a:cubicBezTo>
                  <a:pt x="-35420" y="371154"/>
                  <a:pt x="61521" y="215337"/>
                  <a:pt x="0" y="0"/>
                </a:cubicBezTo>
                <a:close/>
              </a:path>
              <a:path w="2121849" h="2007844" stroke="0" extrusionOk="0">
                <a:moveTo>
                  <a:pt x="0" y="0"/>
                </a:moveTo>
                <a:cubicBezTo>
                  <a:pt x="216249" y="-33518"/>
                  <a:pt x="377822" y="19355"/>
                  <a:pt x="530462" y="0"/>
                </a:cubicBezTo>
                <a:cubicBezTo>
                  <a:pt x="683102" y="-19355"/>
                  <a:pt x="792847" y="33671"/>
                  <a:pt x="1018488" y="0"/>
                </a:cubicBezTo>
                <a:cubicBezTo>
                  <a:pt x="1244129" y="-33671"/>
                  <a:pt x="1310929" y="26255"/>
                  <a:pt x="1485294" y="0"/>
                </a:cubicBezTo>
                <a:cubicBezTo>
                  <a:pt x="1659659" y="-26255"/>
                  <a:pt x="1812305" y="47607"/>
                  <a:pt x="2121849" y="0"/>
                </a:cubicBezTo>
                <a:cubicBezTo>
                  <a:pt x="2139899" y="179780"/>
                  <a:pt x="2111459" y="361424"/>
                  <a:pt x="2121849" y="461804"/>
                </a:cubicBezTo>
                <a:cubicBezTo>
                  <a:pt x="2132239" y="562184"/>
                  <a:pt x="2120100" y="834178"/>
                  <a:pt x="2121849" y="963765"/>
                </a:cubicBezTo>
                <a:cubicBezTo>
                  <a:pt x="2123598" y="1093352"/>
                  <a:pt x="2105676" y="1265046"/>
                  <a:pt x="2121849" y="1485805"/>
                </a:cubicBezTo>
                <a:cubicBezTo>
                  <a:pt x="2138022" y="1706564"/>
                  <a:pt x="2062456" y="1760739"/>
                  <a:pt x="2121849" y="2007844"/>
                </a:cubicBezTo>
                <a:cubicBezTo>
                  <a:pt x="2018432" y="2042531"/>
                  <a:pt x="1796976" y="1954345"/>
                  <a:pt x="1633824" y="2007844"/>
                </a:cubicBezTo>
                <a:cubicBezTo>
                  <a:pt x="1470673" y="2061343"/>
                  <a:pt x="1261736" y="1978706"/>
                  <a:pt x="1167017" y="2007844"/>
                </a:cubicBezTo>
                <a:cubicBezTo>
                  <a:pt x="1072298" y="2036982"/>
                  <a:pt x="722569" y="1974184"/>
                  <a:pt x="594118" y="2007844"/>
                </a:cubicBezTo>
                <a:cubicBezTo>
                  <a:pt x="465667" y="2041504"/>
                  <a:pt x="253915" y="1954609"/>
                  <a:pt x="0" y="2007844"/>
                </a:cubicBezTo>
                <a:cubicBezTo>
                  <a:pt x="-8733" y="1805415"/>
                  <a:pt x="48722" y="1639753"/>
                  <a:pt x="0" y="1525961"/>
                </a:cubicBezTo>
                <a:cubicBezTo>
                  <a:pt x="-48722" y="1412169"/>
                  <a:pt x="44009" y="1160274"/>
                  <a:pt x="0" y="1064157"/>
                </a:cubicBezTo>
                <a:cubicBezTo>
                  <a:pt x="-44009" y="968040"/>
                  <a:pt x="32565" y="731638"/>
                  <a:pt x="0" y="542118"/>
                </a:cubicBezTo>
                <a:cubicBezTo>
                  <a:pt x="-32565" y="352598"/>
                  <a:pt x="50908" y="2423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339265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dirty="0"/>
              <a:t>؟</a:t>
            </a:r>
            <a:endParaRPr lang="en-A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0D5872-C79B-4E7A-B34F-2814D9F0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4AFC9-F4E6-4407-AD56-9B0579C3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963" y="4338101"/>
            <a:ext cx="2202074" cy="2007844"/>
          </a:xfrm>
          <a:custGeom>
            <a:avLst/>
            <a:gdLst>
              <a:gd name="connsiteX0" fmla="*/ 0 w 2202074"/>
              <a:gd name="connsiteY0" fmla="*/ 0 h 2007844"/>
              <a:gd name="connsiteX1" fmla="*/ 506477 w 2202074"/>
              <a:gd name="connsiteY1" fmla="*/ 0 h 2007844"/>
              <a:gd name="connsiteX2" fmla="*/ 1034975 w 2202074"/>
              <a:gd name="connsiteY2" fmla="*/ 0 h 2007844"/>
              <a:gd name="connsiteX3" fmla="*/ 1563473 w 2202074"/>
              <a:gd name="connsiteY3" fmla="*/ 0 h 2007844"/>
              <a:gd name="connsiteX4" fmla="*/ 2202074 w 2202074"/>
              <a:gd name="connsiteY4" fmla="*/ 0 h 2007844"/>
              <a:gd name="connsiteX5" fmla="*/ 2202074 w 2202074"/>
              <a:gd name="connsiteY5" fmla="*/ 501961 h 2007844"/>
              <a:gd name="connsiteX6" fmla="*/ 2202074 w 2202074"/>
              <a:gd name="connsiteY6" fmla="*/ 983844 h 2007844"/>
              <a:gd name="connsiteX7" fmla="*/ 2202074 w 2202074"/>
              <a:gd name="connsiteY7" fmla="*/ 1445648 h 2007844"/>
              <a:gd name="connsiteX8" fmla="*/ 2202074 w 2202074"/>
              <a:gd name="connsiteY8" fmla="*/ 2007844 h 2007844"/>
              <a:gd name="connsiteX9" fmla="*/ 1695597 w 2202074"/>
              <a:gd name="connsiteY9" fmla="*/ 2007844 h 2007844"/>
              <a:gd name="connsiteX10" fmla="*/ 1145078 w 2202074"/>
              <a:gd name="connsiteY10" fmla="*/ 2007844 h 2007844"/>
              <a:gd name="connsiteX11" fmla="*/ 594560 w 2202074"/>
              <a:gd name="connsiteY11" fmla="*/ 2007844 h 2007844"/>
              <a:gd name="connsiteX12" fmla="*/ 0 w 2202074"/>
              <a:gd name="connsiteY12" fmla="*/ 2007844 h 2007844"/>
              <a:gd name="connsiteX13" fmla="*/ 0 w 2202074"/>
              <a:gd name="connsiteY13" fmla="*/ 1525961 h 2007844"/>
              <a:gd name="connsiteX14" fmla="*/ 0 w 2202074"/>
              <a:gd name="connsiteY14" fmla="*/ 1044079 h 2007844"/>
              <a:gd name="connsiteX15" fmla="*/ 0 w 2202074"/>
              <a:gd name="connsiteY15" fmla="*/ 501961 h 2007844"/>
              <a:gd name="connsiteX16" fmla="*/ 0 w 2202074"/>
              <a:gd name="connsiteY16" fmla="*/ 0 h 200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2007844" fill="none" extrusionOk="0">
                <a:moveTo>
                  <a:pt x="0" y="0"/>
                </a:moveTo>
                <a:cubicBezTo>
                  <a:pt x="243666" y="-30262"/>
                  <a:pt x="342477" y="31949"/>
                  <a:pt x="506477" y="0"/>
                </a:cubicBezTo>
                <a:cubicBezTo>
                  <a:pt x="670477" y="-31949"/>
                  <a:pt x="888638" y="40410"/>
                  <a:pt x="1034975" y="0"/>
                </a:cubicBezTo>
                <a:cubicBezTo>
                  <a:pt x="1181312" y="-40410"/>
                  <a:pt x="1374628" y="61820"/>
                  <a:pt x="1563473" y="0"/>
                </a:cubicBezTo>
                <a:cubicBezTo>
                  <a:pt x="1752318" y="-61820"/>
                  <a:pt x="1984870" y="53664"/>
                  <a:pt x="2202074" y="0"/>
                </a:cubicBezTo>
                <a:cubicBezTo>
                  <a:pt x="2202573" y="222751"/>
                  <a:pt x="2179960" y="384657"/>
                  <a:pt x="2202074" y="501961"/>
                </a:cubicBezTo>
                <a:cubicBezTo>
                  <a:pt x="2224188" y="619265"/>
                  <a:pt x="2187414" y="841406"/>
                  <a:pt x="2202074" y="983844"/>
                </a:cubicBezTo>
                <a:cubicBezTo>
                  <a:pt x="2216734" y="1126282"/>
                  <a:pt x="2176761" y="1250219"/>
                  <a:pt x="2202074" y="1445648"/>
                </a:cubicBezTo>
                <a:cubicBezTo>
                  <a:pt x="2227387" y="1641077"/>
                  <a:pt x="2150933" y="1840445"/>
                  <a:pt x="2202074" y="2007844"/>
                </a:cubicBezTo>
                <a:cubicBezTo>
                  <a:pt x="2038036" y="2067072"/>
                  <a:pt x="1797023" y="1949710"/>
                  <a:pt x="1695597" y="2007844"/>
                </a:cubicBezTo>
                <a:cubicBezTo>
                  <a:pt x="1594171" y="2065978"/>
                  <a:pt x="1357512" y="1998889"/>
                  <a:pt x="1145078" y="2007844"/>
                </a:cubicBezTo>
                <a:cubicBezTo>
                  <a:pt x="932644" y="2016799"/>
                  <a:pt x="841746" y="1949315"/>
                  <a:pt x="594560" y="2007844"/>
                </a:cubicBezTo>
                <a:cubicBezTo>
                  <a:pt x="347374" y="2066373"/>
                  <a:pt x="253514" y="1980970"/>
                  <a:pt x="0" y="2007844"/>
                </a:cubicBezTo>
                <a:cubicBezTo>
                  <a:pt x="-852" y="1868207"/>
                  <a:pt x="23400" y="1675584"/>
                  <a:pt x="0" y="1525961"/>
                </a:cubicBezTo>
                <a:cubicBezTo>
                  <a:pt x="-23400" y="1376338"/>
                  <a:pt x="19780" y="1253202"/>
                  <a:pt x="0" y="1044079"/>
                </a:cubicBezTo>
                <a:cubicBezTo>
                  <a:pt x="-19780" y="834956"/>
                  <a:pt x="42642" y="710453"/>
                  <a:pt x="0" y="501961"/>
                </a:cubicBezTo>
                <a:cubicBezTo>
                  <a:pt x="-42642" y="293469"/>
                  <a:pt x="55074" y="125971"/>
                  <a:pt x="0" y="0"/>
                </a:cubicBezTo>
                <a:close/>
              </a:path>
              <a:path w="2202074" h="2007844" stroke="0" extrusionOk="0">
                <a:moveTo>
                  <a:pt x="0" y="0"/>
                </a:moveTo>
                <a:cubicBezTo>
                  <a:pt x="257965" y="-6626"/>
                  <a:pt x="443379" y="11918"/>
                  <a:pt x="572539" y="0"/>
                </a:cubicBezTo>
                <a:cubicBezTo>
                  <a:pt x="701699" y="-11918"/>
                  <a:pt x="901580" y="34283"/>
                  <a:pt x="1056996" y="0"/>
                </a:cubicBezTo>
                <a:cubicBezTo>
                  <a:pt x="1212412" y="-34283"/>
                  <a:pt x="1510138" y="35311"/>
                  <a:pt x="1651556" y="0"/>
                </a:cubicBezTo>
                <a:cubicBezTo>
                  <a:pt x="1792974" y="-35311"/>
                  <a:pt x="2070576" y="31875"/>
                  <a:pt x="2202074" y="0"/>
                </a:cubicBezTo>
                <a:cubicBezTo>
                  <a:pt x="2218736" y="108849"/>
                  <a:pt x="2149946" y="248836"/>
                  <a:pt x="2202074" y="461804"/>
                </a:cubicBezTo>
                <a:cubicBezTo>
                  <a:pt x="2254202" y="674772"/>
                  <a:pt x="2196216" y="733845"/>
                  <a:pt x="2202074" y="1003922"/>
                </a:cubicBezTo>
                <a:cubicBezTo>
                  <a:pt x="2207932" y="1273999"/>
                  <a:pt x="2176045" y="1274198"/>
                  <a:pt x="2202074" y="1465726"/>
                </a:cubicBezTo>
                <a:cubicBezTo>
                  <a:pt x="2228103" y="1657254"/>
                  <a:pt x="2188904" y="1800240"/>
                  <a:pt x="2202074" y="2007844"/>
                </a:cubicBezTo>
                <a:cubicBezTo>
                  <a:pt x="1946244" y="2026232"/>
                  <a:pt x="1816383" y="1976265"/>
                  <a:pt x="1673576" y="2007844"/>
                </a:cubicBezTo>
                <a:cubicBezTo>
                  <a:pt x="1530769" y="2039423"/>
                  <a:pt x="1426241" y="2006228"/>
                  <a:pt x="1189120" y="2007844"/>
                </a:cubicBezTo>
                <a:cubicBezTo>
                  <a:pt x="951999" y="2009460"/>
                  <a:pt x="907977" y="1962534"/>
                  <a:pt x="682643" y="2007844"/>
                </a:cubicBezTo>
                <a:cubicBezTo>
                  <a:pt x="457309" y="2053154"/>
                  <a:pt x="293971" y="1953353"/>
                  <a:pt x="0" y="2007844"/>
                </a:cubicBezTo>
                <a:cubicBezTo>
                  <a:pt x="-36228" y="1876375"/>
                  <a:pt x="14009" y="1620451"/>
                  <a:pt x="0" y="1465726"/>
                </a:cubicBezTo>
                <a:cubicBezTo>
                  <a:pt x="-14009" y="1311001"/>
                  <a:pt x="32870" y="1200304"/>
                  <a:pt x="0" y="963765"/>
                </a:cubicBezTo>
                <a:cubicBezTo>
                  <a:pt x="-32870" y="727226"/>
                  <a:pt x="2738" y="691680"/>
                  <a:pt x="0" y="522039"/>
                </a:cubicBezTo>
                <a:cubicBezTo>
                  <a:pt x="-2738" y="352398"/>
                  <a:pt x="17920" y="2363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07344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0358F-E135-465E-B3CF-EFBC8A4BC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24" y="4360932"/>
            <a:ext cx="2202074" cy="1985013"/>
          </a:xfrm>
          <a:custGeom>
            <a:avLst/>
            <a:gdLst>
              <a:gd name="connsiteX0" fmla="*/ 0 w 2202074"/>
              <a:gd name="connsiteY0" fmla="*/ 0 h 1985013"/>
              <a:gd name="connsiteX1" fmla="*/ 528498 w 2202074"/>
              <a:gd name="connsiteY1" fmla="*/ 0 h 1985013"/>
              <a:gd name="connsiteX2" fmla="*/ 1056996 w 2202074"/>
              <a:gd name="connsiteY2" fmla="*/ 0 h 1985013"/>
              <a:gd name="connsiteX3" fmla="*/ 1651556 w 2202074"/>
              <a:gd name="connsiteY3" fmla="*/ 0 h 1985013"/>
              <a:gd name="connsiteX4" fmla="*/ 2202074 w 2202074"/>
              <a:gd name="connsiteY4" fmla="*/ 0 h 1985013"/>
              <a:gd name="connsiteX5" fmla="*/ 2202074 w 2202074"/>
              <a:gd name="connsiteY5" fmla="*/ 496253 h 1985013"/>
              <a:gd name="connsiteX6" fmla="*/ 2202074 w 2202074"/>
              <a:gd name="connsiteY6" fmla="*/ 1012357 h 1985013"/>
              <a:gd name="connsiteX7" fmla="*/ 2202074 w 2202074"/>
              <a:gd name="connsiteY7" fmla="*/ 1528460 h 1985013"/>
              <a:gd name="connsiteX8" fmla="*/ 2202074 w 2202074"/>
              <a:gd name="connsiteY8" fmla="*/ 1985013 h 1985013"/>
              <a:gd name="connsiteX9" fmla="*/ 1695597 w 2202074"/>
              <a:gd name="connsiteY9" fmla="*/ 1985013 h 1985013"/>
              <a:gd name="connsiteX10" fmla="*/ 1145078 w 2202074"/>
              <a:gd name="connsiteY10" fmla="*/ 1985013 h 1985013"/>
              <a:gd name="connsiteX11" fmla="*/ 660622 w 2202074"/>
              <a:gd name="connsiteY11" fmla="*/ 1985013 h 1985013"/>
              <a:gd name="connsiteX12" fmla="*/ 0 w 2202074"/>
              <a:gd name="connsiteY12" fmla="*/ 1985013 h 1985013"/>
              <a:gd name="connsiteX13" fmla="*/ 0 w 2202074"/>
              <a:gd name="connsiteY13" fmla="*/ 1468910 h 1985013"/>
              <a:gd name="connsiteX14" fmla="*/ 0 w 2202074"/>
              <a:gd name="connsiteY14" fmla="*/ 1012357 h 1985013"/>
              <a:gd name="connsiteX15" fmla="*/ 0 w 2202074"/>
              <a:gd name="connsiteY15" fmla="*/ 496253 h 1985013"/>
              <a:gd name="connsiteX16" fmla="*/ 0 w 2202074"/>
              <a:gd name="connsiteY16" fmla="*/ 0 h 198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02074" h="1985013" fill="none" extrusionOk="0">
                <a:moveTo>
                  <a:pt x="0" y="0"/>
                </a:moveTo>
                <a:cubicBezTo>
                  <a:pt x="224376" y="-14987"/>
                  <a:pt x="347079" y="18101"/>
                  <a:pt x="528498" y="0"/>
                </a:cubicBezTo>
                <a:cubicBezTo>
                  <a:pt x="709917" y="-18101"/>
                  <a:pt x="865615" y="23427"/>
                  <a:pt x="1056996" y="0"/>
                </a:cubicBezTo>
                <a:cubicBezTo>
                  <a:pt x="1248377" y="-23427"/>
                  <a:pt x="1410211" y="70203"/>
                  <a:pt x="1651556" y="0"/>
                </a:cubicBezTo>
                <a:cubicBezTo>
                  <a:pt x="1892901" y="-70203"/>
                  <a:pt x="2054719" y="23184"/>
                  <a:pt x="2202074" y="0"/>
                </a:cubicBezTo>
                <a:cubicBezTo>
                  <a:pt x="2205997" y="243592"/>
                  <a:pt x="2201128" y="386259"/>
                  <a:pt x="2202074" y="496253"/>
                </a:cubicBezTo>
                <a:cubicBezTo>
                  <a:pt x="2203020" y="606247"/>
                  <a:pt x="2162042" y="779178"/>
                  <a:pt x="2202074" y="1012357"/>
                </a:cubicBezTo>
                <a:cubicBezTo>
                  <a:pt x="2242106" y="1245536"/>
                  <a:pt x="2146506" y="1299993"/>
                  <a:pt x="2202074" y="1528460"/>
                </a:cubicBezTo>
                <a:cubicBezTo>
                  <a:pt x="2257642" y="1756927"/>
                  <a:pt x="2179822" y="1795973"/>
                  <a:pt x="2202074" y="1985013"/>
                </a:cubicBezTo>
                <a:cubicBezTo>
                  <a:pt x="1983971" y="2013365"/>
                  <a:pt x="1822824" y="1948782"/>
                  <a:pt x="1695597" y="1985013"/>
                </a:cubicBezTo>
                <a:cubicBezTo>
                  <a:pt x="1568370" y="2021244"/>
                  <a:pt x="1326869" y="1932654"/>
                  <a:pt x="1145078" y="1985013"/>
                </a:cubicBezTo>
                <a:cubicBezTo>
                  <a:pt x="963287" y="2037372"/>
                  <a:pt x="896063" y="1961302"/>
                  <a:pt x="660622" y="1985013"/>
                </a:cubicBezTo>
                <a:cubicBezTo>
                  <a:pt x="425181" y="2008724"/>
                  <a:pt x="204074" y="1980277"/>
                  <a:pt x="0" y="1985013"/>
                </a:cubicBezTo>
                <a:cubicBezTo>
                  <a:pt x="-36885" y="1834150"/>
                  <a:pt x="1180" y="1682664"/>
                  <a:pt x="0" y="1468910"/>
                </a:cubicBezTo>
                <a:cubicBezTo>
                  <a:pt x="-1180" y="1255156"/>
                  <a:pt x="3608" y="1112469"/>
                  <a:pt x="0" y="1012357"/>
                </a:cubicBezTo>
                <a:cubicBezTo>
                  <a:pt x="-3608" y="912245"/>
                  <a:pt x="8208" y="606406"/>
                  <a:pt x="0" y="496253"/>
                </a:cubicBezTo>
                <a:cubicBezTo>
                  <a:pt x="-8208" y="386100"/>
                  <a:pt x="9349" y="181193"/>
                  <a:pt x="0" y="0"/>
                </a:cubicBezTo>
                <a:close/>
              </a:path>
              <a:path w="2202074" h="1985013" stroke="0" extrusionOk="0">
                <a:moveTo>
                  <a:pt x="0" y="0"/>
                </a:moveTo>
                <a:cubicBezTo>
                  <a:pt x="212951" y="-62018"/>
                  <a:pt x="468831" y="55133"/>
                  <a:pt x="594560" y="0"/>
                </a:cubicBezTo>
                <a:cubicBezTo>
                  <a:pt x="720289" y="-55133"/>
                  <a:pt x="1010413" y="11737"/>
                  <a:pt x="1123058" y="0"/>
                </a:cubicBezTo>
                <a:cubicBezTo>
                  <a:pt x="1235703" y="-11737"/>
                  <a:pt x="1418830" y="52022"/>
                  <a:pt x="1673576" y="0"/>
                </a:cubicBezTo>
                <a:cubicBezTo>
                  <a:pt x="1928322" y="-52022"/>
                  <a:pt x="1945744" y="1778"/>
                  <a:pt x="2202074" y="0"/>
                </a:cubicBezTo>
                <a:cubicBezTo>
                  <a:pt x="2208774" y="165007"/>
                  <a:pt x="2168706" y="367202"/>
                  <a:pt x="2202074" y="516103"/>
                </a:cubicBezTo>
                <a:cubicBezTo>
                  <a:pt x="2235442" y="665004"/>
                  <a:pt x="2182456" y="876234"/>
                  <a:pt x="2202074" y="1032207"/>
                </a:cubicBezTo>
                <a:cubicBezTo>
                  <a:pt x="2221692" y="1188180"/>
                  <a:pt x="2116768" y="1654138"/>
                  <a:pt x="2202074" y="1985013"/>
                </a:cubicBezTo>
                <a:cubicBezTo>
                  <a:pt x="2073699" y="1995059"/>
                  <a:pt x="1801821" y="1976015"/>
                  <a:pt x="1673576" y="1985013"/>
                </a:cubicBezTo>
                <a:cubicBezTo>
                  <a:pt x="1545331" y="1994011"/>
                  <a:pt x="1231017" y="1958021"/>
                  <a:pt x="1101037" y="1985013"/>
                </a:cubicBezTo>
                <a:cubicBezTo>
                  <a:pt x="971057" y="2012005"/>
                  <a:pt x="806883" y="1948518"/>
                  <a:pt x="550519" y="1985013"/>
                </a:cubicBezTo>
                <a:cubicBezTo>
                  <a:pt x="294155" y="2021508"/>
                  <a:pt x="123697" y="1920366"/>
                  <a:pt x="0" y="1985013"/>
                </a:cubicBezTo>
                <a:cubicBezTo>
                  <a:pt x="-20392" y="1800055"/>
                  <a:pt x="52200" y="1615406"/>
                  <a:pt x="0" y="1508610"/>
                </a:cubicBezTo>
                <a:cubicBezTo>
                  <a:pt x="-52200" y="1401814"/>
                  <a:pt x="33660" y="1136426"/>
                  <a:pt x="0" y="1012357"/>
                </a:cubicBezTo>
                <a:cubicBezTo>
                  <a:pt x="-33660" y="888288"/>
                  <a:pt x="47888" y="660522"/>
                  <a:pt x="0" y="516103"/>
                </a:cubicBezTo>
                <a:cubicBezTo>
                  <a:pt x="-47888" y="371684"/>
                  <a:pt x="6319" y="1643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80676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2BAEF-3C69-48B6-802A-FE5666793720}"/>
              </a:ext>
            </a:extLst>
          </p:cNvPr>
          <p:cNvSpPr/>
          <p:nvPr/>
        </p:nvSpPr>
        <p:spPr>
          <a:xfrm>
            <a:off x="7010046" y="158112"/>
            <a:ext cx="48301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الجملة واختر الصورة المناسبة: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31D7C3-A97E-4C8E-9207-62FC70FF6AAB}"/>
              </a:ext>
            </a:extLst>
          </p:cNvPr>
          <p:cNvSpPr/>
          <p:nvPr/>
        </p:nvSpPr>
        <p:spPr>
          <a:xfrm>
            <a:off x="5193685" y="2236937"/>
            <a:ext cx="36327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64464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خَـلْفَ النَّـخْـلةِ</a:t>
            </a:r>
            <a:endParaRPr lang="en-US" sz="7200" b="1" cap="none" spc="0" dirty="0">
              <a:ln w="0"/>
              <a:solidFill>
                <a:srgbClr val="64464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52A3E-3969-412A-BB85-12071F3FB2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1"/>
          <a:stretch/>
        </p:blipFill>
        <p:spPr>
          <a:xfrm>
            <a:off x="2274702" y="4300486"/>
            <a:ext cx="2121641" cy="2007846"/>
          </a:xfrm>
          <a:custGeom>
            <a:avLst/>
            <a:gdLst>
              <a:gd name="connsiteX0" fmla="*/ 0 w 2121641"/>
              <a:gd name="connsiteY0" fmla="*/ 0 h 2007846"/>
              <a:gd name="connsiteX1" fmla="*/ 509194 w 2121641"/>
              <a:gd name="connsiteY1" fmla="*/ 0 h 2007846"/>
              <a:gd name="connsiteX2" fmla="*/ 997171 w 2121641"/>
              <a:gd name="connsiteY2" fmla="*/ 0 h 2007846"/>
              <a:gd name="connsiteX3" fmla="*/ 1548798 w 2121641"/>
              <a:gd name="connsiteY3" fmla="*/ 0 h 2007846"/>
              <a:gd name="connsiteX4" fmla="*/ 2121641 w 2121641"/>
              <a:gd name="connsiteY4" fmla="*/ 0 h 2007846"/>
              <a:gd name="connsiteX5" fmla="*/ 2121641 w 2121641"/>
              <a:gd name="connsiteY5" fmla="*/ 461805 h 2007846"/>
              <a:gd name="connsiteX6" fmla="*/ 2121641 w 2121641"/>
              <a:gd name="connsiteY6" fmla="*/ 1003923 h 2007846"/>
              <a:gd name="connsiteX7" fmla="*/ 2121641 w 2121641"/>
              <a:gd name="connsiteY7" fmla="*/ 1525963 h 2007846"/>
              <a:gd name="connsiteX8" fmla="*/ 2121641 w 2121641"/>
              <a:gd name="connsiteY8" fmla="*/ 2007846 h 2007846"/>
              <a:gd name="connsiteX9" fmla="*/ 1548798 w 2121641"/>
              <a:gd name="connsiteY9" fmla="*/ 2007846 h 2007846"/>
              <a:gd name="connsiteX10" fmla="*/ 1039604 w 2121641"/>
              <a:gd name="connsiteY10" fmla="*/ 2007846 h 2007846"/>
              <a:gd name="connsiteX11" fmla="*/ 572843 w 2121641"/>
              <a:gd name="connsiteY11" fmla="*/ 2007846 h 2007846"/>
              <a:gd name="connsiteX12" fmla="*/ 0 w 2121641"/>
              <a:gd name="connsiteY12" fmla="*/ 2007846 h 2007846"/>
              <a:gd name="connsiteX13" fmla="*/ 0 w 2121641"/>
              <a:gd name="connsiteY13" fmla="*/ 1525963 h 2007846"/>
              <a:gd name="connsiteX14" fmla="*/ 0 w 2121641"/>
              <a:gd name="connsiteY14" fmla="*/ 1024001 h 2007846"/>
              <a:gd name="connsiteX15" fmla="*/ 0 w 2121641"/>
              <a:gd name="connsiteY15" fmla="*/ 562197 h 2007846"/>
              <a:gd name="connsiteX16" fmla="*/ 0 w 2121641"/>
              <a:gd name="connsiteY16" fmla="*/ 0 h 200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641" h="2007846" fill="none" extrusionOk="0">
                <a:moveTo>
                  <a:pt x="0" y="0"/>
                </a:moveTo>
                <a:cubicBezTo>
                  <a:pt x="218856" y="-50897"/>
                  <a:pt x="328641" y="32352"/>
                  <a:pt x="509194" y="0"/>
                </a:cubicBezTo>
                <a:cubicBezTo>
                  <a:pt x="689747" y="-32352"/>
                  <a:pt x="769678" y="10591"/>
                  <a:pt x="997171" y="0"/>
                </a:cubicBezTo>
                <a:cubicBezTo>
                  <a:pt x="1224664" y="-10591"/>
                  <a:pt x="1375683" y="17739"/>
                  <a:pt x="1548798" y="0"/>
                </a:cubicBezTo>
                <a:cubicBezTo>
                  <a:pt x="1721913" y="-17739"/>
                  <a:pt x="1988670" y="40742"/>
                  <a:pt x="2121641" y="0"/>
                </a:cubicBezTo>
                <a:cubicBezTo>
                  <a:pt x="2173852" y="129473"/>
                  <a:pt x="2111729" y="342246"/>
                  <a:pt x="2121641" y="461805"/>
                </a:cubicBezTo>
                <a:cubicBezTo>
                  <a:pt x="2131553" y="581364"/>
                  <a:pt x="2120597" y="855412"/>
                  <a:pt x="2121641" y="1003923"/>
                </a:cubicBezTo>
                <a:cubicBezTo>
                  <a:pt x="2122685" y="1152434"/>
                  <a:pt x="2081094" y="1367913"/>
                  <a:pt x="2121641" y="1525963"/>
                </a:cubicBezTo>
                <a:cubicBezTo>
                  <a:pt x="2162188" y="1684013"/>
                  <a:pt x="2115448" y="1824090"/>
                  <a:pt x="2121641" y="2007846"/>
                </a:cubicBezTo>
                <a:cubicBezTo>
                  <a:pt x="1936108" y="2023863"/>
                  <a:pt x="1666786" y="1978348"/>
                  <a:pt x="1548798" y="2007846"/>
                </a:cubicBezTo>
                <a:cubicBezTo>
                  <a:pt x="1430810" y="2037344"/>
                  <a:pt x="1284848" y="1984740"/>
                  <a:pt x="1039604" y="2007846"/>
                </a:cubicBezTo>
                <a:cubicBezTo>
                  <a:pt x="794360" y="2030952"/>
                  <a:pt x="805237" y="1980202"/>
                  <a:pt x="572843" y="2007846"/>
                </a:cubicBezTo>
                <a:cubicBezTo>
                  <a:pt x="340449" y="2035490"/>
                  <a:pt x="212281" y="1950107"/>
                  <a:pt x="0" y="2007846"/>
                </a:cubicBezTo>
                <a:cubicBezTo>
                  <a:pt x="-14204" y="1849054"/>
                  <a:pt x="4723" y="1671022"/>
                  <a:pt x="0" y="1525963"/>
                </a:cubicBezTo>
                <a:cubicBezTo>
                  <a:pt x="-4723" y="1380904"/>
                  <a:pt x="7671" y="1255378"/>
                  <a:pt x="0" y="1024001"/>
                </a:cubicBezTo>
                <a:cubicBezTo>
                  <a:pt x="-7671" y="792624"/>
                  <a:pt x="36015" y="681295"/>
                  <a:pt x="0" y="562197"/>
                </a:cubicBezTo>
                <a:cubicBezTo>
                  <a:pt x="-36015" y="443099"/>
                  <a:pt x="25887" y="113272"/>
                  <a:pt x="0" y="0"/>
                </a:cubicBezTo>
                <a:close/>
              </a:path>
              <a:path w="2121641" h="2007846" stroke="0" extrusionOk="0">
                <a:moveTo>
                  <a:pt x="0" y="0"/>
                </a:moveTo>
                <a:cubicBezTo>
                  <a:pt x="194594" y="-10788"/>
                  <a:pt x="404082" y="34869"/>
                  <a:pt x="530410" y="0"/>
                </a:cubicBezTo>
                <a:cubicBezTo>
                  <a:pt x="656738" y="-34869"/>
                  <a:pt x="839564" y="24110"/>
                  <a:pt x="1060821" y="0"/>
                </a:cubicBezTo>
                <a:cubicBezTo>
                  <a:pt x="1282078" y="-24110"/>
                  <a:pt x="1322127" y="19755"/>
                  <a:pt x="1548798" y="0"/>
                </a:cubicBezTo>
                <a:cubicBezTo>
                  <a:pt x="1775469" y="-19755"/>
                  <a:pt x="1861762" y="65294"/>
                  <a:pt x="2121641" y="0"/>
                </a:cubicBezTo>
                <a:cubicBezTo>
                  <a:pt x="2146180" y="145265"/>
                  <a:pt x="2114803" y="267293"/>
                  <a:pt x="2121641" y="461805"/>
                </a:cubicBezTo>
                <a:cubicBezTo>
                  <a:pt x="2128479" y="656317"/>
                  <a:pt x="2107238" y="768524"/>
                  <a:pt x="2121641" y="983845"/>
                </a:cubicBezTo>
                <a:cubicBezTo>
                  <a:pt x="2136044" y="1199166"/>
                  <a:pt x="2100611" y="1383541"/>
                  <a:pt x="2121641" y="1505885"/>
                </a:cubicBezTo>
                <a:cubicBezTo>
                  <a:pt x="2142671" y="1628229"/>
                  <a:pt x="2078166" y="1884440"/>
                  <a:pt x="2121641" y="2007846"/>
                </a:cubicBezTo>
                <a:cubicBezTo>
                  <a:pt x="1903006" y="2042525"/>
                  <a:pt x="1833669" y="1995942"/>
                  <a:pt x="1633664" y="2007846"/>
                </a:cubicBezTo>
                <a:cubicBezTo>
                  <a:pt x="1433659" y="2019750"/>
                  <a:pt x="1288086" y="1950361"/>
                  <a:pt x="1103253" y="2007846"/>
                </a:cubicBezTo>
                <a:cubicBezTo>
                  <a:pt x="918420" y="2065331"/>
                  <a:pt x="792008" y="1958912"/>
                  <a:pt x="572843" y="2007846"/>
                </a:cubicBezTo>
                <a:cubicBezTo>
                  <a:pt x="353678" y="2056780"/>
                  <a:pt x="153388" y="1959453"/>
                  <a:pt x="0" y="2007846"/>
                </a:cubicBezTo>
                <a:cubicBezTo>
                  <a:pt x="-2007" y="1903641"/>
                  <a:pt x="10677" y="1691735"/>
                  <a:pt x="0" y="1546041"/>
                </a:cubicBezTo>
                <a:cubicBezTo>
                  <a:pt x="-10677" y="1400347"/>
                  <a:pt x="48213" y="1194499"/>
                  <a:pt x="0" y="1024001"/>
                </a:cubicBezTo>
                <a:cubicBezTo>
                  <a:pt x="-48213" y="853503"/>
                  <a:pt x="33385" y="762164"/>
                  <a:pt x="0" y="501962"/>
                </a:cubicBezTo>
                <a:cubicBezTo>
                  <a:pt x="-33385" y="241760"/>
                  <a:pt x="393" y="19275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54742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D883398-D7F1-421D-BEA8-02E79E3A27E6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D7070-A49C-45F8-A747-A4E441D49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41498 -0.41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E73F7DD-A95C-497A-AB3F-30777DC3A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F573FED-6C8F-4751-9053-B0EC8B1BBF81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التقويم الختامي </a:t>
            </a:r>
            <a:endParaRPr lang="en-AE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1F5EB-1870-4746-8161-AB9E8497A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623" y="0"/>
            <a:ext cx="510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0F72DCA-F194-40D5-9056-6C82E6A1C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A26BA6DD-FAE4-4449-B4FC-8EEB42CFCB2F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 </a:t>
            </a:r>
            <a:endParaRPr lang="en-AE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7C713-A5BF-4DEE-A90D-34238A61F997}"/>
              </a:ext>
            </a:extLst>
          </p:cNvPr>
          <p:cNvSpPr txBox="1"/>
          <p:nvPr/>
        </p:nvSpPr>
        <p:spPr>
          <a:xfrm>
            <a:off x="2682027" y="1701977"/>
            <a:ext cx="445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يستمع المتعلم إلى القصة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4A767-CB7E-4646-AB99-1A0B094AAACF}"/>
              </a:ext>
            </a:extLst>
          </p:cNvPr>
          <p:cNvSpPr txBox="1"/>
          <p:nvPr/>
        </p:nvSpPr>
        <p:spPr>
          <a:xfrm>
            <a:off x="276835" y="2564667"/>
            <a:ext cx="685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يجيب المتعلم على أسئلة القصة  مظهراً فهمه لها, </a:t>
            </a:r>
            <a:r>
              <a:rPr lang="ar-AE" sz="2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مبدياً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رأيه فيها.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78D3F-EDA8-4C77-B44E-945ADCE8F76B}"/>
              </a:ext>
            </a:extLst>
          </p:cNvPr>
          <p:cNvSpPr txBox="1"/>
          <p:nvPr/>
        </p:nvSpPr>
        <p:spPr>
          <a:xfrm>
            <a:off x="2058264" y="3530800"/>
            <a:ext cx="5077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القرائي قراءةً صحيحة.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079CE-F386-417F-AF37-71BC5E4723E8}"/>
              </a:ext>
            </a:extLst>
          </p:cNvPr>
          <p:cNvSpPr txBox="1"/>
          <p:nvPr/>
        </p:nvSpPr>
        <p:spPr>
          <a:xfrm>
            <a:off x="2058263" y="4405895"/>
            <a:ext cx="5077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يرتب المتعلم أحداث القصة ترتيباً صحيحاً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75B9DE-FD44-4386-A2C9-FEF2B86AC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677" y="570451"/>
            <a:ext cx="4661397" cy="5494152"/>
          </a:xfrm>
          <a:custGeom>
            <a:avLst/>
            <a:gdLst>
              <a:gd name="connsiteX0" fmla="*/ 0 w 4661397"/>
              <a:gd name="connsiteY0" fmla="*/ 0 h 5494152"/>
              <a:gd name="connsiteX1" fmla="*/ 675903 w 4661397"/>
              <a:gd name="connsiteY1" fmla="*/ 0 h 5494152"/>
              <a:gd name="connsiteX2" fmla="*/ 1258577 w 4661397"/>
              <a:gd name="connsiteY2" fmla="*/ 0 h 5494152"/>
              <a:gd name="connsiteX3" fmla="*/ 1934480 w 4661397"/>
              <a:gd name="connsiteY3" fmla="*/ 0 h 5494152"/>
              <a:gd name="connsiteX4" fmla="*/ 2377312 w 4661397"/>
              <a:gd name="connsiteY4" fmla="*/ 0 h 5494152"/>
              <a:gd name="connsiteX5" fmla="*/ 3053215 w 4661397"/>
              <a:gd name="connsiteY5" fmla="*/ 0 h 5494152"/>
              <a:gd name="connsiteX6" fmla="*/ 3635890 w 4661397"/>
              <a:gd name="connsiteY6" fmla="*/ 0 h 5494152"/>
              <a:gd name="connsiteX7" fmla="*/ 4078722 w 4661397"/>
              <a:gd name="connsiteY7" fmla="*/ 0 h 5494152"/>
              <a:gd name="connsiteX8" fmla="*/ 4661397 w 4661397"/>
              <a:gd name="connsiteY8" fmla="*/ 0 h 5494152"/>
              <a:gd name="connsiteX9" fmla="*/ 4661397 w 4661397"/>
              <a:gd name="connsiteY9" fmla="*/ 604357 h 5494152"/>
              <a:gd name="connsiteX10" fmla="*/ 4661397 w 4661397"/>
              <a:gd name="connsiteY10" fmla="*/ 1043889 h 5494152"/>
              <a:gd name="connsiteX11" fmla="*/ 4661397 w 4661397"/>
              <a:gd name="connsiteY11" fmla="*/ 1428480 h 5494152"/>
              <a:gd name="connsiteX12" fmla="*/ 4661397 w 4661397"/>
              <a:gd name="connsiteY12" fmla="*/ 1977895 h 5494152"/>
              <a:gd name="connsiteX13" fmla="*/ 4661397 w 4661397"/>
              <a:gd name="connsiteY13" fmla="*/ 2637193 h 5494152"/>
              <a:gd name="connsiteX14" fmla="*/ 4661397 w 4661397"/>
              <a:gd name="connsiteY14" fmla="*/ 3131667 h 5494152"/>
              <a:gd name="connsiteX15" fmla="*/ 4661397 w 4661397"/>
              <a:gd name="connsiteY15" fmla="*/ 3516257 h 5494152"/>
              <a:gd name="connsiteX16" fmla="*/ 4661397 w 4661397"/>
              <a:gd name="connsiteY16" fmla="*/ 3955789 h 5494152"/>
              <a:gd name="connsiteX17" fmla="*/ 4661397 w 4661397"/>
              <a:gd name="connsiteY17" fmla="*/ 4560146 h 5494152"/>
              <a:gd name="connsiteX18" fmla="*/ 4661397 w 4661397"/>
              <a:gd name="connsiteY18" fmla="*/ 5494152 h 5494152"/>
              <a:gd name="connsiteX19" fmla="*/ 4171950 w 4661397"/>
              <a:gd name="connsiteY19" fmla="*/ 5494152 h 5494152"/>
              <a:gd name="connsiteX20" fmla="*/ 3635890 w 4661397"/>
              <a:gd name="connsiteY20" fmla="*/ 5494152 h 5494152"/>
              <a:gd name="connsiteX21" fmla="*/ 3006601 w 4661397"/>
              <a:gd name="connsiteY21" fmla="*/ 5494152 h 5494152"/>
              <a:gd name="connsiteX22" fmla="*/ 2423926 w 4661397"/>
              <a:gd name="connsiteY22" fmla="*/ 5494152 h 5494152"/>
              <a:gd name="connsiteX23" fmla="*/ 1841252 w 4661397"/>
              <a:gd name="connsiteY23" fmla="*/ 5494152 h 5494152"/>
              <a:gd name="connsiteX24" fmla="*/ 1351805 w 4661397"/>
              <a:gd name="connsiteY24" fmla="*/ 5494152 h 5494152"/>
              <a:gd name="connsiteX25" fmla="*/ 862358 w 4661397"/>
              <a:gd name="connsiteY25" fmla="*/ 5494152 h 5494152"/>
              <a:gd name="connsiteX26" fmla="*/ 0 w 4661397"/>
              <a:gd name="connsiteY26" fmla="*/ 5494152 h 5494152"/>
              <a:gd name="connsiteX27" fmla="*/ 0 w 4661397"/>
              <a:gd name="connsiteY27" fmla="*/ 5109561 h 5494152"/>
              <a:gd name="connsiteX28" fmla="*/ 0 w 4661397"/>
              <a:gd name="connsiteY28" fmla="*/ 4724971 h 5494152"/>
              <a:gd name="connsiteX29" fmla="*/ 0 w 4661397"/>
              <a:gd name="connsiteY29" fmla="*/ 4340380 h 5494152"/>
              <a:gd name="connsiteX30" fmla="*/ 0 w 4661397"/>
              <a:gd name="connsiteY30" fmla="*/ 3845906 h 5494152"/>
              <a:gd name="connsiteX31" fmla="*/ 0 w 4661397"/>
              <a:gd name="connsiteY31" fmla="*/ 3461316 h 5494152"/>
              <a:gd name="connsiteX32" fmla="*/ 0 w 4661397"/>
              <a:gd name="connsiteY32" fmla="*/ 2802018 h 5494152"/>
              <a:gd name="connsiteX33" fmla="*/ 0 w 4661397"/>
              <a:gd name="connsiteY33" fmla="*/ 2197661 h 5494152"/>
              <a:gd name="connsiteX34" fmla="*/ 0 w 4661397"/>
              <a:gd name="connsiteY34" fmla="*/ 1813070 h 5494152"/>
              <a:gd name="connsiteX35" fmla="*/ 0 w 4661397"/>
              <a:gd name="connsiteY35" fmla="*/ 1263655 h 5494152"/>
              <a:gd name="connsiteX36" fmla="*/ 0 w 4661397"/>
              <a:gd name="connsiteY36" fmla="*/ 879064 h 5494152"/>
              <a:gd name="connsiteX37" fmla="*/ 0 w 4661397"/>
              <a:gd name="connsiteY37" fmla="*/ 0 h 549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61397" h="5494152" fill="none" extrusionOk="0">
                <a:moveTo>
                  <a:pt x="0" y="0"/>
                </a:moveTo>
                <a:cubicBezTo>
                  <a:pt x="236715" y="-10553"/>
                  <a:pt x="456322" y="80128"/>
                  <a:pt x="675903" y="0"/>
                </a:cubicBezTo>
                <a:cubicBezTo>
                  <a:pt x="895484" y="-80128"/>
                  <a:pt x="1059377" y="46364"/>
                  <a:pt x="1258577" y="0"/>
                </a:cubicBezTo>
                <a:cubicBezTo>
                  <a:pt x="1457777" y="-46364"/>
                  <a:pt x="1665775" y="69350"/>
                  <a:pt x="1934480" y="0"/>
                </a:cubicBezTo>
                <a:cubicBezTo>
                  <a:pt x="2203185" y="-69350"/>
                  <a:pt x="2228487" y="19305"/>
                  <a:pt x="2377312" y="0"/>
                </a:cubicBezTo>
                <a:cubicBezTo>
                  <a:pt x="2526137" y="-19305"/>
                  <a:pt x="2839726" y="28493"/>
                  <a:pt x="3053215" y="0"/>
                </a:cubicBezTo>
                <a:cubicBezTo>
                  <a:pt x="3266704" y="-28493"/>
                  <a:pt x="3499851" y="28332"/>
                  <a:pt x="3635890" y="0"/>
                </a:cubicBezTo>
                <a:cubicBezTo>
                  <a:pt x="3771930" y="-28332"/>
                  <a:pt x="3983393" y="37053"/>
                  <a:pt x="4078722" y="0"/>
                </a:cubicBezTo>
                <a:cubicBezTo>
                  <a:pt x="4174051" y="-37053"/>
                  <a:pt x="4382354" y="44108"/>
                  <a:pt x="4661397" y="0"/>
                </a:cubicBezTo>
                <a:cubicBezTo>
                  <a:pt x="4666421" y="183443"/>
                  <a:pt x="4601528" y="428773"/>
                  <a:pt x="4661397" y="604357"/>
                </a:cubicBezTo>
                <a:cubicBezTo>
                  <a:pt x="4721266" y="779941"/>
                  <a:pt x="4633330" y="915280"/>
                  <a:pt x="4661397" y="1043889"/>
                </a:cubicBezTo>
                <a:cubicBezTo>
                  <a:pt x="4689464" y="1172498"/>
                  <a:pt x="4630435" y="1265172"/>
                  <a:pt x="4661397" y="1428480"/>
                </a:cubicBezTo>
                <a:cubicBezTo>
                  <a:pt x="4692359" y="1591788"/>
                  <a:pt x="4605430" y="1761675"/>
                  <a:pt x="4661397" y="1977895"/>
                </a:cubicBezTo>
                <a:cubicBezTo>
                  <a:pt x="4717364" y="2194115"/>
                  <a:pt x="4632580" y="2447475"/>
                  <a:pt x="4661397" y="2637193"/>
                </a:cubicBezTo>
                <a:cubicBezTo>
                  <a:pt x="4690214" y="2826911"/>
                  <a:pt x="4603420" y="3024120"/>
                  <a:pt x="4661397" y="3131667"/>
                </a:cubicBezTo>
                <a:cubicBezTo>
                  <a:pt x="4719374" y="3239214"/>
                  <a:pt x="4644342" y="3356092"/>
                  <a:pt x="4661397" y="3516257"/>
                </a:cubicBezTo>
                <a:cubicBezTo>
                  <a:pt x="4678452" y="3676422"/>
                  <a:pt x="4615283" y="3822535"/>
                  <a:pt x="4661397" y="3955789"/>
                </a:cubicBezTo>
                <a:cubicBezTo>
                  <a:pt x="4707511" y="4089043"/>
                  <a:pt x="4622230" y="4425494"/>
                  <a:pt x="4661397" y="4560146"/>
                </a:cubicBezTo>
                <a:cubicBezTo>
                  <a:pt x="4700564" y="4694798"/>
                  <a:pt x="4560763" y="5107272"/>
                  <a:pt x="4661397" y="5494152"/>
                </a:cubicBezTo>
                <a:cubicBezTo>
                  <a:pt x="4446296" y="5494481"/>
                  <a:pt x="4299265" y="5478838"/>
                  <a:pt x="4171950" y="5494152"/>
                </a:cubicBezTo>
                <a:cubicBezTo>
                  <a:pt x="4044635" y="5509466"/>
                  <a:pt x="3842877" y="5493702"/>
                  <a:pt x="3635890" y="5494152"/>
                </a:cubicBezTo>
                <a:cubicBezTo>
                  <a:pt x="3428903" y="5494602"/>
                  <a:pt x="3209212" y="5423661"/>
                  <a:pt x="3006601" y="5494152"/>
                </a:cubicBezTo>
                <a:cubicBezTo>
                  <a:pt x="2803990" y="5564643"/>
                  <a:pt x="2588639" y="5436550"/>
                  <a:pt x="2423926" y="5494152"/>
                </a:cubicBezTo>
                <a:cubicBezTo>
                  <a:pt x="2259214" y="5551754"/>
                  <a:pt x="2116932" y="5492528"/>
                  <a:pt x="1841252" y="5494152"/>
                </a:cubicBezTo>
                <a:cubicBezTo>
                  <a:pt x="1565572" y="5495776"/>
                  <a:pt x="1518711" y="5471578"/>
                  <a:pt x="1351805" y="5494152"/>
                </a:cubicBezTo>
                <a:cubicBezTo>
                  <a:pt x="1184899" y="5516726"/>
                  <a:pt x="1061948" y="5460857"/>
                  <a:pt x="862358" y="5494152"/>
                </a:cubicBezTo>
                <a:cubicBezTo>
                  <a:pt x="662768" y="5527447"/>
                  <a:pt x="180191" y="5456301"/>
                  <a:pt x="0" y="5494152"/>
                </a:cubicBezTo>
                <a:cubicBezTo>
                  <a:pt x="-12831" y="5312410"/>
                  <a:pt x="36841" y="5220956"/>
                  <a:pt x="0" y="5109561"/>
                </a:cubicBezTo>
                <a:cubicBezTo>
                  <a:pt x="-36841" y="4998166"/>
                  <a:pt x="3864" y="4900234"/>
                  <a:pt x="0" y="4724971"/>
                </a:cubicBezTo>
                <a:cubicBezTo>
                  <a:pt x="-3864" y="4549708"/>
                  <a:pt x="13987" y="4497960"/>
                  <a:pt x="0" y="4340380"/>
                </a:cubicBezTo>
                <a:cubicBezTo>
                  <a:pt x="-13987" y="4182800"/>
                  <a:pt x="36176" y="4031434"/>
                  <a:pt x="0" y="3845906"/>
                </a:cubicBezTo>
                <a:cubicBezTo>
                  <a:pt x="-36176" y="3660378"/>
                  <a:pt x="9226" y="3550481"/>
                  <a:pt x="0" y="3461316"/>
                </a:cubicBezTo>
                <a:cubicBezTo>
                  <a:pt x="-9226" y="3372151"/>
                  <a:pt x="22362" y="2982339"/>
                  <a:pt x="0" y="2802018"/>
                </a:cubicBezTo>
                <a:cubicBezTo>
                  <a:pt x="-22362" y="2621697"/>
                  <a:pt x="22915" y="2383343"/>
                  <a:pt x="0" y="2197661"/>
                </a:cubicBezTo>
                <a:cubicBezTo>
                  <a:pt x="-22915" y="2011979"/>
                  <a:pt x="8125" y="1898353"/>
                  <a:pt x="0" y="1813070"/>
                </a:cubicBezTo>
                <a:cubicBezTo>
                  <a:pt x="-8125" y="1727787"/>
                  <a:pt x="37206" y="1447461"/>
                  <a:pt x="0" y="1263655"/>
                </a:cubicBezTo>
                <a:cubicBezTo>
                  <a:pt x="-37206" y="1079850"/>
                  <a:pt x="3824" y="997717"/>
                  <a:pt x="0" y="879064"/>
                </a:cubicBezTo>
                <a:cubicBezTo>
                  <a:pt x="-3824" y="760411"/>
                  <a:pt x="40075" y="409955"/>
                  <a:pt x="0" y="0"/>
                </a:cubicBezTo>
                <a:close/>
              </a:path>
              <a:path w="4661397" h="5494152" stroke="0" extrusionOk="0">
                <a:moveTo>
                  <a:pt x="0" y="0"/>
                </a:moveTo>
                <a:cubicBezTo>
                  <a:pt x="220024" y="-3503"/>
                  <a:pt x="379514" y="21478"/>
                  <a:pt x="629289" y="0"/>
                </a:cubicBezTo>
                <a:cubicBezTo>
                  <a:pt x="879064" y="-21478"/>
                  <a:pt x="1020255" y="35456"/>
                  <a:pt x="1118735" y="0"/>
                </a:cubicBezTo>
                <a:cubicBezTo>
                  <a:pt x="1217215" y="-35456"/>
                  <a:pt x="1517311" y="14558"/>
                  <a:pt x="1654796" y="0"/>
                </a:cubicBezTo>
                <a:cubicBezTo>
                  <a:pt x="1792281" y="-14558"/>
                  <a:pt x="1996351" y="66872"/>
                  <a:pt x="2284085" y="0"/>
                </a:cubicBezTo>
                <a:cubicBezTo>
                  <a:pt x="2571819" y="-66872"/>
                  <a:pt x="2717738" y="39445"/>
                  <a:pt x="2913373" y="0"/>
                </a:cubicBezTo>
                <a:cubicBezTo>
                  <a:pt x="3109008" y="-39445"/>
                  <a:pt x="3300455" y="3356"/>
                  <a:pt x="3402820" y="0"/>
                </a:cubicBezTo>
                <a:cubicBezTo>
                  <a:pt x="3505185" y="-3356"/>
                  <a:pt x="3917219" y="24137"/>
                  <a:pt x="4078722" y="0"/>
                </a:cubicBezTo>
                <a:cubicBezTo>
                  <a:pt x="4240225" y="-24137"/>
                  <a:pt x="4474288" y="29618"/>
                  <a:pt x="4661397" y="0"/>
                </a:cubicBezTo>
                <a:cubicBezTo>
                  <a:pt x="4696295" y="174329"/>
                  <a:pt x="4622889" y="353476"/>
                  <a:pt x="4661397" y="549415"/>
                </a:cubicBezTo>
                <a:cubicBezTo>
                  <a:pt x="4699905" y="745354"/>
                  <a:pt x="4610777" y="889187"/>
                  <a:pt x="4661397" y="1208713"/>
                </a:cubicBezTo>
                <a:cubicBezTo>
                  <a:pt x="4712017" y="1528239"/>
                  <a:pt x="4622394" y="1688807"/>
                  <a:pt x="4661397" y="1868012"/>
                </a:cubicBezTo>
                <a:cubicBezTo>
                  <a:pt x="4700400" y="2047217"/>
                  <a:pt x="4626732" y="2190147"/>
                  <a:pt x="4661397" y="2362485"/>
                </a:cubicBezTo>
                <a:cubicBezTo>
                  <a:pt x="4696062" y="2534823"/>
                  <a:pt x="4648399" y="2640440"/>
                  <a:pt x="4661397" y="2747076"/>
                </a:cubicBezTo>
                <a:cubicBezTo>
                  <a:pt x="4674395" y="2853712"/>
                  <a:pt x="4623259" y="3025717"/>
                  <a:pt x="4661397" y="3186608"/>
                </a:cubicBezTo>
                <a:cubicBezTo>
                  <a:pt x="4699535" y="3347499"/>
                  <a:pt x="4628278" y="3563368"/>
                  <a:pt x="4661397" y="3736023"/>
                </a:cubicBezTo>
                <a:cubicBezTo>
                  <a:pt x="4694516" y="3908679"/>
                  <a:pt x="4637929" y="4132868"/>
                  <a:pt x="4661397" y="4340380"/>
                </a:cubicBezTo>
                <a:cubicBezTo>
                  <a:pt x="4684865" y="4547892"/>
                  <a:pt x="4625944" y="4648184"/>
                  <a:pt x="4661397" y="4779912"/>
                </a:cubicBezTo>
                <a:cubicBezTo>
                  <a:pt x="4696850" y="4911640"/>
                  <a:pt x="4653342" y="5268325"/>
                  <a:pt x="4661397" y="5494152"/>
                </a:cubicBezTo>
                <a:cubicBezTo>
                  <a:pt x="4525481" y="5517684"/>
                  <a:pt x="4305733" y="5455956"/>
                  <a:pt x="4032108" y="5494152"/>
                </a:cubicBezTo>
                <a:cubicBezTo>
                  <a:pt x="3758483" y="5532348"/>
                  <a:pt x="3532669" y="5488068"/>
                  <a:pt x="3356206" y="5494152"/>
                </a:cubicBezTo>
                <a:cubicBezTo>
                  <a:pt x="3179743" y="5500236"/>
                  <a:pt x="2922168" y="5443033"/>
                  <a:pt x="2726917" y="5494152"/>
                </a:cubicBezTo>
                <a:cubicBezTo>
                  <a:pt x="2531666" y="5545271"/>
                  <a:pt x="2352101" y="5453643"/>
                  <a:pt x="2237471" y="5494152"/>
                </a:cubicBezTo>
                <a:cubicBezTo>
                  <a:pt x="2122841" y="5534661"/>
                  <a:pt x="1844390" y="5486859"/>
                  <a:pt x="1701410" y="5494152"/>
                </a:cubicBezTo>
                <a:cubicBezTo>
                  <a:pt x="1558430" y="5501445"/>
                  <a:pt x="1303340" y="5445854"/>
                  <a:pt x="1072121" y="5494152"/>
                </a:cubicBezTo>
                <a:cubicBezTo>
                  <a:pt x="840902" y="5542450"/>
                  <a:pt x="285080" y="5450558"/>
                  <a:pt x="0" y="5494152"/>
                </a:cubicBezTo>
                <a:cubicBezTo>
                  <a:pt x="-14387" y="5379764"/>
                  <a:pt x="3144" y="5170489"/>
                  <a:pt x="0" y="4999678"/>
                </a:cubicBezTo>
                <a:cubicBezTo>
                  <a:pt x="-3144" y="4828867"/>
                  <a:pt x="42327" y="4743166"/>
                  <a:pt x="0" y="4505205"/>
                </a:cubicBezTo>
                <a:cubicBezTo>
                  <a:pt x="-42327" y="4267244"/>
                  <a:pt x="1183" y="4043842"/>
                  <a:pt x="0" y="3845906"/>
                </a:cubicBezTo>
                <a:cubicBezTo>
                  <a:pt x="-1183" y="3647970"/>
                  <a:pt x="28605" y="3597835"/>
                  <a:pt x="0" y="3351433"/>
                </a:cubicBezTo>
                <a:cubicBezTo>
                  <a:pt x="-28605" y="3105031"/>
                  <a:pt x="68911" y="2864167"/>
                  <a:pt x="0" y="2692134"/>
                </a:cubicBezTo>
                <a:cubicBezTo>
                  <a:pt x="-68911" y="2520101"/>
                  <a:pt x="34393" y="2469440"/>
                  <a:pt x="0" y="2307544"/>
                </a:cubicBezTo>
                <a:cubicBezTo>
                  <a:pt x="-34393" y="2145648"/>
                  <a:pt x="51121" y="2032259"/>
                  <a:pt x="0" y="1758129"/>
                </a:cubicBezTo>
                <a:cubicBezTo>
                  <a:pt x="-51121" y="1483999"/>
                  <a:pt x="14557" y="1388323"/>
                  <a:pt x="0" y="1208713"/>
                </a:cubicBezTo>
                <a:cubicBezTo>
                  <a:pt x="-14557" y="1029103"/>
                  <a:pt x="57020" y="929313"/>
                  <a:pt x="0" y="714240"/>
                </a:cubicBezTo>
                <a:cubicBezTo>
                  <a:pt x="-57020" y="499167"/>
                  <a:pt x="2753" y="33870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725430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7166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3)">
            <a:hlinkClick r:id="" action="ppaction://media"/>
            <a:extLst>
              <a:ext uri="{FF2B5EF4-FFF2-40B4-BE49-F238E27FC236}">
                <a16:creationId xmlns:a16="http://schemas.microsoft.com/office/drawing/2014/main" id="{34D15450-8EB5-4A95-9D68-65EF8DE91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425" y="606392"/>
            <a:ext cx="8276649" cy="462975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E5896B9-DBFD-4408-B010-6BE504FEF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8EF825-E7D1-45DB-8D75-56720AA0C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49" y="3347184"/>
            <a:ext cx="1957779" cy="2930893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62F1F655-E5B3-45F1-98D4-EF571B013DD0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8051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A0089D9-6D58-4D62-9837-1D39775E2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6816B52-8F83-4D2D-8D7F-55FA9DE55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6132" y="1690529"/>
            <a:ext cx="3300819" cy="48740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F45EEA0-DBF3-4EF8-9DEC-F47E5D84A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5019" y="4411998"/>
            <a:ext cx="1680295" cy="11158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5CF9CE-1E8A-4934-8556-9F2610E94302}"/>
              </a:ext>
            </a:extLst>
          </p:cNvPr>
          <p:cNvSpPr/>
          <p:nvPr/>
        </p:nvSpPr>
        <p:spPr>
          <a:xfrm>
            <a:off x="2088859" y="1199223"/>
            <a:ext cx="8657438" cy="24935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ar-AE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هيا نمرح مع رسائل </a:t>
            </a:r>
            <a:r>
              <a:rPr lang="ar-AE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خشون</a:t>
            </a:r>
            <a:r>
              <a:rPr lang="ar-AE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 البريدية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C6C7A03-F294-4ECC-9E13-073BE8A6BD2C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DF1FD-1A36-4EF7-8943-80775CD2A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F14854-9A9C-4104-98FB-7FF690AD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0481185-A67B-4F42-9D8E-E0CC71A7E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48" y="2047225"/>
            <a:ext cx="3300819" cy="4874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F54D22-0724-4EDF-86CC-51D22D06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4158" y="4825316"/>
            <a:ext cx="1680295" cy="11158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026D58-D96A-4127-9AA5-AF24FF7FBF00}"/>
              </a:ext>
            </a:extLst>
          </p:cNvPr>
          <p:cNvGrpSpPr/>
          <p:nvPr/>
        </p:nvGrpSpPr>
        <p:grpSpPr>
          <a:xfrm>
            <a:off x="6452996" y="3747781"/>
            <a:ext cx="2565170" cy="2445725"/>
            <a:chOff x="6671109" y="3346635"/>
            <a:chExt cx="2466975" cy="257939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340CB6B-F231-42DA-98D9-46AE2370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6738033" y="3346635"/>
              <a:ext cx="2333126" cy="111230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5DAAAFA-8895-4CF1-B2BA-BB6EFD9C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71109" y="4287729"/>
              <a:ext cx="2466975" cy="16383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F821EE-F997-4CFC-ADFD-E662E4C9073B}"/>
              </a:ext>
            </a:extLst>
          </p:cNvPr>
          <p:cNvSpPr/>
          <p:nvPr/>
        </p:nvSpPr>
        <p:spPr>
          <a:xfrm>
            <a:off x="6096001" y="885336"/>
            <a:ext cx="3232558" cy="3560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FC02F-CB4E-4FB3-99C3-07CE7EFDC0A6}"/>
              </a:ext>
            </a:extLst>
          </p:cNvPr>
          <p:cNvSpPr txBox="1"/>
          <p:nvPr/>
        </p:nvSpPr>
        <p:spPr>
          <a:xfrm>
            <a:off x="6259117" y="1863820"/>
            <a:ext cx="295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600" b="1" dirty="0" err="1">
                <a:latin typeface="Sakkal Majalla" pitchFamily="2" charset="-78"/>
                <a:cs typeface="Sakkal Majalla" pitchFamily="2" charset="-78"/>
              </a:rPr>
              <a:t>خشون</a:t>
            </a: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 خيالة واسع.</a:t>
            </a:r>
            <a:endParaRPr lang="en-AE" sz="3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2C1259E-E84C-4962-BDE8-AD684FC6A444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102649" y="2960041"/>
            <a:ext cx="1219261" cy="1141617"/>
          </a:xfrm>
          <a:prstGeom prst="rect">
            <a:avLst/>
          </a:prstGeom>
        </p:spPr>
      </p:pic>
      <p:pic>
        <p:nvPicPr>
          <p:cNvPr id="30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35A2131D-38C1-465A-B161-6C3A4A73C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71716" y="8588294"/>
            <a:ext cx="406400" cy="406400"/>
          </a:xfrm>
          <a:prstGeom prst="rect">
            <a:avLst/>
          </a:prstGeom>
        </p:spPr>
      </p:pic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2E5801FC-A36D-4569-B22B-427FB2C74AC6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8EE07-E74F-42C6-B845-16F37A9C65E2}"/>
              </a:ext>
            </a:extLst>
          </p:cNvPr>
          <p:cNvSpPr txBox="1"/>
          <p:nvPr/>
        </p:nvSpPr>
        <p:spPr>
          <a:xfrm>
            <a:off x="2335616" y="64243"/>
            <a:ext cx="9729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اختر علامة (       ) للإجابة الصحيحة وعلامة  (        ) للإجابة الخاطئة:   </a:t>
            </a:r>
            <a:endParaRPr lang="en-AE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AD9300-D682-4346-83A7-D63F8CC9EEB4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267043" y="46872"/>
            <a:ext cx="609600" cy="618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DCE452-67E5-433C-A681-CCF2C96394F0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966732" y="131739"/>
            <a:ext cx="470183" cy="511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1B12F1-B02B-420C-9056-3E92EB7CE0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6237 0.022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769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F14854-9A9C-4104-98FB-7FF690AD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0481185-A67B-4F42-9D8E-E0CC71A7E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48" y="2047225"/>
            <a:ext cx="3300819" cy="4874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F54D22-0724-4EDF-86CC-51D22D06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4158" y="4825316"/>
            <a:ext cx="1680295" cy="11158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026D58-D96A-4127-9AA5-AF24FF7FBF00}"/>
              </a:ext>
            </a:extLst>
          </p:cNvPr>
          <p:cNvGrpSpPr/>
          <p:nvPr/>
        </p:nvGrpSpPr>
        <p:grpSpPr>
          <a:xfrm>
            <a:off x="6452996" y="3747781"/>
            <a:ext cx="2565170" cy="2445725"/>
            <a:chOff x="6671109" y="3346635"/>
            <a:chExt cx="2466975" cy="257939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340CB6B-F231-42DA-98D9-46AE2370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6738033" y="3346635"/>
              <a:ext cx="2333126" cy="111230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5DAAAFA-8895-4CF1-B2BA-BB6EFD9C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71109" y="4287729"/>
              <a:ext cx="2466975" cy="16383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F821EE-F997-4CFC-ADFD-E662E4C9073B}"/>
              </a:ext>
            </a:extLst>
          </p:cNvPr>
          <p:cNvSpPr/>
          <p:nvPr/>
        </p:nvSpPr>
        <p:spPr>
          <a:xfrm>
            <a:off x="6096001" y="885336"/>
            <a:ext cx="3232558" cy="3560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FC02F-CB4E-4FB3-99C3-07CE7EFDC0A6}"/>
              </a:ext>
            </a:extLst>
          </p:cNvPr>
          <p:cNvSpPr txBox="1"/>
          <p:nvPr/>
        </p:nvSpPr>
        <p:spPr>
          <a:xfrm>
            <a:off x="6027740" y="1010641"/>
            <a:ext cx="3300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لم يجد </a:t>
            </a:r>
            <a:r>
              <a:rPr lang="ar-AE" sz="3600" b="1" dirty="0" err="1">
                <a:latin typeface="Sakkal Majalla" pitchFamily="2" charset="-78"/>
                <a:cs typeface="Sakkal Majalla" pitchFamily="2" charset="-78"/>
              </a:rPr>
              <a:t>خشون</a:t>
            </a: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 خدعة  لأكل الخضار.</a:t>
            </a:r>
            <a:endParaRPr lang="en-AE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AC5B62-FAC5-40F6-BC9A-FE8C44C1BE85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238970" y="2958908"/>
            <a:ext cx="1219261" cy="1141617"/>
          </a:xfrm>
          <a:prstGeom prst="rect">
            <a:avLst/>
          </a:prstGeom>
        </p:spPr>
      </p:pic>
      <p:pic>
        <p:nvPicPr>
          <p:cNvPr id="13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8371EEAF-AC30-4C74-A696-6A9941CB5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48601" y="8139519"/>
            <a:ext cx="406400" cy="4064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944E935-91A2-4D27-B3AD-23E1B9BE8AF7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F3AE4-8637-4D37-AC39-C3A24F043A47}"/>
              </a:ext>
            </a:extLst>
          </p:cNvPr>
          <p:cNvSpPr txBox="1"/>
          <p:nvPr/>
        </p:nvSpPr>
        <p:spPr>
          <a:xfrm>
            <a:off x="2335616" y="64243"/>
            <a:ext cx="9729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اختر علامة (       ) للإجابة الصحيحة وعلامة  (        ) للإجابة الخاطئة:   </a:t>
            </a:r>
            <a:endParaRPr lang="en-AE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AC26B-25BE-4862-B976-83D2D64D8BF2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267043" y="46872"/>
            <a:ext cx="609600" cy="618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729C-DD61-42B4-844E-55F131EC8204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966732" y="131739"/>
            <a:ext cx="470183" cy="511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CF69C7-DC49-4D64-A98A-28D1576D31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3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6237 0.022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769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par>
              <p:cTn id="56"/>
            </p:par>
          </p:childTnLst>
        </p:cTn>
      </p:par>
    </p:tnLst>
    <p:bldLst>
      <p:bldP spid="26" grpId="0" animBg="1"/>
      <p:bldP spid="2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F14854-9A9C-4104-98FB-7FF690AD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0481185-A67B-4F42-9D8E-E0CC71A7E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48" y="2047225"/>
            <a:ext cx="3300819" cy="4874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F54D22-0724-4EDF-86CC-51D22D06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4158" y="4825316"/>
            <a:ext cx="1680295" cy="11158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026D58-D96A-4127-9AA5-AF24FF7FBF00}"/>
              </a:ext>
            </a:extLst>
          </p:cNvPr>
          <p:cNvGrpSpPr/>
          <p:nvPr/>
        </p:nvGrpSpPr>
        <p:grpSpPr>
          <a:xfrm>
            <a:off x="6452996" y="3747781"/>
            <a:ext cx="2565170" cy="2445725"/>
            <a:chOff x="6671109" y="3346635"/>
            <a:chExt cx="2466975" cy="257939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340CB6B-F231-42DA-98D9-46AE2370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6738033" y="3346635"/>
              <a:ext cx="2333126" cy="111230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5DAAAFA-8895-4CF1-B2BA-BB6EFD9C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71109" y="4287729"/>
              <a:ext cx="2466975" cy="16383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F821EE-F997-4CFC-ADFD-E662E4C9073B}"/>
              </a:ext>
            </a:extLst>
          </p:cNvPr>
          <p:cNvSpPr/>
          <p:nvPr/>
        </p:nvSpPr>
        <p:spPr>
          <a:xfrm>
            <a:off x="6096001" y="885336"/>
            <a:ext cx="3232558" cy="3560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FC02F-CB4E-4FB3-99C3-07CE7EFDC0A6}"/>
              </a:ext>
            </a:extLst>
          </p:cNvPr>
          <p:cNvSpPr txBox="1"/>
          <p:nvPr/>
        </p:nvSpPr>
        <p:spPr>
          <a:xfrm>
            <a:off x="6096001" y="1010641"/>
            <a:ext cx="32325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دخان المخلل خلطة سحرية تساعد على الطيران.</a:t>
            </a:r>
            <a:endParaRPr lang="en-AE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AC5B62-FAC5-40F6-BC9A-FE8C44C1BE85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238970" y="2958908"/>
            <a:ext cx="1219261" cy="1141617"/>
          </a:xfrm>
          <a:prstGeom prst="rect">
            <a:avLst/>
          </a:prstGeom>
        </p:spPr>
      </p:pic>
      <p:pic>
        <p:nvPicPr>
          <p:cNvPr id="13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8371EEAF-AC30-4C74-A696-6A9941CB5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48601" y="8139519"/>
            <a:ext cx="406400" cy="4064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C2E094A-60EE-4FD7-8B18-B719C79100ED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D3DA5B-91B7-49AE-9023-3EA209FC9F87}"/>
              </a:ext>
            </a:extLst>
          </p:cNvPr>
          <p:cNvSpPr txBox="1"/>
          <p:nvPr/>
        </p:nvSpPr>
        <p:spPr>
          <a:xfrm>
            <a:off x="2335616" y="64243"/>
            <a:ext cx="9729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اختر علامة (       ) للإجابة الصحيحة وعلامة  (        ) للإجابة الخاطئة:   </a:t>
            </a:r>
            <a:endParaRPr lang="en-AE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E7A138-829C-4B45-946A-3E187AB87DDF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267043" y="46872"/>
            <a:ext cx="609600" cy="618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03E8F4-7DEA-4A80-ADBA-83CE1532B22D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966732" y="131739"/>
            <a:ext cx="470183" cy="511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C08E43-58E6-41A7-BECB-97CFD4BCD4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6237 0.022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769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par>
              <p:cTn id="56"/>
            </p:par>
          </p:childTnLst>
        </p:cTn>
      </p:par>
    </p:tnLst>
    <p:bldLst>
      <p:bldP spid="26" grpId="0" animBg="1"/>
      <p:bldP spid="2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F14854-9A9C-4104-98FB-7FF690AD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0481185-A67B-4F42-9D8E-E0CC71A7E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48" y="2047225"/>
            <a:ext cx="3300819" cy="4874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F54D22-0724-4EDF-86CC-51D22D06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4158" y="4825316"/>
            <a:ext cx="1680295" cy="11158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026D58-D96A-4127-9AA5-AF24FF7FBF00}"/>
              </a:ext>
            </a:extLst>
          </p:cNvPr>
          <p:cNvGrpSpPr/>
          <p:nvPr/>
        </p:nvGrpSpPr>
        <p:grpSpPr>
          <a:xfrm>
            <a:off x="6452996" y="3747781"/>
            <a:ext cx="2565170" cy="2445725"/>
            <a:chOff x="6671109" y="3346635"/>
            <a:chExt cx="2466975" cy="257939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340CB6B-F231-42DA-98D9-46AE2370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6738033" y="3346635"/>
              <a:ext cx="2333126" cy="111230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5DAAAFA-8895-4CF1-B2BA-BB6EFD9C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71109" y="4287729"/>
              <a:ext cx="2466975" cy="16383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F821EE-F997-4CFC-ADFD-E662E4C9073B}"/>
              </a:ext>
            </a:extLst>
          </p:cNvPr>
          <p:cNvSpPr/>
          <p:nvPr/>
        </p:nvSpPr>
        <p:spPr>
          <a:xfrm>
            <a:off x="6096001" y="885336"/>
            <a:ext cx="3232558" cy="3560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FC02F-CB4E-4FB3-99C3-07CE7EFDC0A6}"/>
              </a:ext>
            </a:extLst>
          </p:cNvPr>
          <p:cNvSpPr txBox="1"/>
          <p:nvPr/>
        </p:nvSpPr>
        <p:spPr>
          <a:xfrm>
            <a:off x="6235816" y="1116229"/>
            <a:ext cx="2952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الكلب </a:t>
            </a:r>
            <a:r>
              <a:rPr lang="ar-AE" sz="3600" b="1" dirty="0" err="1">
                <a:latin typeface="Sakkal Majalla" pitchFamily="2" charset="-78"/>
                <a:cs typeface="Sakkal Majalla" pitchFamily="2" charset="-78"/>
              </a:rPr>
              <a:t>خربوش</a:t>
            </a: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 يَحرس الخضار .</a:t>
            </a:r>
            <a:endParaRPr lang="en-AE" sz="3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2C1259E-E84C-4962-BDE8-AD684FC6A444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102649" y="2960041"/>
            <a:ext cx="1219261" cy="1141617"/>
          </a:xfrm>
          <a:prstGeom prst="rect">
            <a:avLst/>
          </a:prstGeom>
        </p:spPr>
      </p:pic>
      <p:pic>
        <p:nvPicPr>
          <p:cNvPr id="30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35A2131D-38C1-465A-B161-6C3A4A73C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71716" y="8588294"/>
            <a:ext cx="406400" cy="406400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B44299E-4512-458F-B49B-B113B046F4C1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BAEC9-1F7D-4583-B7E6-788A88AE5317}"/>
              </a:ext>
            </a:extLst>
          </p:cNvPr>
          <p:cNvSpPr txBox="1"/>
          <p:nvPr/>
        </p:nvSpPr>
        <p:spPr>
          <a:xfrm>
            <a:off x="2335616" y="64243"/>
            <a:ext cx="9729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اختر علامة (       ) للإجابة الصحيحة وعلامة  (        ) للإجابة الخاطئة:   </a:t>
            </a:r>
            <a:endParaRPr lang="en-AE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5883E-505B-45D2-BC42-0DA640C0CC2B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267043" y="46872"/>
            <a:ext cx="609600" cy="618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DBB766-B047-4933-B6C6-A577500D0DB1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966732" y="131739"/>
            <a:ext cx="470183" cy="51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152532-C6C5-4D3E-876F-F4AA1ACDBA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6237 0.022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769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F14854-9A9C-4104-98FB-7FF690AD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7" r="3533" b="8696"/>
          <a:stretch/>
        </p:blipFill>
        <p:spPr>
          <a:xfrm>
            <a:off x="0" y="5342023"/>
            <a:ext cx="12192000" cy="15159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0481185-A67B-4F42-9D8E-E0CC71A7E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48" y="2047225"/>
            <a:ext cx="3300819" cy="4874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F54D22-0724-4EDF-86CC-51D22D06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4158" y="4825316"/>
            <a:ext cx="1680295" cy="111587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026D58-D96A-4127-9AA5-AF24FF7FBF00}"/>
              </a:ext>
            </a:extLst>
          </p:cNvPr>
          <p:cNvGrpSpPr/>
          <p:nvPr/>
        </p:nvGrpSpPr>
        <p:grpSpPr>
          <a:xfrm>
            <a:off x="6452996" y="3747781"/>
            <a:ext cx="2565170" cy="2445725"/>
            <a:chOff x="6671109" y="3346635"/>
            <a:chExt cx="2466975" cy="257939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340CB6B-F231-42DA-98D9-46AE2370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6738033" y="3346635"/>
              <a:ext cx="2333126" cy="111230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5DAAAFA-8895-4CF1-B2BA-BB6EFD9C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71109" y="4287729"/>
              <a:ext cx="2466975" cy="16383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F821EE-F997-4CFC-ADFD-E662E4C9073B}"/>
              </a:ext>
            </a:extLst>
          </p:cNvPr>
          <p:cNvSpPr/>
          <p:nvPr/>
        </p:nvSpPr>
        <p:spPr>
          <a:xfrm>
            <a:off x="6096001" y="885336"/>
            <a:ext cx="3232558" cy="3560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FC02F-CB4E-4FB3-99C3-07CE7EFDC0A6}"/>
              </a:ext>
            </a:extLst>
          </p:cNvPr>
          <p:cNvSpPr txBox="1"/>
          <p:nvPr/>
        </p:nvSpPr>
        <p:spPr>
          <a:xfrm>
            <a:off x="6027740" y="1010641"/>
            <a:ext cx="3300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نجحت الخلطة السحرية واختفى </a:t>
            </a:r>
            <a:r>
              <a:rPr lang="ar-AE" sz="3600" b="1" dirty="0" err="1">
                <a:latin typeface="Sakkal Majalla" pitchFamily="2" charset="-78"/>
                <a:cs typeface="Sakkal Majalla" pitchFamily="2" charset="-78"/>
              </a:rPr>
              <a:t>خشون</a:t>
            </a: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.</a:t>
            </a:r>
            <a:endParaRPr lang="en-AE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AC5B62-FAC5-40F6-BC9A-FE8C44C1BE85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238970" y="2958908"/>
            <a:ext cx="1219261" cy="1141617"/>
          </a:xfrm>
          <a:prstGeom prst="rect">
            <a:avLst/>
          </a:prstGeom>
        </p:spPr>
      </p:pic>
      <p:pic>
        <p:nvPicPr>
          <p:cNvPr id="13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8371EEAF-AC30-4C74-A696-6A9941CB5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48601" y="8139519"/>
            <a:ext cx="406400" cy="4064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944E935-91A2-4D27-B3AD-23E1B9BE8AF7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59A76F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F3AE4-8637-4D37-AC39-C3A24F043A47}"/>
              </a:ext>
            </a:extLst>
          </p:cNvPr>
          <p:cNvSpPr txBox="1"/>
          <p:nvPr/>
        </p:nvSpPr>
        <p:spPr>
          <a:xfrm>
            <a:off x="2335616" y="64243"/>
            <a:ext cx="9729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اختر علامة (       ) للإجابة الصحيحة وعلامة  (        ) للإجابة الخاطئة:   </a:t>
            </a:r>
            <a:endParaRPr lang="en-AE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AC26B-25BE-4862-B976-83D2D64D8BF2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267043" y="46872"/>
            <a:ext cx="609600" cy="618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729C-DD61-42B4-844E-55F131EC8204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966732" y="131739"/>
            <a:ext cx="470183" cy="511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CF69C7-DC49-4D64-A98A-28D1576D31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6314" y="65139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6237 0.022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769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par>
              <p:cTn id="56"/>
            </p:par>
          </p:childTnLst>
        </p:cTn>
      </p:par>
    </p:tnLst>
    <p:bldLst>
      <p:bldP spid="26" grpId="0" animBg="1"/>
      <p:bldP spid="28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</TotalTime>
  <Words>222</Words>
  <Application>Microsoft Office PowerPoint</Application>
  <PresentationFormat>Widescreen</PresentationFormat>
  <Paragraphs>55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DG Bebo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16</cp:revision>
  <dcterms:created xsi:type="dcterms:W3CDTF">2021-10-16T07:46:32Z</dcterms:created>
  <dcterms:modified xsi:type="dcterms:W3CDTF">2021-10-16T11:40:19Z</dcterms:modified>
</cp:coreProperties>
</file>