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80" r:id="rId4"/>
    <p:sldId id="286" r:id="rId5"/>
    <p:sldId id="259" r:id="rId6"/>
    <p:sldId id="278" r:id="rId7"/>
    <p:sldId id="285" r:id="rId8"/>
    <p:sldId id="281" r:id="rId9"/>
    <p:sldId id="282" r:id="rId10"/>
    <p:sldId id="283" r:id="rId11"/>
    <p:sldId id="284" r:id="rId12"/>
    <p:sldId id="287" r:id="rId13"/>
    <p:sldId id="288" r:id="rId14"/>
    <p:sldId id="317" r:id="rId15"/>
    <p:sldId id="289" r:id="rId16"/>
    <p:sldId id="273" r:id="rId17"/>
    <p:sldId id="316" r:id="rId18"/>
    <p:sldId id="262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74DB6-993F-4A87-A5CF-EF66AEE14C37}" type="datetimeFigureOut">
              <a:rPr lang="en-ZW" smtClean="0"/>
              <a:t>3/10/2021</a:t>
            </a:fld>
            <a:endParaRPr lang="en-Z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51E0-796C-435F-A28B-037750F5128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67701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79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677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48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1811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549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6681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6193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3889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3935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1365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185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663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8085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3364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958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71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08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84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92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78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43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1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26/02/1443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942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21383903">
            <a:off x="5160344" y="4349399"/>
            <a:ext cx="2884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202</a:t>
            </a:r>
            <a:r>
              <a:rPr lang="ar-AE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lang="en-US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/10/13</a:t>
            </a:r>
            <a:r>
              <a:rPr lang="ar-SA" sz="40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AE" sz="40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SA" sz="40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لثلاثاء: </a:t>
            </a:r>
            <a:endParaRPr lang="en-GB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1A57FA-454A-44CB-B4B5-53D4C91C0F11}"/>
              </a:ext>
            </a:extLst>
          </p:cNvPr>
          <p:cNvSpPr/>
          <p:nvPr/>
        </p:nvSpPr>
        <p:spPr>
          <a:xfrm rot="21330335">
            <a:off x="3593552" y="2832255"/>
            <a:ext cx="5004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مرحبًا بطلابنا الأعزاء</a:t>
            </a:r>
            <a:endParaRPr lang="en-US" sz="5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78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59" y="5425703"/>
            <a:ext cx="12243159" cy="1432297"/>
          </a:xfrm>
          <a:prstGeom prst="rect">
            <a:avLst/>
          </a:prstGeom>
        </p:spPr>
      </p:pic>
      <p:sp>
        <p:nvSpPr>
          <p:cNvPr id="31" name="TextBox 13"/>
          <p:cNvSpPr txBox="1"/>
          <p:nvPr/>
        </p:nvSpPr>
        <p:spPr>
          <a:xfrm>
            <a:off x="323694" y="3863288"/>
            <a:ext cx="30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3F7E2E-E645-4326-8C46-BF897900AD0C}"/>
              </a:ext>
            </a:extLst>
          </p:cNvPr>
          <p:cNvCxnSpPr/>
          <p:nvPr/>
        </p:nvCxnSpPr>
        <p:spPr>
          <a:xfrm flipH="1">
            <a:off x="6214245" y="6406445"/>
            <a:ext cx="918258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text on the side of a mountain&#10;&#10;Description automatically generated">
            <a:extLst>
              <a:ext uri="{FF2B5EF4-FFF2-40B4-BE49-F238E27FC236}">
                <a16:creationId xmlns:a16="http://schemas.microsoft.com/office/drawing/2014/main" id="{828E72D9-321A-4F0D-995C-E5CB6AE27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8" y="145477"/>
            <a:ext cx="8780018" cy="55065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70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8" y="5367858"/>
            <a:ext cx="12243159" cy="1432297"/>
          </a:xfrm>
          <a:prstGeom prst="rect">
            <a:avLst/>
          </a:prstGeom>
        </p:spPr>
      </p:pic>
      <p:sp>
        <p:nvSpPr>
          <p:cNvPr id="31" name="TextBox 13"/>
          <p:cNvSpPr txBox="1"/>
          <p:nvPr/>
        </p:nvSpPr>
        <p:spPr>
          <a:xfrm>
            <a:off x="323694" y="3863288"/>
            <a:ext cx="30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9E5C4E0-B2CA-4C0A-AC76-0427BB7AF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35" y="231917"/>
            <a:ext cx="9135901" cy="5525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9623A1-CA2F-4622-AC78-272973ECAFE2}"/>
              </a:ext>
            </a:extLst>
          </p:cNvPr>
          <p:cNvSpPr/>
          <p:nvPr/>
        </p:nvSpPr>
        <p:spPr>
          <a:xfrm>
            <a:off x="-18148" y="1182272"/>
            <a:ext cx="262764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دور المغفور له</a:t>
            </a:r>
          </a:p>
          <a:p>
            <a:pPr algn="ctr"/>
            <a:r>
              <a:rPr lang="ar-SA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الشيخ زايد</a:t>
            </a:r>
          </a:p>
          <a:p>
            <a:pPr algn="ctr"/>
            <a:r>
              <a:rPr lang="ar-SA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في انعاش هذا المكان 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705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8" y="5367858"/>
            <a:ext cx="12243159" cy="1432297"/>
          </a:xfrm>
          <a:prstGeom prst="rect">
            <a:avLst/>
          </a:prstGeom>
        </p:spPr>
      </p:pic>
      <p:sp>
        <p:nvSpPr>
          <p:cNvPr id="31" name="TextBox 13"/>
          <p:cNvSpPr txBox="1"/>
          <p:nvPr/>
        </p:nvSpPr>
        <p:spPr>
          <a:xfrm>
            <a:off x="323694" y="3863288"/>
            <a:ext cx="30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32CBD0E-0EFF-496A-973E-6887C89DA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94" y="223850"/>
            <a:ext cx="9082216" cy="62440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8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8" y="5367858"/>
            <a:ext cx="12243159" cy="1432297"/>
          </a:xfrm>
          <a:prstGeom prst="rect">
            <a:avLst/>
          </a:prstGeom>
        </p:spPr>
      </p:pic>
      <p:sp>
        <p:nvSpPr>
          <p:cNvPr id="31" name="TextBox 13"/>
          <p:cNvSpPr txBox="1"/>
          <p:nvPr/>
        </p:nvSpPr>
        <p:spPr>
          <a:xfrm>
            <a:off x="323694" y="3863288"/>
            <a:ext cx="30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4D721E0-2E8C-41AE-99B7-7E7F74A8F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1" y="209552"/>
            <a:ext cx="9144000" cy="6186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D3B50E-3E1A-44D3-A430-7B78A0D080E5}"/>
              </a:ext>
            </a:extLst>
          </p:cNvPr>
          <p:cNvSpPr/>
          <p:nvPr/>
        </p:nvSpPr>
        <p:spPr>
          <a:xfrm>
            <a:off x="9126738" y="1911542"/>
            <a:ext cx="30652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مظاهر تبرز </a:t>
            </a:r>
          </a:p>
          <a:p>
            <a:pPr algn="ctr"/>
            <a:r>
              <a:rPr lang="ar-SA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جمال المكان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49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8" y="5367858"/>
            <a:ext cx="12243159" cy="1432297"/>
          </a:xfrm>
          <a:prstGeom prst="rect">
            <a:avLst/>
          </a:prstGeom>
        </p:spPr>
      </p:pic>
      <p:sp>
        <p:nvSpPr>
          <p:cNvPr id="31" name="TextBox 13"/>
          <p:cNvSpPr txBox="1"/>
          <p:nvPr/>
        </p:nvSpPr>
        <p:spPr>
          <a:xfrm>
            <a:off x="323694" y="3863288"/>
            <a:ext cx="30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23E7456-592C-4121-8744-7AAC9EB39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" y="146363"/>
            <a:ext cx="9082216" cy="63354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8DFEA-357C-44DE-A1F8-9FD6290EEA81}"/>
              </a:ext>
            </a:extLst>
          </p:cNvPr>
          <p:cNvSpPr/>
          <p:nvPr/>
        </p:nvSpPr>
        <p:spPr>
          <a:xfrm>
            <a:off x="9166919" y="1190490"/>
            <a:ext cx="305809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سبب تسمية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جبل حفيت </a:t>
            </a:r>
          </a:p>
          <a:p>
            <a:pPr algn="ctr"/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بحوت على الشاطئ</a:t>
            </a:r>
            <a:endParaRPr 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502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84" y="398316"/>
            <a:ext cx="7035394" cy="5297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03" y="902419"/>
            <a:ext cx="2590966" cy="42896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7BB157-CB91-484E-ADBC-8BAE1C0E6668}"/>
              </a:ext>
            </a:extLst>
          </p:cNvPr>
          <p:cNvSpPr/>
          <p:nvPr/>
        </p:nvSpPr>
        <p:spPr>
          <a:xfrm>
            <a:off x="4386353" y="2291926"/>
            <a:ext cx="63418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حل تدريب من كتاب النشاط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346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B21FA5-78E7-4153-AF50-888A546B95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59497" y="44624"/>
            <a:ext cx="1047389" cy="714380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b="1" dirty="0">
              <a:solidFill>
                <a:srgbClr val="FF0000"/>
              </a:solidFill>
              <a:latin typeface="Calibri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516427" y="4665741"/>
            <a:ext cx="2907906" cy="60544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البهجة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514658" y="5373216"/>
            <a:ext cx="2907906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الحبور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552768" y="4666785"/>
            <a:ext cx="2907906" cy="60544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يركضونَ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62974" y="4653137"/>
            <a:ext cx="2907906" cy="60544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الصوت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556536" y="5373216"/>
            <a:ext cx="2907906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تنطلقُ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572854" y="5373216"/>
            <a:ext cx="2907906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ضحكات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512949" y="6062868"/>
            <a:ext cx="2907906" cy="60544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فرح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549290" y="6063912"/>
            <a:ext cx="2907906" cy="60544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خطواتهم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559496" y="6050264"/>
            <a:ext cx="2907906" cy="60544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ينادون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7" y="79348"/>
            <a:ext cx="7605276" cy="582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8695066" y="2959290"/>
            <a:ext cx="3548092" cy="3840216"/>
            <a:chOff x="8695066" y="2938508"/>
            <a:chExt cx="3548092" cy="38402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1908" y="2938508"/>
              <a:ext cx="2681250" cy="36926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066" y="6108106"/>
              <a:ext cx="3182388" cy="670618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092983" y="1427475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4400" dirty="0">
                <a:solidFill>
                  <a:schemeClr val="bg1"/>
                </a:solidFill>
              </a:rPr>
              <a:t>التـقـيـيـم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8BB238-A556-46CA-9BDB-4CD18BA9A6CB}"/>
              </a:ext>
            </a:extLst>
          </p:cNvPr>
          <p:cNvSpPr txBox="1"/>
          <p:nvPr/>
        </p:nvSpPr>
        <p:spPr>
          <a:xfrm>
            <a:off x="3061504" y="2963648"/>
            <a:ext cx="6123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W" dirty="0"/>
              <a:t>https://seraj-uae.com/test/907/</a:t>
            </a:r>
          </a:p>
        </p:txBody>
      </p:sp>
    </p:spTree>
    <p:extLst>
      <p:ext uri="{BB962C8B-B14F-4D97-AF65-F5344CB8AC3E}">
        <p14:creationId xmlns:p14="http://schemas.microsoft.com/office/powerpoint/2010/main" val="42769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49335"/>
            <a:ext cx="12243159" cy="1499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36" y="878853"/>
            <a:ext cx="9492083" cy="3497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68" y="2313373"/>
            <a:ext cx="4237608" cy="4237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936" y="2841064"/>
            <a:ext cx="3794794" cy="37947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92013">
            <a:off x="7508471" y="2447332"/>
            <a:ext cx="191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الخطوة الأولى: </a:t>
            </a:r>
            <a:endParaRPr lang="ar-AE" sz="2400" b="1" dirty="0">
              <a:solidFill>
                <a:srgbClr val="C00000"/>
              </a:solidFill>
            </a:endParaRPr>
          </a:p>
          <a:p>
            <a:pPr algn="ctr"/>
            <a:r>
              <a:rPr lang="ar-AE" sz="2400" b="1" dirty="0"/>
              <a:t>قراءة المفردات </a:t>
            </a:r>
            <a:endParaRPr lang="ar-SA" sz="2400" b="1" dirty="0"/>
          </a:p>
        </p:txBody>
      </p:sp>
      <p:sp>
        <p:nvSpPr>
          <p:cNvPr id="10" name="TextBox 9"/>
          <p:cNvSpPr txBox="1"/>
          <p:nvPr/>
        </p:nvSpPr>
        <p:spPr>
          <a:xfrm rot="21215713">
            <a:off x="5032851" y="2640102"/>
            <a:ext cx="191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الخطوة الثانية :</a:t>
            </a:r>
          </a:p>
          <a:p>
            <a:pPr algn="ctr"/>
            <a:r>
              <a:rPr lang="ar-AE" sz="2400" b="1" dirty="0"/>
              <a:t>تفسير المفردات</a:t>
            </a:r>
            <a:endParaRPr lang="ar-SA" sz="24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20043">
            <a:off x="2398739" y="2125452"/>
            <a:ext cx="191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الخطوة الثالثة :</a:t>
            </a:r>
          </a:p>
          <a:p>
            <a:pPr algn="ctr"/>
            <a:r>
              <a:rPr lang="ar-AE" sz="2400" b="1" dirty="0"/>
              <a:t>توظيفها في جمل مفيدة </a:t>
            </a:r>
            <a:r>
              <a:rPr lang="ar-SA" sz="2400" b="1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F3CDBB-3CA0-46C8-AB50-D7F20A705F32}"/>
              </a:ext>
            </a:extLst>
          </p:cNvPr>
          <p:cNvSpPr/>
          <p:nvPr/>
        </p:nvSpPr>
        <p:spPr>
          <a:xfrm>
            <a:off x="3356991" y="411015"/>
            <a:ext cx="56592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مراجعة </a:t>
            </a:r>
          </a:p>
          <a:p>
            <a:pPr algn="ctr"/>
            <a:r>
              <a:rPr lang="ar-AE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ملخص الدرس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1C4820-B9C0-4C4B-B134-28AF01DE2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36" y="846955"/>
            <a:ext cx="9492083" cy="34978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F7BF1E-2C1B-4E49-BFFC-82B0D86A5CFA}"/>
              </a:ext>
            </a:extLst>
          </p:cNvPr>
          <p:cNvSpPr txBox="1"/>
          <p:nvPr/>
        </p:nvSpPr>
        <p:spPr>
          <a:xfrm rot="292013">
            <a:off x="7508471" y="2415434"/>
            <a:ext cx="191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الخطوة الأولى: </a:t>
            </a:r>
            <a:endParaRPr lang="ar-AE" sz="2400" b="1" dirty="0">
              <a:solidFill>
                <a:srgbClr val="C00000"/>
              </a:solidFill>
            </a:endParaRPr>
          </a:p>
          <a:p>
            <a:pPr algn="ctr"/>
            <a:r>
              <a:rPr lang="ar-AE" sz="2400" b="1" dirty="0"/>
              <a:t>قراءة </a:t>
            </a:r>
            <a:r>
              <a:rPr lang="ar-SA" sz="2400" b="1" dirty="0"/>
              <a:t>النص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795052-EDC3-4963-8F9B-2681D037A6F2}"/>
              </a:ext>
            </a:extLst>
          </p:cNvPr>
          <p:cNvSpPr txBox="1"/>
          <p:nvPr/>
        </p:nvSpPr>
        <p:spPr>
          <a:xfrm rot="21215713">
            <a:off x="5032851" y="2423538"/>
            <a:ext cx="191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الخطوة الثانية :</a:t>
            </a:r>
          </a:p>
          <a:p>
            <a:pPr algn="ctr"/>
            <a:r>
              <a:rPr lang="ar-SA" sz="2400" b="1" dirty="0"/>
              <a:t>استخراج الوصف الحسي للمكان </a:t>
            </a:r>
            <a:endParaRPr lang="ar-SA" sz="2400" b="1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E40054-11BB-4D52-85C3-C9076052E0DF}"/>
              </a:ext>
            </a:extLst>
          </p:cNvPr>
          <p:cNvSpPr txBox="1"/>
          <p:nvPr/>
        </p:nvSpPr>
        <p:spPr>
          <a:xfrm rot="1020043">
            <a:off x="2405781" y="2843645"/>
            <a:ext cx="191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إلى اللقاء </a:t>
            </a:r>
            <a:endParaRPr lang="ar-SA" sz="2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84DB6B-760C-4F45-9592-388885B0AF17}"/>
              </a:ext>
            </a:extLst>
          </p:cNvPr>
          <p:cNvSpPr/>
          <p:nvPr/>
        </p:nvSpPr>
        <p:spPr>
          <a:xfrm>
            <a:off x="3356991" y="379117"/>
            <a:ext cx="56592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مراجعة </a:t>
            </a:r>
          </a:p>
          <a:p>
            <a:pPr algn="ctr"/>
            <a:r>
              <a:rPr lang="ar-AE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ملخص الدرس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2195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192000" cy="615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359537" y="1978750"/>
            <a:ext cx="7342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60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وطني الجميل (قصة حوت على الشاط</a:t>
            </a:r>
            <a:r>
              <a:rPr lang="ar-SA" sz="60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ِئ</a:t>
            </a:r>
            <a:r>
              <a:rPr lang="ar-AE" sz="60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</a:t>
            </a:r>
            <a:endParaRPr lang="en-GB" sz="60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72962D-5161-4BB9-8908-0600BA1597A0}"/>
              </a:ext>
            </a:extLst>
          </p:cNvPr>
          <p:cNvSpPr/>
          <p:nvPr/>
        </p:nvSpPr>
        <p:spPr>
          <a:xfrm>
            <a:off x="4514477" y="3171491"/>
            <a:ext cx="31630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عنوان الدرس: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32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662051-497A-4B58-8EB4-B7D93836CA61}"/>
              </a:ext>
            </a:extLst>
          </p:cNvPr>
          <p:cNvSpPr/>
          <p:nvPr/>
        </p:nvSpPr>
        <p:spPr>
          <a:xfrm>
            <a:off x="493877" y="-36008"/>
            <a:ext cx="18774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مهارة الكتابة</a:t>
            </a:r>
            <a:endParaRPr kumimoji="0" lang="en-US" sz="3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80" y="4590599"/>
            <a:ext cx="12243159" cy="2267401"/>
          </a:xfrm>
          <a:prstGeom prst="rect">
            <a:avLst/>
          </a:prstGeom>
        </p:spPr>
      </p:pic>
      <p:pic>
        <p:nvPicPr>
          <p:cNvPr id="1026" name="Picture 2" descr="Tripadvisor - FB_IMG_1458625033552_large.jpg - صورة ميركيور جراند جبل حفيت  العي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0" y="512759"/>
            <a:ext cx="7052930" cy="472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043" y="1480837"/>
            <a:ext cx="3005002" cy="237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04839" y="1839981"/>
            <a:ext cx="2386621" cy="165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/>
              <a:t>اكتب </a:t>
            </a:r>
            <a:r>
              <a:rPr lang="ar-SA" sz="3200" dirty="0"/>
              <a:t>جملة  تعبر عن الصورة تحتوي تشبيها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1295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55"/>
            <a:ext cx="12192000" cy="615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92643" y="2030820"/>
            <a:ext cx="7606712" cy="98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2800" dirty="0"/>
              <a:t>أنْ يصفَ المتعلّمُ المكان الذي تتحدث عنه القصّة من خلال وصف التفاصيل الحسية ورصد الصور الفنية والتشبيهات</a:t>
            </a:r>
            <a:r>
              <a:rPr lang="en-US" dirty="0"/>
              <a:t>.</a:t>
            </a:r>
            <a:endParaRPr lang="en-ZW" sz="3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117136" y="3136612"/>
            <a:ext cx="20088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هدف اليوم:</a:t>
            </a:r>
            <a:endParaRPr lang="en-US" sz="4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13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73" y="242664"/>
            <a:ext cx="8330425" cy="544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203" y="1068534"/>
            <a:ext cx="2590966" cy="4289679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FA662051-497A-4B58-8EB4-B7D93836CA61}"/>
              </a:ext>
            </a:extLst>
          </p:cNvPr>
          <p:cNvSpPr/>
          <p:nvPr/>
        </p:nvSpPr>
        <p:spPr>
          <a:xfrm>
            <a:off x="99865" y="234149"/>
            <a:ext cx="26276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مشاركة المعلومات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95877-DE09-4544-BA90-B21A3E924524}"/>
              </a:ext>
            </a:extLst>
          </p:cNvPr>
          <p:cNvSpPr txBox="1"/>
          <p:nvPr/>
        </p:nvSpPr>
        <p:spPr>
          <a:xfrm>
            <a:off x="3702075" y="1246167"/>
            <a:ext cx="612024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السرد المعلوماتي </a:t>
            </a:r>
            <a:r>
              <a:rPr lang="ar-SA" sz="2800" dirty="0">
                <a:solidFill>
                  <a:schemeClr val="tx1"/>
                </a:solidFill>
              </a:rPr>
              <a:t>: </a:t>
            </a:r>
            <a:r>
              <a:rPr lang="ar-SA" sz="2800" b="1" dirty="0">
                <a:solidFill>
                  <a:schemeClr val="tx1"/>
                </a:solidFill>
              </a:rPr>
              <a:t>هو كتابة النص </a:t>
            </a:r>
          </a:p>
          <a:p>
            <a:pPr algn="ctr"/>
            <a:r>
              <a:rPr lang="ar-SA" sz="2800" b="1" dirty="0"/>
              <a:t>المعلوماتي بأسلوب قصصي، بهدف الإخبار والوصف، وسرد قصةٍ عن تجربةٍ شخصيةٍ، يستخدم الكاتب اللغة الوصفية الملأى بالتفاصيل الحسية، والأوصاف المشوقة للتأثير في القارئ، وجعله شريكًا في المشاعر والمواقف. سنلاحظ تشخيص </a:t>
            </a:r>
          </a:p>
          <a:p>
            <a:pPr algn="ctr"/>
            <a:r>
              <a:rPr lang="ar-SA" sz="2800" b="1" dirty="0"/>
              <a:t>الجماد من خلال الصور والتعبيرات الحية الناطقة.  </a:t>
            </a:r>
            <a:endParaRPr lang="ar-EG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96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8" y="5367858"/>
            <a:ext cx="12243159" cy="1432297"/>
          </a:xfrm>
          <a:prstGeom prst="rect">
            <a:avLst/>
          </a:prstGeom>
        </p:spPr>
      </p:pic>
      <p:sp>
        <p:nvSpPr>
          <p:cNvPr id="5" name="مستطيل 3">
            <a:extLst>
              <a:ext uri="{FF2B5EF4-FFF2-40B4-BE49-F238E27FC236}">
                <a16:creationId xmlns:a16="http://schemas.microsoft.com/office/drawing/2014/main" id="{66EB1355-4836-4995-A266-B081268E6B12}"/>
              </a:ext>
            </a:extLst>
          </p:cNvPr>
          <p:cNvSpPr/>
          <p:nvPr/>
        </p:nvSpPr>
        <p:spPr>
          <a:xfrm>
            <a:off x="1979035" y="555585"/>
            <a:ext cx="7875037" cy="447940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8" y="5376736"/>
            <a:ext cx="12243159" cy="1432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238" y="506614"/>
            <a:ext cx="3324762" cy="2370734"/>
          </a:xfrm>
          <a:prstGeom prst="rect">
            <a:avLst/>
          </a:prstGeom>
        </p:spPr>
      </p:pic>
      <p:sp>
        <p:nvSpPr>
          <p:cNvPr id="31" name="TextBox 13"/>
          <p:cNvSpPr txBox="1"/>
          <p:nvPr/>
        </p:nvSpPr>
        <p:spPr>
          <a:xfrm>
            <a:off x="323694" y="3863288"/>
            <a:ext cx="30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12C38D-B311-44CF-B1C2-BEB10E10EFB0}"/>
              </a:ext>
            </a:extLst>
          </p:cNvPr>
          <p:cNvSpPr/>
          <p:nvPr/>
        </p:nvSpPr>
        <p:spPr>
          <a:xfrm>
            <a:off x="8924021" y="814195"/>
            <a:ext cx="29571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هيا نستخرج </a:t>
            </a:r>
          </a:p>
          <a:p>
            <a:pPr algn="ctr"/>
            <a:r>
              <a:rPr lang="ar-SA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الوصف الحسي 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للمك</a:t>
            </a:r>
            <a:r>
              <a:rPr lang="ar-SA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ان و التشخيص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238" y="3223764"/>
            <a:ext cx="3324762" cy="24485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12C38D-B311-44CF-B1C2-BEB10E10EFB0}"/>
              </a:ext>
            </a:extLst>
          </p:cNvPr>
          <p:cNvSpPr/>
          <p:nvPr/>
        </p:nvSpPr>
        <p:spPr>
          <a:xfrm>
            <a:off x="8956744" y="3640083"/>
            <a:ext cx="29594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SA" sz="32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التشخيص</a:t>
            </a:r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هو تشبيه </a:t>
            </a:r>
          </a:p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الشيء بإنسان </a:t>
            </a:r>
          </a:p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سواء مادي أو معنوي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3E3B28E-0CF4-4E47-8E1A-2C44CB598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1" y="151800"/>
            <a:ext cx="8464447" cy="58937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01C397-1C14-45B3-8907-4EED3BBC6B54}"/>
              </a:ext>
            </a:extLst>
          </p:cNvPr>
          <p:cNvCxnSpPr>
            <a:cxnSpLocks/>
          </p:cNvCxnSpPr>
          <p:nvPr/>
        </p:nvCxnSpPr>
        <p:spPr>
          <a:xfrm flipH="1">
            <a:off x="6096001" y="5209743"/>
            <a:ext cx="1946563" cy="19848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0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8" y="5367858"/>
            <a:ext cx="12243159" cy="1432297"/>
          </a:xfrm>
          <a:prstGeom prst="rect">
            <a:avLst/>
          </a:prstGeom>
        </p:spPr>
      </p:pic>
      <p:sp>
        <p:nvSpPr>
          <p:cNvPr id="31" name="TextBox 13"/>
          <p:cNvSpPr txBox="1"/>
          <p:nvPr/>
        </p:nvSpPr>
        <p:spPr>
          <a:xfrm>
            <a:off x="323694" y="3863288"/>
            <a:ext cx="30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239B9133-6484-4250-9E64-3351D5D41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5" y="115948"/>
            <a:ext cx="9135901" cy="5618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041E8-961B-4827-8CAF-B769C2C5E1B9}"/>
              </a:ext>
            </a:extLst>
          </p:cNvPr>
          <p:cNvCxnSpPr>
            <a:cxnSpLocks/>
          </p:cNvCxnSpPr>
          <p:nvPr/>
        </p:nvCxnSpPr>
        <p:spPr>
          <a:xfrm flipH="1">
            <a:off x="3699164" y="1052639"/>
            <a:ext cx="1817092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4DCB45-5E21-4CCF-9DAD-361F300A985D}"/>
              </a:ext>
            </a:extLst>
          </p:cNvPr>
          <p:cNvCxnSpPr>
            <a:cxnSpLocks/>
          </p:cNvCxnSpPr>
          <p:nvPr/>
        </p:nvCxnSpPr>
        <p:spPr>
          <a:xfrm flipH="1">
            <a:off x="4883727" y="1503920"/>
            <a:ext cx="1244276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2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8" y="5954776"/>
            <a:ext cx="12243159" cy="1082261"/>
          </a:xfrm>
          <a:prstGeom prst="rect">
            <a:avLst/>
          </a:prstGeom>
        </p:spPr>
      </p:pic>
      <p:sp>
        <p:nvSpPr>
          <p:cNvPr id="31" name="TextBox 13"/>
          <p:cNvSpPr txBox="1"/>
          <p:nvPr/>
        </p:nvSpPr>
        <p:spPr>
          <a:xfrm>
            <a:off x="323694" y="3863288"/>
            <a:ext cx="30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F1456615-79EB-447E-B90B-BDD3E9E30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40" y="168864"/>
            <a:ext cx="9135901" cy="59262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5D0F67-3EB5-4BF0-AEA8-EFB8861DB5CB}"/>
              </a:ext>
            </a:extLst>
          </p:cNvPr>
          <p:cNvSpPr/>
          <p:nvPr/>
        </p:nvSpPr>
        <p:spPr>
          <a:xfrm>
            <a:off x="3328695" y="3278160"/>
            <a:ext cx="56108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استخرج تشبيهًا من هذه الفِقرة؟</a:t>
            </a:r>
            <a:endParaRPr lang="en-US" sz="4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E80C4D-BF31-4E7D-991D-96F54B489349}"/>
              </a:ext>
            </a:extLst>
          </p:cNvPr>
          <p:cNvCxnSpPr>
            <a:cxnSpLocks/>
          </p:cNvCxnSpPr>
          <p:nvPr/>
        </p:nvCxnSpPr>
        <p:spPr>
          <a:xfrm flipH="1">
            <a:off x="4177145" y="2462736"/>
            <a:ext cx="3148667" cy="0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سهم منحني إلى اليمين 23">
            <a:extLst>
              <a:ext uri="{FF2B5EF4-FFF2-40B4-BE49-F238E27FC236}">
                <a16:creationId xmlns:a16="http://schemas.microsoft.com/office/drawing/2014/main" id="{7BF32943-8F78-4F0E-A53A-EF487FC65BC0}"/>
              </a:ext>
            </a:extLst>
          </p:cNvPr>
          <p:cNvSpPr/>
          <p:nvPr/>
        </p:nvSpPr>
        <p:spPr>
          <a:xfrm rot="1762633">
            <a:off x="3188568" y="1984320"/>
            <a:ext cx="739196" cy="147850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210</Words>
  <Application>Microsoft Office PowerPoint</Application>
  <PresentationFormat>شاشة عريضة</PresentationFormat>
  <Paragraphs>54</Paragraphs>
  <Slides>18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Microsoft Uighur</vt:lpstr>
      <vt:lpstr>Office Theme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هيفاء الظاهري</dc:creator>
  <cp:lastModifiedBy>Mohammad Ali Altarawneh</cp:lastModifiedBy>
  <cp:revision>87</cp:revision>
  <dcterms:created xsi:type="dcterms:W3CDTF">2020-10-06T14:13:30Z</dcterms:created>
  <dcterms:modified xsi:type="dcterms:W3CDTF">2021-10-03T16:33:10Z</dcterms:modified>
</cp:coreProperties>
</file>