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1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72AD-2A24-4FB6-97B3-93594383A25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BE70-E2D8-4BAA-A0C7-B433F0D1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مربع نص 20"/>
          <p:cNvSpPr txBox="1"/>
          <p:nvPr/>
        </p:nvSpPr>
        <p:spPr>
          <a:xfrm>
            <a:off x="2952764" y="31242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b="1" u="sng" dirty="0" smtClean="0"/>
              <a:t>لَــوْن الشكل الذي تحتوي على المعلومة الصحيحة </a:t>
            </a:r>
            <a:endParaRPr lang="en-US" b="1" u="sng" dirty="0"/>
          </a:p>
        </p:txBody>
      </p:sp>
      <p:pic>
        <p:nvPicPr>
          <p:cNvPr id="26" name="Picture 2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3724381"/>
            <a:ext cx="1600200" cy="847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6" name="Flowchart: Preparation 6"/>
          <p:cNvSpPr>
            <a:spLocks noChangeArrowheads="1"/>
          </p:cNvSpPr>
          <p:nvPr/>
        </p:nvSpPr>
        <p:spPr bwMode="auto">
          <a:xfrm>
            <a:off x="5029200" y="4724400"/>
            <a:ext cx="1587500" cy="762000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وُلِــدَ في مكة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lowchart: Preparation 7"/>
          <p:cNvSpPr>
            <a:spLocks noChangeArrowheads="1"/>
          </p:cNvSpPr>
          <p:nvPr/>
        </p:nvSpPr>
        <p:spPr bwMode="auto">
          <a:xfrm>
            <a:off x="3429000" y="4724400"/>
            <a:ext cx="1587500" cy="762000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مرضعته السيدة بركــة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Flowchart: Preparation 8"/>
          <p:cNvSpPr>
            <a:spLocks noChangeArrowheads="1"/>
          </p:cNvSpPr>
          <p:nvPr/>
        </p:nvSpPr>
        <p:spPr bwMode="auto">
          <a:xfrm>
            <a:off x="1828800" y="4724400"/>
            <a:ext cx="1587500" cy="762000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أبوه </a:t>
            </a:r>
            <a:endParaRPr kumimoji="0" lang="ar-A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AE" sz="2000" b="1" dirty="0" smtClean="0">
                <a:latin typeface="Arial" pitchFamily="34" charset="0"/>
                <a:cs typeface="Arial" pitchFamily="34" charset="0"/>
              </a:rPr>
              <a:t>عبد </a:t>
            </a:r>
            <a:r>
              <a:rPr lang="ar-AE" sz="2000" b="1" dirty="0" smtClean="0">
                <a:latin typeface="Arial" pitchFamily="34" charset="0"/>
                <a:cs typeface="Arial" pitchFamily="34" charset="0"/>
              </a:rPr>
              <a:t>الله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Flowchart: Preparation 9"/>
          <p:cNvSpPr>
            <a:spLocks noChangeArrowheads="1"/>
          </p:cNvSpPr>
          <p:nvPr/>
        </p:nvSpPr>
        <p:spPr bwMode="auto">
          <a:xfrm>
            <a:off x="228600" y="4724400"/>
            <a:ext cx="1587500" cy="762000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قبيلته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AE" b="1" dirty="0" smtClean="0">
                <a:latin typeface="Arial" pitchFamily="34" charset="0"/>
                <a:cs typeface="Arial" pitchFamily="34" charset="0"/>
              </a:rPr>
              <a:t>قريش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324600"/>
            <a:ext cx="6629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ولد</a:t>
            </a:r>
            <a:r>
              <a:rPr kumimoji="0" lang="ar-A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سيدنا محمد ( صل الله عليه وسلم ) يوم </a:t>
            </a:r>
            <a:r>
              <a:rPr kumimoji="0" lang="ar-A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الإثنين</a:t>
            </a:r>
            <a:r>
              <a:rPr kumimoji="0" lang="ar-A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ar-A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A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   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A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تُـوفيت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السيدة آمنه وعمر سيدنا محمد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ar-AE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صل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الله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عليه وسلم )عام واحد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    )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AE" sz="2000" baseline="0" dirty="0" smtClean="0">
                <a:latin typeface="Calibri" pitchFamily="34" charset="0"/>
                <a:cs typeface="Arial" pitchFamily="34" charset="0"/>
              </a:rPr>
              <a:t>3-</a:t>
            </a:r>
            <a:r>
              <a:rPr lang="ar-AE" sz="2000" dirty="0" smtClean="0">
                <a:latin typeface="Calibri" pitchFamily="34" charset="0"/>
                <a:cs typeface="Arial" pitchFamily="34" charset="0"/>
              </a:rPr>
              <a:t> مرضعة سيدنا محمد (صل الله عليه وسلم ) هي السيدة حليمة </a:t>
            </a:r>
            <a:r>
              <a:rPr lang="ar-AE" sz="2000" dirty="0" smtClean="0">
                <a:latin typeface="Calibri" pitchFamily="34" charset="0"/>
                <a:cs typeface="Arial" pitchFamily="34" charset="0"/>
              </a:rPr>
              <a:t>السعدية   (      </a:t>
            </a:r>
            <a:r>
              <a:rPr lang="ar-AE" sz="2000" dirty="0" smtClean="0">
                <a:latin typeface="Calibri" pitchFamily="34" charset="0"/>
                <a:cs typeface="Arial" pitchFamily="34" charset="0"/>
              </a:rPr>
              <a:t>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– فـرح أبو سيدنا محمد ( صل الله عليه وسلم ) فرحًـا شديدًا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بمولده      (       </a:t>
            </a:r>
            <a:r>
              <a:rPr kumimoji="0" lang="ar-A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191000" y="5943600"/>
            <a:ext cx="2268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2000" b="1" u="sng" dirty="0" smtClean="0"/>
              <a:t>ضع علامة √ أو علامة ×</a:t>
            </a:r>
            <a:endParaRPr lang="en-US" sz="2000" b="1" u="sng" dirty="0"/>
          </a:p>
        </p:txBody>
      </p:sp>
      <p:sp>
        <p:nvSpPr>
          <p:cNvPr id="28" name="مستطيل 27"/>
          <p:cNvSpPr/>
          <p:nvPr/>
        </p:nvSpPr>
        <p:spPr>
          <a:xfrm>
            <a:off x="228600" y="5715000"/>
            <a:ext cx="990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/ 2</a:t>
            </a:r>
            <a:endParaRPr lang="en-US" dirty="0"/>
          </a:p>
        </p:txBody>
      </p:sp>
      <p:sp>
        <p:nvSpPr>
          <p:cNvPr id="29" name="مستطيل 28"/>
          <p:cNvSpPr/>
          <p:nvPr/>
        </p:nvSpPr>
        <p:spPr>
          <a:xfrm>
            <a:off x="457200" y="3352800"/>
            <a:ext cx="990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/ 2</a:t>
            </a:r>
            <a:endParaRPr lang="en-US" dirty="0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/>
        </p:nvGraphicFramePr>
        <p:xfrm>
          <a:off x="228600" y="838201"/>
          <a:ext cx="6324600" cy="1447800"/>
        </p:xfrm>
        <a:graphic>
          <a:graphicData uri="http://schemas.openxmlformats.org/drawingml/2006/table">
            <a:tbl>
              <a:tblPr/>
              <a:tblGrid>
                <a:gridCol w="1788413"/>
                <a:gridCol w="108967"/>
                <a:gridCol w="1264920"/>
                <a:gridCol w="1475493"/>
                <a:gridCol w="1686807"/>
              </a:tblGrid>
              <a:tr h="274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latin typeface="Comic Sans MS"/>
                          <a:ea typeface="Calibri"/>
                          <a:cs typeface="Arial"/>
                        </a:rPr>
                        <a:t>Year 1: Test 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latin typeface="Comic Sans MS"/>
                          <a:ea typeface="Calibri"/>
                          <a:cs typeface="Arial"/>
                        </a:rPr>
                        <a:t>Islamic Education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latin typeface="Comic Sans MS"/>
                          <a:ea typeface="Calibri"/>
                          <a:cs typeface="Arial"/>
                        </a:rPr>
                        <a:t>Topics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ar-AE" sz="1000" b="1" dirty="0" smtClean="0">
                          <a:latin typeface="Comic Sans MS"/>
                          <a:ea typeface="Calibri"/>
                          <a:cs typeface="Arial"/>
                        </a:rPr>
                        <a:t>مولد الرسول صل</a:t>
                      </a:r>
                      <a:r>
                        <a:rPr lang="ar-AE" sz="1000" b="1" baseline="0" dirty="0" smtClean="0">
                          <a:latin typeface="Comic Sans MS"/>
                          <a:ea typeface="Calibri"/>
                          <a:cs typeface="Arial"/>
                        </a:rPr>
                        <a:t> الله عليه وسلم 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ar-AE" sz="1000" b="1" dirty="0" smtClean="0">
                          <a:latin typeface="Comic Sans MS"/>
                          <a:ea typeface="Calibri"/>
                          <a:cs typeface="Arial"/>
                        </a:rPr>
                        <a:t>أركان الإسلام 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74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dirty="0">
                          <a:latin typeface="Comic Sans MS"/>
                          <a:ea typeface="Calibri"/>
                          <a:cs typeface="Arial"/>
                        </a:rPr>
                        <a:t>Name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Arial"/>
                        </a:rPr>
                        <a:t>Year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Arial"/>
                        </a:rPr>
                        <a:t>Date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Arial"/>
                        </a:rPr>
                        <a:t>Marks Obtained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631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latin typeface="Comic Sans MS"/>
                          <a:ea typeface="Calibri"/>
                          <a:cs typeface="Arial"/>
                        </a:rPr>
                        <a:t>  ____ </a:t>
                      </a:r>
                      <a:r>
                        <a:rPr lang="en-US" sz="1200" b="1" dirty="0">
                          <a:latin typeface="Comic Sans MS"/>
                          <a:ea typeface="Calibri"/>
                          <a:cs typeface="Arial"/>
                        </a:rPr>
                        <a:t>/</a:t>
                      </a:r>
                      <a:r>
                        <a:rPr lang="en-US" sz="1000" b="1" dirty="0">
                          <a:latin typeface="Comic Sans MS"/>
                          <a:ea typeface="Calibri"/>
                          <a:cs typeface="Arial"/>
                        </a:rPr>
                        <a:t> 15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242" marR="47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1" descr="PPS_Logo_and_name_B&amp;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0"/>
            <a:ext cx="209423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153921" y="2362200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dirty="0" smtClean="0"/>
              <a:t>الاسم / ......................  الصف / .....................  التاريخ / ...... / 11 / 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مستطيل 2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ربع نص 1"/>
          <p:cNvSpPr txBox="1"/>
          <p:nvPr/>
        </p:nvSpPr>
        <p:spPr>
          <a:xfrm>
            <a:off x="4495800" y="304800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2000" b="1" u="sng" dirty="0" smtClean="0"/>
              <a:t>حوط </a:t>
            </a:r>
            <a:r>
              <a:rPr lang="ar-AE" sz="2000" b="1" u="sng" dirty="0" err="1" smtClean="0"/>
              <a:t>الاجابة</a:t>
            </a:r>
            <a:r>
              <a:rPr lang="ar-AE" sz="2000" b="1" u="sng" dirty="0" smtClean="0"/>
              <a:t> الصحيحة </a:t>
            </a:r>
            <a:endParaRPr lang="en-US" sz="2000" b="1" u="sng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048000" y="914400"/>
            <a:ext cx="3845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2000" dirty="0" smtClean="0"/>
              <a:t>1 – ولد الرسول صل الله عليه وسلم في عام .</a:t>
            </a:r>
            <a:endParaRPr lang="en-US" sz="20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53000" y="1778485"/>
            <a:ext cx="1489075" cy="109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667000" y="1737908"/>
            <a:ext cx="1708150" cy="117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33400" y="1676400"/>
            <a:ext cx="1625425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ربع نص 6"/>
          <p:cNvSpPr txBox="1"/>
          <p:nvPr/>
        </p:nvSpPr>
        <p:spPr>
          <a:xfrm>
            <a:off x="2971800" y="3124200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dirty="0" smtClean="0"/>
              <a:t>2- البلد التي ولد </a:t>
            </a:r>
            <a:r>
              <a:rPr lang="ar-AE" dirty="0" err="1" smtClean="0"/>
              <a:t>بها</a:t>
            </a:r>
            <a:r>
              <a:rPr lang="ar-AE" dirty="0" smtClean="0"/>
              <a:t> الرسول صل الله عليه وسلم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876800" y="3798404"/>
            <a:ext cx="1524000" cy="86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845686" y="3733800"/>
            <a:ext cx="128727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494051" y="3810000"/>
            <a:ext cx="137409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ربع نص 10"/>
          <p:cNvSpPr txBox="1"/>
          <p:nvPr/>
        </p:nvSpPr>
        <p:spPr>
          <a:xfrm>
            <a:off x="457200" y="5029200"/>
            <a:ext cx="61748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AE" dirty="0" smtClean="0"/>
          </a:p>
          <a:p>
            <a:pPr algn="r"/>
            <a:r>
              <a:rPr lang="ar-AE" sz="2000" dirty="0" smtClean="0"/>
              <a:t>  3- فرح </a:t>
            </a:r>
            <a:r>
              <a:rPr lang="ar-AE" sz="2000" dirty="0" err="1" smtClean="0"/>
              <a:t>به</a:t>
            </a:r>
            <a:r>
              <a:rPr lang="ar-AE" sz="2000" dirty="0" smtClean="0"/>
              <a:t> وسماه محمدًا</a:t>
            </a:r>
          </a:p>
          <a:p>
            <a:pPr algn="r"/>
            <a:endParaRPr lang="ar-AE" dirty="0" smtClean="0"/>
          </a:p>
          <a:p>
            <a:pPr algn="r"/>
            <a:r>
              <a:rPr lang="ar-AE" dirty="0" smtClean="0"/>
              <a:t>أبوه عبد الله              عمه أبو طالب             جده عبد المطلب </a:t>
            </a:r>
          </a:p>
          <a:p>
            <a:pPr algn="r"/>
            <a:r>
              <a:rPr lang="ar-AE" dirty="0" smtClean="0"/>
              <a:t>.</a:t>
            </a:r>
            <a:endParaRPr lang="en-US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066800" y="6781800"/>
            <a:ext cx="5406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AE" dirty="0" smtClean="0"/>
          </a:p>
          <a:p>
            <a:pPr algn="r"/>
            <a:r>
              <a:rPr lang="ar-AE" dirty="0" smtClean="0"/>
              <a:t>4 – توفي جد الرسول صل الله عليه وسلم وعمره </a:t>
            </a:r>
          </a:p>
          <a:p>
            <a:pPr algn="r"/>
            <a:endParaRPr lang="ar-AE" dirty="0" smtClean="0"/>
          </a:p>
          <a:p>
            <a:pPr algn="r"/>
            <a:r>
              <a:rPr lang="ar-AE" dirty="0" smtClean="0"/>
              <a:t>5                                 6                              8</a:t>
            </a:r>
            <a:endParaRPr lang="en-US" dirty="0"/>
          </a:p>
        </p:txBody>
      </p:sp>
      <p:sp>
        <p:nvSpPr>
          <p:cNvPr id="2061" name="AutoShape 13" descr="Image result for ‫سيارة كرتون‬‎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مستطيل 19"/>
          <p:cNvSpPr/>
          <p:nvPr/>
        </p:nvSpPr>
        <p:spPr>
          <a:xfrm>
            <a:off x="381000" y="838200"/>
            <a:ext cx="990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/ 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2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AutoShape 7" descr="Image result for ‫ايتاء الزكاة‬‎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مربع نص 15"/>
          <p:cNvSpPr txBox="1"/>
          <p:nvPr/>
        </p:nvSpPr>
        <p:spPr>
          <a:xfrm>
            <a:off x="1708833" y="685800"/>
            <a:ext cx="504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2400" b="1" u="sng" dirty="0" smtClean="0"/>
              <a:t>من معرفتك لأركان الإسلام أجب عن الأسئلة الآتية</a:t>
            </a:r>
            <a:endParaRPr lang="en-US" sz="2400" b="1" u="sng" dirty="0"/>
          </a:p>
        </p:txBody>
      </p:sp>
      <p:sp>
        <p:nvSpPr>
          <p:cNvPr id="14" name="مستطيل 13"/>
          <p:cNvSpPr/>
          <p:nvPr/>
        </p:nvSpPr>
        <p:spPr>
          <a:xfrm>
            <a:off x="533400" y="381000"/>
            <a:ext cx="990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/ 3</a:t>
            </a:r>
            <a:endParaRPr lang="en-US" dirty="0"/>
          </a:p>
        </p:txBody>
      </p:sp>
      <p:sp>
        <p:nvSpPr>
          <p:cNvPr id="15" name="مخطط انسيابي: بطاقة 14"/>
          <p:cNvSpPr/>
          <p:nvPr/>
        </p:nvSpPr>
        <p:spPr>
          <a:xfrm>
            <a:off x="381000" y="1600200"/>
            <a:ext cx="6172200" cy="1981200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AE" sz="3200" dirty="0" smtClean="0"/>
              <a:t>كم صلاة نصليها فاليوم والليلة؟ </a:t>
            </a:r>
          </a:p>
          <a:p>
            <a:pPr algn="r"/>
            <a:r>
              <a:rPr lang="ar-AE" sz="3200" dirty="0" smtClean="0"/>
              <a:t>.............................</a:t>
            </a:r>
            <a:endParaRPr lang="en-US" dirty="0"/>
          </a:p>
        </p:txBody>
      </p:sp>
      <p:sp>
        <p:nvSpPr>
          <p:cNvPr id="19" name="مخطط انسيابي: بطاقة 18"/>
          <p:cNvSpPr/>
          <p:nvPr/>
        </p:nvSpPr>
        <p:spPr>
          <a:xfrm>
            <a:off x="381000" y="3962400"/>
            <a:ext cx="6172200" cy="2057400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AE" sz="3200" dirty="0" smtClean="0"/>
              <a:t>ما هو الركن الأول من أركان الإسلام ؟</a:t>
            </a:r>
          </a:p>
          <a:p>
            <a:pPr algn="ctr"/>
            <a:endParaRPr lang="ar-AE" sz="3200" dirty="0" smtClean="0"/>
          </a:p>
          <a:p>
            <a:pPr algn="r"/>
            <a:r>
              <a:rPr lang="ar-AE" sz="3200" dirty="0" smtClean="0"/>
              <a:t>................................</a:t>
            </a:r>
            <a:endParaRPr lang="en-US" dirty="0"/>
          </a:p>
        </p:txBody>
      </p:sp>
      <p:sp>
        <p:nvSpPr>
          <p:cNvPr id="20" name="مخطط انسيابي: بطاقة 19"/>
          <p:cNvSpPr/>
          <p:nvPr/>
        </p:nvSpPr>
        <p:spPr>
          <a:xfrm>
            <a:off x="228600" y="6553200"/>
            <a:ext cx="6324600" cy="2057400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AE" sz="3200" dirty="0" smtClean="0"/>
              <a:t>ماذا نتعلم من الصوم ؟</a:t>
            </a:r>
          </a:p>
          <a:p>
            <a:pPr algn="r"/>
            <a:endParaRPr lang="ar-AE" sz="3200" dirty="0" smtClean="0"/>
          </a:p>
          <a:p>
            <a:pPr algn="r"/>
            <a:r>
              <a:rPr lang="ar-AE" sz="3200" dirty="0" smtClean="0"/>
              <a:t>.................................</a:t>
            </a:r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1600200" cy="9637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1" y="4876800"/>
            <a:ext cx="1003990" cy="10173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934200"/>
            <a:ext cx="1676400" cy="115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52600" y="4038600"/>
            <a:ext cx="4508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dirty="0" smtClean="0"/>
              <a:t>من الذي أرسل الطيور ؟ </a:t>
            </a:r>
          </a:p>
          <a:p>
            <a:endParaRPr lang="ar-AE" dirty="0" smtClean="0"/>
          </a:p>
          <a:p>
            <a:r>
              <a:rPr lang="ar-AE" dirty="0" smtClean="0"/>
              <a:t>ــــــــــــــــــــــــــــــــــــــــــــــــــــــــــــــــــــــــــــــــــــــــ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828800" y="2743200"/>
            <a:ext cx="4416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dirty="0" smtClean="0"/>
              <a:t>لِـماذا جــاء أصحاب الفيل ؟ </a:t>
            </a:r>
          </a:p>
          <a:p>
            <a:endParaRPr lang="ar-AE" dirty="0" smtClean="0"/>
          </a:p>
          <a:p>
            <a:r>
              <a:rPr lang="ar-AE" dirty="0" smtClean="0"/>
              <a:t>ــــــــــــــــــــــــــــــــــــــــــــــــــــــــــــــــــــــــــــــــــــــــ</a:t>
            </a:r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181600" y="3048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u="sng" dirty="0" smtClean="0"/>
              <a:t>فكِّــر ثم أجِــب </a:t>
            </a:r>
            <a:endParaRPr lang="en-US" u="sng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066800" y="5257800"/>
            <a:ext cx="533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 smtClean="0"/>
              <a:t>ما اسم المكان الذي أراد أبرهة هدمه ؟ </a:t>
            </a:r>
          </a:p>
          <a:p>
            <a:pPr algn="r"/>
            <a:endParaRPr lang="ar-AE" dirty="0" smtClean="0"/>
          </a:p>
          <a:p>
            <a:pPr algn="r"/>
            <a:r>
              <a:rPr lang="ar-AE" dirty="0" smtClean="0"/>
              <a:t>ـــــــــــــــــــــــــــــــــــــــــــــــــــــــــــــــــــــــــــــــــــــــــ</a:t>
            </a:r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828800" y="6553200"/>
            <a:ext cx="4508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dirty="0" smtClean="0"/>
              <a:t>ما الحيوان الذي استعان </a:t>
            </a:r>
            <a:r>
              <a:rPr lang="ar-AE" dirty="0" err="1" smtClean="0"/>
              <a:t>به</a:t>
            </a:r>
            <a:r>
              <a:rPr lang="ar-AE" dirty="0" smtClean="0"/>
              <a:t> أبرهة في جيشه ؟ </a:t>
            </a:r>
          </a:p>
          <a:p>
            <a:endParaRPr lang="ar-AE" dirty="0" smtClean="0"/>
          </a:p>
          <a:p>
            <a:r>
              <a:rPr lang="ar-AE" dirty="0" smtClean="0"/>
              <a:t>ـــــــــــــــــــــــــــــــــــــــــــــــــــــــــــــــــــــــــــــــــــــــــ</a:t>
            </a:r>
            <a:endParaRPr lang="en-US" dirty="0"/>
          </a:p>
        </p:txBody>
      </p:sp>
      <p:sp>
        <p:nvSpPr>
          <p:cNvPr id="17410" name="AutoShape 2" descr="Image result for ‫سورة الفيل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صورة 9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38200"/>
            <a:ext cx="4572000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57200" y="990600"/>
          <a:ext cx="6096001" cy="510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429"/>
                <a:gridCol w="943429"/>
                <a:gridCol w="943429"/>
                <a:gridCol w="3265714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الأسئلة 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000" dirty="0" smtClean="0"/>
                        <a:t>لماذا تُــعَــد الشهادتان هما الركن الأول من أركان</a:t>
                      </a:r>
                      <a:r>
                        <a:rPr lang="ar-AE" sz="2000" baseline="0" dirty="0" smtClean="0"/>
                        <a:t> الإسلام ؟</a:t>
                      </a:r>
                      <a:endParaRPr lang="en-US" sz="20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000" dirty="0" smtClean="0"/>
                        <a:t>كيف كانت الطيور تحمل الحجارة الملتهبة دون أن تُحرقها؟</a:t>
                      </a:r>
                      <a:endParaRPr lang="en-US" sz="20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000" dirty="0" smtClean="0"/>
                        <a:t>لماذا</a:t>
                      </a:r>
                      <a:r>
                        <a:rPr lang="ar-AE" sz="2000" baseline="0" dirty="0" smtClean="0"/>
                        <a:t> أعطى الله سيدنا محمد  كثير من </a:t>
                      </a:r>
                      <a:r>
                        <a:rPr lang="ar-AE" sz="2000" baseline="0" dirty="0" err="1" smtClean="0"/>
                        <a:t>الإختبارات</a:t>
                      </a:r>
                      <a:r>
                        <a:rPr lang="ar-AE" sz="2000" baseline="0" dirty="0" smtClean="0"/>
                        <a:t> وهو صغير؟</a:t>
                      </a:r>
                      <a:endParaRPr lang="en-US" sz="20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dirty="0" smtClean="0"/>
                        <a:t>لماذا كان جد النبي صل الله عليه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dirty="0" smtClean="0"/>
                        <a:t>وسلم يحبه كثيرَا</a:t>
                      </a:r>
                      <a:r>
                        <a:rPr lang="ar-AE" sz="2000" baseline="0" dirty="0" smtClean="0"/>
                        <a:t> ؟</a:t>
                      </a:r>
                      <a:endParaRPr lang="en-US" sz="2000" dirty="0" smtClean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dirty="0" smtClean="0"/>
                        <a:t>ماذا يحدث لو أن حاكم مثل </a:t>
                      </a:r>
                      <a:r>
                        <a:rPr lang="ar-AE" sz="2000" dirty="0" err="1" smtClean="0"/>
                        <a:t>أبرهه</a:t>
                      </a:r>
                      <a:r>
                        <a:rPr lang="ar-AE" sz="2000" dirty="0" smtClean="0"/>
                        <a:t> لم يعاقبه الله</a:t>
                      </a:r>
                      <a:r>
                        <a:rPr lang="ar-AE" sz="2000" baseline="0" dirty="0" smtClean="0"/>
                        <a:t> سبحانه وتعالى ؟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457200" y="6629400"/>
          <a:ext cx="60198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/>
                <a:gridCol w="2006600"/>
                <a:gridCol w="20066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يحتاج إلى دعم للتوصل للإجابة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يظهر معرفة جيدة بالإجابة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يُـظهر معرفة</a:t>
                      </a:r>
                      <a:r>
                        <a:rPr lang="ar-AE" baseline="0" dirty="0" smtClean="0"/>
                        <a:t> واسعة بالإجابة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4876800" y="381000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2400" u="sng" dirty="0" smtClean="0"/>
              <a:t>أسئلة شفهية </a:t>
            </a:r>
            <a:endParaRPr lang="en-US" sz="24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329</Words>
  <Application>Microsoft Office PowerPoint</Application>
  <PresentationFormat>عرض على الشاشة (3:4)‏</PresentationFormat>
  <Paragraphs>82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PRISTINE SCHOOL</dc:creator>
  <cp:lastModifiedBy>PRISTINE SCHOOL</cp:lastModifiedBy>
  <cp:revision>21</cp:revision>
  <dcterms:created xsi:type="dcterms:W3CDTF">2019-10-15T07:53:45Z</dcterms:created>
  <dcterms:modified xsi:type="dcterms:W3CDTF">2019-11-25T05:55:47Z</dcterms:modified>
</cp:coreProperties>
</file>