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71" r:id="rId3"/>
    <p:sldId id="259" r:id="rId4"/>
    <p:sldId id="266" r:id="rId5"/>
    <p:sldId id="256" r:id="rId6"/>
    <p:sldId id="257" r:id="rId7"/>
    <p:sldId id="274" r:id="rId8"/>
    <p:sldId id="273" r:id="rId9"/>
    <p:sldId id="269" r:id="rId10"/>
    <p:sldId id="265" r:id="rId11"/>
    <p:sldId id="264" r:id="rId12"/>
    <p:sldId id="263" r:id="rId13"/>
    <p:sldId id="262" r:id="rId14"/>
    <p:sldId id="261" r:id="rId15"/>
    <p:sldId id="260" r:id="rId16"/>
    <p:sldId id="258" r:id="rId17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2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C0B14B0-9985-4F0D-A879-46139902C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0E455FEE-8330-43D3-AA42-7D3414B99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DBDAF64-F239-4CDD-91DB-CC5EC172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937-C8A4-45FA-9957-6A71C717BEC8}" type="datetimeFigureOut">
              <a:rPr lang="ar-KW" smtClean="0"/>
              <a:t>25/07/1442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A4AA610-FD7C-4BC6-81F6-823B8260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F3735D6-B454-4258-AEB6-1B21A78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14C-5189-4D47-970E-D70277C8856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7697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2981426-4353-4C54-B7EF-3C061925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3CFF855B-6838-432C-B587-EB7628683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72527FE-F347-473A-B249-70D73836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937-C8A4-45FA-9957-6A71C717BEC8}" type="datetimeFigureOut">
              <a:rPr lang="ar-KW" smtClean="0"/>
              <a:t>25/07/1442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6BAC436-A381-4E34-9F4E-E7D68749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4994AF6-085B-4FB8-8B18-3E58BD36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14C-5189-4D47-970E-D70277C8856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2312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45FD2624-94EF-4A22-BC50-F6FF99D1D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362FE565-AED2-4E41-9B48-B573D7AA4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5B947F0-D34E-461E-B46C-85D44FE7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937-C8A4-45FA-9957-6A71C717BEC8}" type="datetimeFigureOut">
              <a:rPr lang="ar-KW" smtClean="0"/>
              <a:t>25/07/1442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A672C87-4CB7-4CA9-9D75-6EC41938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6CE7FB3-E526-45F8-BE70-A7CE0AE2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14C-5189-4D47-970E-D70277C8856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402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3324761-EC75-418C-835F-A6146538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A5CD500-26BE-49F0-9633-7500C33A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2D0242D-A308-49AD-8C89-799DED78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937-C8A4-45FA-9957-6A71C717BEC8}" type="datetimeFigureOut">
              <a:rPr lang="ar-KW" smtClean="0"/>
              <a:t>25/07/1442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8A004660-93DD-46CC-8DAF-2F22A352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4499648-42CE-40AC-9AA5-525F706F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14C-5189-4D47-970E-D70277C8856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8498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0B4372A-7081-425A-9D0D-C42F1B5E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71475F98-3980-434E-9650-925B58627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298881A-8E1C-42BA-BCBD-7EE53373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937-C8A4-45FA-9957-6A71C717BEC8}" type="datetimeFigureOut">
              <a:rPr lang="ar-KW" smtClean="0"/>
              <a:t>25/07/1442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BD1B95E-F6D2-4A8B-ADE4-A734A02B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886478C-D5DD-4687-A606-AA28221A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14C-5189-4D47-970E-D70277C8856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4999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5D64D18-BC6C-4215-A948-B717CA4C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A41A11D-E2E7-4D96-AFC1-8649DD524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22B7D181-88AA-424A-8001-A6478BE76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E51B489-5A53-428E-B781-4D41C07C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937-C8A4-45FA-9957-6A71C717BEC8}" type="datetimeFigureOut">
              <a:rPr lang="ar-KW" smtClean="0"/>
              <a:t>25/07/1442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626BC50E-E6E3-4B16-B36A-182E25B2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FBE1E482-1F6B-4056-9910-96DB2938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14C-5189-4D47-970E-D70277C8856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9832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3A0B2AD-6148-44BE-8204-33DB8FA1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4D87BE96-17C7-451E-BF26-18D1F7110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180B8ED3-3B02-45EA-BFD2-C822A0D30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D44305BD-1C48-461C-B787-24FF8F733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3D2138F7-CEF2-4BC6-A9E5-3A74483F5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F8560F98-061B-4AB1-8690-3C498D9F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937-C8A4-45FA-9957-6A71C717BEC8}" type="datetimeFigureOut">
              <a:rPr lang="ar-KW" smtClean="0"/>
              <a:t>25/07/1442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6014DC6C-6EE8-47A4-A49C-90CE57F8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DD719457-E02B-4302-90F6-87F7DD9C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14C-5189-4D47-970E-D70277C8856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5346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40F5A87-4116-4EBE-84B8-D1C0389D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020999E9-A4D9-4F7F-96F8-DC67BE2C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937-C8A4-45FA-9957-6A71C717BEC8}" type="datetimeFigureOut">
              <a:rPr lang="ar-KW" smtClean="0"/>
              <a:t>25/07/1442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984202F3-DE4E-47F9-A443-DBE82404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7F66344D-07CE-4764-95AD-8C467BEA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14C-5189-4D47-970E-D70277C8856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8431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FF666C1D-591B-4801-A806-D7FF78A6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937-C8A4-45FA-9957-6A71C717BEC8}" type="datetimeFigureOut">
              <a:rPr lang="ar-KW" smtClean="0"/>
              <a:t>25/07/1442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81F51FA2-2D1C-4D1A-87D3-18AFE566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53BA5A89-0355-42EC-9526-2E9BAF84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14C-5189-4D47-970E-D70277C8856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3938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4237D82-5023-42D3-86BE-60CBD033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911EE5D-F2A6-4C17-A6FD-D0AD781F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41BAC8D5-93F1-4BFB-B20F-19D3D19EC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B0E9F0D7-7FE2-4A94-93F5-1EEBB2170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937-C8A4-45FA-9957-6A71C717BEC8}" type="datetimeFigureOut">
              <a:rPr lang="ar-KW" smtClean="0"/>
              <a:t>25/07/1442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F8A74680-0E2C-4D78-8523-B0962B50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5B018A39-5696-4F0A-8C88-9DFD4D58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14C-5189-4D47-970E-D70277C8856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3142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00477F-8FFC-4EA6-AF43-11ED9AD3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DC9B1DBD-13F6-4D4D-9776-665786241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BA224DF7-E3CD-4127-A20A-79E222FC9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AAFBA7C1-39B7-4E0D-AFDA-B3A2A1E2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937-C8A4-45FA-9957-6A71C717BEC8}" type="datetimeFigureOut">
              <a:rPr lang="ar-KW" smtClean="0"/>
              <a:t>25/07/1442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07E2692C-87FD-46D2-AA9B-2C040075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5566F1B-29C3-4834-BB6E-A67E8D57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814C-5189-4D47-970E-D70277C8856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1567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5C563A11-0FB1-4429-8107-E0BBBE07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D1B830C8-B94D-419C-B946-03103201F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AC7DD88-135C-4606-9121-5B0BA9C3F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43937-C8A4-45FA-9957-6A71C717BEC8}" type="datetimeFigureOut">
              <a:rPr lang="ar-KW" smtClean="0"/>
              <a:t>25/07/1442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5A9E641-63C9-4BA4-BA73-A9F8A29C2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6DEB257-E917-493A-82E5-83ED8C48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8814C-5189-4D47-970E-D70277C8856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8976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2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6.pn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9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5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hyperlink" Target="https://www.publicdomainpictures.net/view-image.php?image=111350&amp;picture=room-interior-emp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file:///C:\Users\A.M\Desktop\&#1602;&#1608;&#1575;&#1606;&#1610;&#1606;%20&#1575;&#1604;&#1578;&#1593;&#1604;&#1605;%20&#1593;&#1606;%20&#1576;&#1593;&#1583;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hyperlink" Target="https://www.publicdomainpictures.net/view-image.php?image=111350&amp;picture=room-interior-empty" TargetMode="External"/><Relationship Id="rId9" Type="http://schemas.openxmlformats.org/officeDocument/2006/relationships/hyperlink" Target="https://www.youtube.com/watch?v=FAjj8QdgLH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hyperlink" Target="https://www.publicdomainpictures.net/view-image.php?image=111350&amp;picture=room-interior-empt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5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hyperlink" Target="https://www.publicdomainpictures.net/view-image.php?image=111350&amp;picture=room-interior-empt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publicdomainpictures.net/view-image.php?image=111350&amp;picture=room-interior-empt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9AFE4E36-FA71-4396-B1E8-5D250EA48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1987" y="-2661987"/>
            <a:ext cx="6858000" cy="121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DF4650DA-F625-40AE-BAC4-0F8B05169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7" b="-1"/>
          <a:stretch/>
        </p:blipFill>
        <p:spPr bwMode="auto">
          <a:xfrm>
            <a:off x="0" y="6152605"/>
            <a:ext cx="12192000" cy="7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Whiteboard Png, Transparent Png - vhv">
            <a:extLst>
              <a:ext uri="{FF2B5EF4-FFF2-40B4-BE49-F238E27FC236}">
                <a16:creationId xmlns:a16="http://schemas.microsoft.com/office/drawing/2014/main" xmlns="" id="{B94883BA-19AA-402A-B166-7513E021C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7114" r="3542" b="6882"/>
          <a:stretch/>
        </p:blipFill>
        <p:spPr bwMode="auto">
          <a:xfrm>
            <a:off x="3932598" y="659673"/>
            <a:ext cx="7576457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itmoji Image">
            <a:extLst>
              <a:ext uri="{FF2B5EF4-FFF2-40B4-BE49-F238E27FC236}">
                <a16:creationId xmlns:a16="http://schemas.microsoft.com/office/drawing/2014/main" xmlns="" id="{FDFB3EB5-EE62-4FB7-A40A-BE86EB0FF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7" r="14791"/>
          <a:stretch/>
        </p:blipFill>
        <p:spPr bwMode="auto">
          <a:xfrm flipH="1">
            <a:off x="380233" y="2369283"/>
            <a:ext cx="3016109" cy="448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756919E3-10B5-4E89-9F2F-620D3FCBBF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6B79CB57-2E46-4940-97CC-1DFDFD3C3E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47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BD5CA97B-87FD-4829-91DD-10A062D352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86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7A36C98-DCBC-49C6-8C44-D526E3E9C3C8}"/>
              </a:ext>
            </a:extLst>
          </p:cNvPr>
          <p:cNvSpPr txBox="1">
            <a:spLocks/>
          </p:cNvSpPr>
          <p:nvPr/>
        </p:nvSpPr>
        <p:spPr>
          <a:xfrm>
            <a:off x="4786982" y="931674"/>
            <a:ext cx="6161973" cy="43547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اليــوم  : </a:t>
            </a:r>
            <a:r>
              <a:rPr lang="ar-EG" b="1" noProof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الإثنين  </a:t>
            </a:r>
            <a:endParaRPr lang="ar-AE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التاريخ </a:t>
            </a:r>
            <a:r>
              <a:rPr kumimoji="0" lang="ar-AE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:</a:t>
            </a:r>
            <a:r>
              <a:rPr lang="ar-EG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 8  </a:t>
            </a:r>
            <a:r>
              <a:rPr kumimoji="0" lang="ar-EG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مارس </a:t>
            </a:r>
            <a:r>
              <a:rPr lang="ar-AE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2021 </a:t>
            </a:r>
            <a:r>
              <a:rPr lang="ar-AE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م</a:t>
            </a:r>
          </a:p>
          <a:p>
            <a:pPr marR="0" lvl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EG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23  </a:t>
            </a:r>
            <a:r>
              <a:rPr lang="ar-AE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رجب </a:t>
            </a:r>
            <a:r>
              <a:rPr lang="ar-AE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1442 </a:t>
            </a:r>
            <a:r>
              <a:rPr lang="ar-AE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هـ</a:t>
            </a:r>
            <a:endParaRPr lang="ar-EG" b="1" dirty="0" smtClean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EG" b="1" dirty="0" smtClean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اسم المعلمة : أمل محمد</a:t>
            </a:r>
            <a:endParaRPr lang="en-US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6BA18666-8007-476B-8801-C0F426D6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391" y="-2670390"/>
            <a:ext cx="6857999" cy="121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24D4A100-4B6E-45FB-9822-BF255406C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7" b="-1"/>
          <a:stretch/>
        </p:blipFill>
        <p:spPr bwMode="auto">
          <a:xfrm>
            <a:off x="0" y="6152605"/>
            <a:ext cx="12192000" cy="7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Whiteboard Png, Transparent Png - vhv">
            <a:extLst>
              <a:ext uri="{FF2B5EF4-FFF2-40B4-BE49-F238E27FC236}">
                <a16:creationId xmlns:a16="http://schemas.microsoft.com/office/drawing/2014/main" xmlns="" id="{77B6BDB1-DF13-42AA-8DEF-321D8AF59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7114" r="3542" b="6882"/>
          <a:stretch/>
        </p:blipFill>
        <p:spPr bwMode="auto">
          <a:xfrm>
            <a:off x="3729286" y="545374"/>
            <a:ext cx="7934803" cy="5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itmoji Image">
            <a:extLst>
              <a:ext uri="{FF2B5EF4-FFF2-40B4-BE49-F238E27FC236}">
                <a16:creationId xmlns:a16="http://schemas.microsoft.com/office/drawing/2014/main" xmlns="" id="{B28A6F95-1194-4337-BACE-3F6861E79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3" t="10891" r="10948"/>
          <a:stretch/>
        </p:blipFill>
        <p:spPr bwMode="auto">
          <a:xfrm>
            <a:off x="253591" y="1468373"/>
            <a:ext cx="3730580" cy="538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6F451BD3-663D-42DB-BCEE-7BB33086E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5D16BDCC-B1A7-491B-9595-E7D2B50325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83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E1F08502-20FF-4E8D-BB46-F79C946725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2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8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2E458D1C-A3CC-46A2-BC96-2D093B5BA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CFA96FBA-22D6-4EC6-AA12-0D84426A4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7" b="-1"/>
          <a:stretch/>
        </p:blipFill>
        <p:spPr bwMode="auto">
          <a:xfrm>
            <a:off x="0" y="6152605"/>
            <a:ext cx="12192000" cy="7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chool Clip Art by Phillip Martin, Chalkboard">
            <a:extLst>
              <a:ext uri="{FF2B5EF4-FFF2-40B4-BE49-F238E27FC236}">
                <a16:creationId xmlns:a16="http://schemas.microsoft.com/office/drawing/2014/main" xmlns="" id="{8AB656BD-266D-439A-A8AD-DD2D9AAB7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/>
          <a:stretch/>
        </p:blipFill>
        <p:spPr bwMode="auto">
          <a:xfrm>
            <a:off x="3905795" y="295897"/>
            <a:ext cx="8138160" cy="56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Bitmoji Image">
            <a:extLst>
              <a:ext uri="{FF2B5EF4-FFF2-40B4-BE49-F238E27FC236}">
                <a16:creationId xmlns:a16="http://schemas.microsoft.com/office/drawing/2014/main" xmlns="" id="{D5E0EA06-825F-4717-9692-55C639D78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4" r="28866" b="3654"/>
          <a:stretch/>
        </p:blipFill>
        <p:spPr bwMode="auto">
          <a:xfrm>
            <a:off x="777240" y="1227909"/>
            <a:ext cx="2815046" cy="55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5245352E-72B6-4DA3-9675-59175CF836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237E7B29-D306-4C44-B297-6589F9313D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8" y="19476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E807E2CE-D4AB-4DB8-B9D6-492E0B4E6C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75" y="19476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39FC3310-D91E-4EB2-98DF-E25C08F1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"/>
          <a:stretch/>
        </p:blipFill>
        <p:spPr bwMode="auto">
          <a:xfrm rot="16200000">
            <a:off x="2667001" y="-2667001"/>
            <a:ext cx="6858000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65E528DD-F4ED-4AE1-9FAC-B38042835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7" b="-1"/>
          <a:stretch/>
        </p:blipFill>
        <p:spPr bwMode="auto">
          <a:xfrm>
            <a:off x="0" y="6152605"/>
            <a:ext cx="12192000" cy="7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n on Cliparts for School">
            <a:extLst>
              <a:ext uri="{FF2B5EF4-FFF2-40B4-BE49-F238E27FC236}">
                <a16:creationId xmlns:a16="http://schemas.microsoft.com/office/drawing/2014/main" xmlns="" id="{26ED6FCF-A453-4EA4-B99C-41763D82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46" y="308108"/>
            <a:ext cx="8399416" cy="51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lientmoji">
            <a:extLst>
              <a:ext uri="{FF2B5EF4-FFF2-40B4-BE49-F238E27FC236}">
                <a16:creationId xmlns:a16="http://schemas.microsoft.com/office/drawing/2014/main" xmlns="" id="{CE11D161-6414-457A-926E-7EB00C31E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0"/>
          <a:stretch/>
        </p:blipFill>
        <p:spPr bwMode="auto">
          <a:xfrm>
            <a:off x="0" y="3429000"/>
            <a:ext cx="522713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3C901045-EF5C-4219-91F6-42E1FF21C1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D214CE25-6990-4A9C-8B17-3592AF563B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71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A511926E-7AB2-4C32-88A2-27E6E32392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84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1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14951A79-537D-49F4-8912-6EBD8364F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D80E36DF-1B4F-44E3-833C-1B74DC50A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7" b="-1"/>
          <a:stretch/>
        </p:blipFill>
        <p:spPr bwMode="auto">
          <a:xfrm>
            <a:off x="0" y="6152605"/>
            <a:ext cx="12192000" cy="7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ownload Chalkboard Blackboard Whiteboard Board Cla - Chalk Board Clipart  PNG Image with No Background - PNGkey.com">
            <a:extLst>
              <a:ext uri="{FF2B5EF4-FFF2-40B4-BE49-F238E27FC236}">
                <a16:creationId xmlns:a16="http://schemas.microsoft.com/office/drawing/2014/main" xmlns="" id="{598A818D-5AFA-47FE-94AC-BE0BB71EB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0"/>
          <a:stretch/>
        </p:blipFill>
        <p:spPr bwMode="auto">
          <a:xfrm>
            <a:off x="3316775" y="560205"/>
            <a:ext cx="7909764" cy="507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Bitmoji Image">
            <a:extLst>
              <a:ext uri="{FF2B5EF4-FFF2-40B4-BE49-F238E27FC236}">
                <a16:creationId xmlns:a16="http://schemas.microsoft.com/office/drawing/2014/main" xmlns="" id="{FBF67E02-AC59-4342-8644-54ED05D30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3" t="8822" r="22663"/>
          <a:stretch/>
        </p:blipFill>
        <p:spPr bwMode="auto">
          <a:xfrm>
            <a:off x="560511" y="1330414"/>
            <a:ext cx="2756263" cy="544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FE8A0E4E-B5CC-45F7-BCD6-978468DA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2" y="-2667002"/>
            <a:ext cx="6858000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2D6A78F4-E881-473E-B808-018357BDC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7" b="-1"/>
          <a:stretch/>
        </p:blipFill>
        <p:spPr bwMode="auto">
          <a:xfrm>
            <a:off x="0" y="6152605"/>
            <a:ext cx="12192000" cy="7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chool Clip Art by Phillip Martin, Chalkboard">
            <a:extLst>
              <a:ext uri="{FF2B5EF4-FFF2-40B4-BE49-F238E27FC236}">
                <a16:creationId xmlns:a16="http://schemas.microsoft.com/office/drawing/2014/main" xmlns="" id="{991B0C0A-F730-40D5-8948-0439F49FA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/>
          <a:stretch/>
        </p:blipFill>
        <p:spPr bwMode="auto">
          <a:xfrm>
            <a:off x="367937" y="361211"/>
            <a:ext cx="8506096" cy="56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Bitmoji Image">
            <a:extLst>
              <a:ext uri="{FF2B5EF4-FFF2-40B4-BE49-F238E27FC236}">
                <a16:creationId xmlns:a16="http://schemas.microsoft.com/office/drawing/2014/main" xmlns="" id="{2A40C4CD-765E-4AF1-9CA8-59F116ACC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3" t="8478" r="21285"/>
          <a:stretch/>
        </p:blipFill>
        <p:spPr bwMode="auto">
          <a:xfrm flipH="1">
            <a:off x="8874033" y="1460920"/>
            <a:ext cx="2804161" cy="539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F12E9A00-298A-4720-98B5-66648F594E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8BA95987-CCD3-4F3E-98E3-1C3830C9D6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69" y="-3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E5995183-78C5-4AFB-BA38-0B284D0D77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38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300C2BD0-10C4-46CD-84F5-223CEB0B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8794" y="-2648793"/>
            <a:ext cx="6858000" cy="121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9C679791-AE18-4808-AF0D-D589000C8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7" b="-1"/>
          <a:stretch/>
        </p:blipFill>
        <p:spPr bwMode="auto">
          <a:xfrm>
            <a:off x="0" y="6152605"/>
            <a:ext cx="12192000" cy="7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Whiteboard SVG Vector, Whiteboard Clip art - SVG Clipart">
            <a:extLst>
              <a:ext uri="{FF2B5EF4-FFF2-40B4-BE49-F238E27FC236}">
                <a16:creationId xmlns:a16="http://schemas.microsoft.com/office/drawing/2014/main" xmlns="" id="{E7AE134F-A373-4962-9DF0-1F75EEBD3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/>
          <a:stretch/>
        </p:blipFill>
        <p:spPr bwMode="auto">
          <a:xfrm>
            <a:off x="4117276" y="320758"/>
            <a:ext cx="7265126" cy="68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Bitmoji Image">
            <a:extLst>
              <a:ext uri="{FF2B5EF4-FFF2-40B4-BE49-F238E27FC236}">
                <a16:creationId xmlns:a16="http://schemas.microsoft.com/office/drawing/2014/main" xmlns="" id="{98106510-942F-42FA-8883-20EC4E92D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9512" r="30933"/>
          <a:stretch/>
        </p:blipFill>
        <p:spPr bwMode="auto">
          <a:xfrm>
            <a:off x="653144" y="1186820"/>
            <a:ext cx="2690948" cy="55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EB98449B-0B84-405A-BD1E-2C70AC1A97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173AC490-6BB6-45E2-A289-32DCC509BE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" y="2944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7A89F6E5-C8AF-4551-92C9-3B9D750FC1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86" y="58897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4747AF6C-3984-449E-93BB-6149B00F1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F279D6B7-D1F2-40A7-9975-D6C0DF58EE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4" name="Picture 6" descr="Whiteboard Png, Transparent Png - vhv">
            <a:extLst>
              <a:ext uri="{FF2B5EF4-FFF2-40B4-BE49-F238E27FC236}">
                <a16:creationId xmlns:a16="http://schemas.microsoft.com/office/drawing/2014/main" xmlns="" id="{D8B8FCA3-D0E8-4B7E-A34F-082787319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7114" r="3542" b="6882"/>
          <a:stretch/>
        </p:blipFill>
        <p:spPr bwMode="auto">
          <a:xfrm>
            <a:off x="505096" y="271054"/>
            <a:ext cx="7934803" cy="50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Bitmoji Image">
            <a:extLst>
              <a:ext uri="{FF2B5EF4-FFF2-40B4-BE49-F238E27FC236}">
                <a16:creationId xmlns:a16="http://schemas.microsoft.com/office/drawing/2014/main" xmlns="" id="{152C17F7-7CF2-4297-9805-C5AB21C84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2" t="11235" r="22318"/>
          <a:stretch/>
        </p:blipFill>
        <p:spPr bwMode="auto">
          <a:xfrm>
            <a:off x="8679623" y="1565817"/>
            <a:ext cx="3007281" cy="493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AD3B9D56-1846-46D8-AB73-B25FF514AF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747AD23E-F9FD-41A7-9513-2835B4C58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47" y="12849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14B77734-2E3F-43DF-9876-96E10C0E7A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7" y="12849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50317582-845C-4ED9-A460-0308C6589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3041" y="-2663042"/>
            <a:ext cx="6858000" cy="121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D6C1F410-07E9-4B07-8808-4C56FFF06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 b="27507"/>
          <a:stretch/>
        </p:blipFill>
        <p:spPr bwMode="auto">
          <a:xfrm>
            <a:off x="0" y="5930537"/>
            <a:ext cx="12192000" cy="9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chool Clip Art by Phillip Martin, Chalkboard">
            <a:extLst>
              <a:ext uri="{FF2B5EF4-FFF2-40B4-BE49-F238E27FC236}">
                <a16:creationId xmlns:a16="http://schemas.microsoft.com/office/drawing/2014/main" xmlns="" id="{1156BC82-0B13-4218-B362-C10B60620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2168" r="1437"/>
          <a:stretch/>
        </p:blipFill>
        <p:spPr bwMode="auto">
          <a:xfrm>
            <a:off x="3905795" y="295897"/>
            <a:ext cx="8138160" cy="56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itmoji Image">
            <a:extLst>
              <a:ext uri="{FF2B5EF4-FFF2-40B4-BE49-F238E27FC236}">
                <a16:creationId xmlns:a16="http://schemas.microsoft.com/office/drawing/2014/main" xmlns="" id="{4EA785B0-5198-4A5B-A9B2-3440DC2B0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82" y="2442754"/>
            <a:ext cx="4415246" cy="441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44390B2C-F567-4B92-A39B-37C00906A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ACCFF25E-4942-45A1-BD66-AC32E754F4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71" y="19476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303C9B56-2CC5-49DB-AB65-87733E1A44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82" y="-3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>
            <a:hlinkClick r:id="rId7" action="ppaction://hlinkfile"/>
          </p:cNvPr>
          <p:cNvSpPr/>
          <p:nvPr/>
        </p:nvSpPr>
        <p:spPr>
          <a:xfrm>
            <a:off x="6764215" y="1828800"/>
            <a:ext cx="2520462" cy="23680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4EBAF8FF-A3E4-447C-B263-D1802F13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9F8E28DF-6F22-4580-A8C1-6A34ADE70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4" name="Picture 4" descr="Pin on Cliparts for School">
            <a:extLst>
              <a:ext uri="{FF2B5EF4-FFF2-40B4-BE49-F238E27FC236}">
                <a16:creationId xmlns:a16="http://schemas.microsoft.com/office/drawing/2014/main" xmlns="" id="{7E50F0BD-CED3-4F7A-97BE-8F642722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308108"/>
            <a:ext cx="8608422" cy="51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Bitmoji Image">
            <a:extLst>
              <a:ext uri="{FF2B5EF4-FFF2-40B4-BE49-F238E27FC236}">
                <a16:creationId xmlns:a16="http://schemas.microsoft.com/office/drawing/2014/main" xmlns="" id="{1293E10C-2978-489D-A47E-FEA5AC0D6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10891" r="33919"/>
          <a:stretch/>
        </p:blipFill>
        <p:spPr bwMode="auto">
          <a:xfrm flipH="1">
            <a:off x="9366069" y="1614395"/>
            <a:ext cx="2086382" cy="50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8B671132-5797-414B-9C8B-52A1E43A7D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05A51D1A-7E01-4206-9044-7FBC1C78BA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02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F39DBC55-7970-48B9-97B8-F3A825B298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7" y="62613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2278" y="2462516"/>
            <a:ext cx="4927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www.youtube.com/watch?v=FAjj8QdgLHo</a:t>
            </a:r>
            <a:r>
              <a:rPr lang="ar-EG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747CFD9A-DCE7-47B1-B76E-F04DDE65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96EC6CB-E913-4198-8326-1F74CC97C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7" b="-1"/>
          <a:stretch/>
        </p:blipFill>
        <p:spPr bwMode="auto">
          <a:xfrm>
            <a:off x="0" y="6152605"/>
            <a:ext cx="12192000" cy="7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Whiteboard SVG Vector, Whiteboard Clip art - SVG Clipart">
            <a:extLst>
              <a:ext uri="{FF2B5EF4-FFF2-40B4-BE49-F238E27FC236}">
                <a16:creationId xmlns:a16="http://schemas.microsoft.com/office/drawing/2014/main" xmlns="" id="{3EC04F7C-21BA-4E62-82B4-F4A067992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/>
          <a:stretch/>
        </p:blipFill>
        <p:spPr bwMode="auto">
          <a:xfrm>
            <a:off x="1594338" y="185486"/>
            <a:ext cx="9765324" cy="68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ean bag chair chill">
            <a:extLst>
              <a:ext uri="{FF2B5EF4-FFF2-40B4-BE49-F238E27FC236}">
                <a16:creationId xmlns:a16="http://schemas.microsoft.com/office/drawing/2014/main" xmlns="" id="{28887C1C-6425-4B96-B857-5F57F653E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t="11443" r="6698"/>
          <a:stretch/>
        </p:blipFill>
        <p:spPr bwMode="auto">
          <a:xfrm flipH="1">
            <a:off x="-289895" y="3042257"/>
            <a:ext cx="4127863" cy="41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664F14FE-A679-45B0-A68F-FC19BE0CEE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4" y="41604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87135B9B-8B49-4906-8A7C-98CE98B441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02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A30354ED-F63A-4337-9E1C-6DA9B3D2B7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" y="-34046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854461" y="773722"/>
            <a:ext cx="2766647" cy="832339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EG" sz="3600" b="1" dirty="0" smtClean="0"/>
              <a:t>نواتج التعلم :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25261" y="1888094"/>
            <a:ext cx="8264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1- أن يسمع المتعلم النشيد تسميعا صحيحا . </a:t>
            </a:r>
          </a:p>
          <a:p>
            <a:endParaRPr lang="ar-EG" sz="3600" b="1" dirty="0" smtClean="0">
              <a:solidFill>
                <a:srgbClr val="FF0000"/>
              </a:solidFill>
            </a:endParaRPr>
          </a:p>
          <a:p>
            <a:r>
              <a:rPr lang="ar-EG" sz="3600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08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F59AE1F-B126-41D9-A0F2-C7DEB750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3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11BC0A7-C96D-44D9-9D90-2D5C902FD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 b="27507"/>
          <a:stretch/>
        </p:blipFill>
        <p:spPr bwMode="auto">
          <a:xfrm>
            <a:off x="0" y="5930537"/>
            <a:ext cx="12192000" cy="9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xmlns="" id="{CEADAC41-4E91-4642-8E36-0D9A1E6B5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2836985" y="633975"/>
            <a:ext cx="9226064" cy="55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y">
            <a:extLst>
              <a:ext uri="{FF2B5EF4-FFF2-40B4-BE49-F238E27FC236}">
                <a16:creationId xmlns:a16="http://schemas.microsoft.com/office/drawing/2014/main" xmlns="" id="{E297C3ED-3ADD-408F-9F94-86CF9AA93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1" r="43144"/>
          <a:stretch/>
        </p:blipFill>
        <p:spPr bwMode="auto">
          <a:xfrm>
            <a:off x="0" y="1610071"/>
            <a:ext cx="3683729" cy="511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CA447439-AD1E-422B-94CD-1F69F1D961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E5AB7F88-3481-4BC8-A6B9-26DE85EE28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9D20F5F9-08C5-47DB-B156-DC75E7A885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4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948246" y="1047363"/>
            <a:ext cx="3434862" cy="6980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يااَبي حُلْوَ المَحَيا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434857" y="1047363"/>
            <a:ext cx="3751389" cy="7020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b="1" dirty="0" smtClean="0"/>
              <a:t>ضُمني ضَما قَوِيـــــا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7948246" y="2015066"/>
            <a:ext cx="3434862" cy="77372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b="1" dirty="0" smtClean="0"/>
              <a:t>ضُمني ما زِلْتُ طِفْلاً</a:t>
            </a:r>
            <a:endParaRPr lang="en-US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458305" y="1962313"/>
            <a:ext cx="3727941" cy="7854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b="1" dirty="0" smtClean="0"/>
              <a:t>يا أَبي  واهْمِسْ بُنَيــــــا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48246" y="3106614"/>
            <a:ext cx="3434862" cy="79750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b="1" dirty="0" smtClean="0"/>
              <a:t>أَنْتَ كَفٌ مِنْ عَبِييرٍ </a:t>
            </a:r>
            <a:endParaRPr lang="en-US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34857" y="3042138"/>
            <a:ext cx="3751389" cy="72683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b="1" dirty="0" smtClean="0"/>
              <a:t>تَمْسَحُ الجُرْحَ الطرِيــــــا</a:t>
            </a:r>
            <a:endParaRPr lang="en-US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948246" y="4148164"/>
            <a:ext cx="3470031" cy="7490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b="1" dirty="0"/>
              <a:t>أَنْتَ كَفٌ مِنْ عَبِييرٍ </a:t>
            </a:r>
            <a:endParaRPr lang="en-US" sz="3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458305" y="4015153"/>
            <a:ext cx="3727941" cy="7033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200" b="1" dirty="0" smtClean="0"/>
              <a:t>تَغْرُسُ الــــوَرْدَ الندِيــــــا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948247" y="5076094"/>
            <a:ext cx="3434862" cy="7268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b="1" dirty="0" smtClean="0"/>
              <a:t>يا أَبي قَدْ صُغْتُ حُبي </a:t>
            </a:r>
            <a:endParaRPr lang="en-US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34857" y="5023339"/>
            <a:ext cx="3751389" cy="64477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b="1" dirty="0" smtClean="0"/>
              <a:t>لَـــــكَ لَحْنًـــــــا عَرَبِيــــا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275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425C245-109F-4F75-81EF-3A2F7C93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59143" y="-2659144"/>
            <a:ext cx="6858001" cy="121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1DB7CBC-E281-4FFC-AC95-5FCB1F23B3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4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xmlns="" id="{89428062-3D6F-4156-843F-97895AB70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-197" r="173" b="-966"/>
          <a:stretch/>
        </p:blipFill>
        <p:spPr bwMode="auto">
          <a:xfrm>
            <a:off x="773724" y="187570"/>
            <a:ext cx="11301046" cy="74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gn me up">
            <a:extLst>
              <a:ext uri="{FF2B5EF4-FFF2-40B4-BE49-F238E27FC236}">
                <a16:creationId xmlns:a16="http://schemas.microsoft.com/office/drawing/2014/main" xmlns="" id="{0BBB826B-1944-4C48-AD64-CED76D626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36044" r="14738"/>
          <a:stretch/>
        </p:blipFill>
        <p:spPr bwMode="auto">
          <a:xfrm>
            <a:off x="-558257" y="3839308"/>
            <a:ext cx="4587242" cy="39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A64AE358-B0D4-4133-B21B-E70FA48F62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14C30C53-F877-4588-8947-42D9D776F9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47" y="10519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9AECCBFD-21CD-4ED7-ACA1-69ED056369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3" y="10519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7755" y="918507"/>
            <a:ext cx="97067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 smtClean="0">
                <a:solidFill>
                  <a:srgbClr val="FF0000"/>
                </a:solidFill>
              </a:rPr>
              <a:t>ماالأبيات التى تعبر عن المعانى الأتية : </a:t>
            </a:r>
          </a:p>
          <a:p>
            <a:endParaRPr lang="ar-EG" sz="2800" dirty="0">
              <a:solidFill>
                <a:srgbClr val="FF0000"/>
              </a:solidFill>
            </a:endParaRPr>
          </a:p>
          <a:p>
            <a:endParaRPr lang="ar-EG" sz="2800" dirty="0" smtClean="0">
              <a:solidFill>
                <a:srgbClr val="FF0000"/>
              </a:solidFill>
            </a:endParaRPr>
          </a:p>
          <a:p>
            <a:r>
              <a:rPr lang="ar-EG" sz="2800" dirty="0" smtClean="0">
                <a:solidFill>
                  <a:srgbClr val="FF0000"/>
                </a:solidFill>
              </a:rPr>
              <a:t>أ – الشاعر يحب أن يناديه والده « بنيا » .              (                    )</a:t>
            </a:r>
          </a:p>
          <a:p>
            <a:endParaRPr lang="ar-EG" sz="2800" dirty="0" smtClean="0">
              <a:solidFill>
                <a:srgbClr val="FF0000"/>
              </a:solidFill>
            </a:endParaRPr>
          </a:p>
          <a:p>
            <a:r>
              <a:rPr lang="ar-EG" sz="2800" dirty="0" smtClean="0">
                <a:solidFill>
                  <a:srgbClr val="FF0000"/>
                </a:solidFill>
              </a:rPr>
              <a:t>ب – شبه الشاعر الأب بعبير الورد .                     (                    )</a:t>
            </a:r>
          </a:p>
          <a:p>
            <a:endParaRPr lang="ar-EG" sz="2800" dirty="0" smtClean="0">
              <a:solidFill>
                <a:srgbClr val="FF0000"/>
              </a:solidFill>
            </a:endParaRPr>
          </a:p>
          <a:p>
            <a:r>
              <a:rPr lang="ar-EG" sz="2800" dirty="0" smtClean="0">
                <a:solidFill>
                  <a:srgbClr val="FF0000"/>
                </a:solidFill>
              </a:rPr>
              <a:t>ج – الشاعر يطلب من أبيه أن يضمه .                   (                    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69323" y="2227385"/>
            <a:ext cx="1312985" cy="4608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البيت الثانى 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69323" y="3094892"/>
            <a:ext cx="1535723" cy="4220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البيت الثالث والرابع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69323" y="4021015"/>
            <a:ext cx="1406769" cy="4369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b="1" dirty="0" smtClean="0"/>
              <a:t>البيت الأول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221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CA311A9-5D85-48D1-AF47-14E0C6E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951" y="-2663050"/>
            <a:ext cx="6858000" cy="121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65E2E426-7778-4FBA-B5D4-D06C131B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9" name="Picture 6" descr="Whiteboard,white board,blank,presentation,board - free image from  needpix.com">
            <a:extLst>
              <a:ext uri="{FF2B5EF4-FFF2-40B4-BE49-F238E27FC236}">
                <a16:creationId xmlns:a16="http://schemas.microsoft.com/office/drawing/2014/main" xmlns="" id="{0FFB63BB-44E1-4B60-AB39-BF86196F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 bwMode="auto">
          <a:xfrm>
            <a:off x="3816894" y="371306"/>
            <a:ext cx="7560855" cy="486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tmoji Image">
            <a:extLst>
              <a:ext uri="{FF2B5EF4-FFF2-40B4-BE49-F238E27FC236}">
                <a16:creationId xmlns:a16="http://schemas.microsoft.com/office/drawing/2014/main" xmlns="" id="{CE737D0F-5364-460D-B2CD-5D829FE74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" y="2690949"/>
            <a:ext cx="4167051" cy="41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68B9617C-0496-4E7E-9D7D-1E574A4AA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46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5DEE0934-5B21-43C2-AC38-01DF52DB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36FB0A83-7657-49CF-BF35-270F2E5E0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-16508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785446"/>
            <a:ext cx="5826369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EG" sz="2800" dirty="0" smtClean="0">
                <a:solidFill>
                  <a:srgbClr val="002060"/>
                </a:solidFill>
              </a:rPr>
              <a:t>أجب شفويا عن الأسئلة  التالية : </a:t>
            </a:r>
          </a:p>
          <a:p>
            <a:endParaRPr lang="ar-EG" sz="2800" dirty="0">
              <a:solidFill>
                <a:srgbClr val="002060"/>
              </a:solidFill>
            </a:endParaRPr>
          </a:p>
          <a:p>
            <a:r>
              <a:rPr lang="ar-EG" sz="2800" dirty="0" smtClean="0">
                <a:solidFill>
                  <a:srgbClr val="002060"/>
                </a:solidFill>
              </a:rPr>
              <a:t>أ – صف علاقة الشاعر بأبيه ؟ </a:t>
            </a:r>
          </a:p>
          <a:p>
            <a:endParaRPr lang="ar-EG" sz="2800" dirty="0">
              <a:solidFill>
                <a:srgbClr val="002060"/>
              </a:solidFill>
            </a:endParaRPr>
          </a:p>
          <a:p>
            <a:r>
              <a:rPr lang="ar-EG" sz="2800" dirty="0" smtClean="0">
                <a:solidFill>
                  <a:srgbClr val="002060"/>
                </a:solidFill>
              </a:rPr>
              <a:t>ب – مامدى حب الشاعر لأبيه ؟ </a:t>
            </a:r>
          </a:p>
          <a:p>
            <a:endParaRPr lang="ar-EG" sz="2800" dirty="0">
              <a:solidFill>
                <a:srgbClr val="002060"/>
              </a:solidFill>
            </a:endParaRPr>
          </a:p>
          <a:p>
            <a:r>
              <a:rPr lang="ar-EG" sz="2800" dirty="0" smtClean="0">
                <a:solidFill>
                  <a:srgbClr val="002060"/>
                </a:solidFill>
              </a:rPr>
              <a:t>ج – ما ضد كلمة : « تغرس » في قول الشاعر : تغرس الورد النديا 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144CBCE-5AFA-4FF7-B274-68C47B865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3515" y="-2663515"/>
            <a:ext cx="6858000" cy="121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E9B353A7-9666-4CB8-9639-D85A5AB89A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68097" b="13617"/>
          <a:stretch/>
        </p:blipFill>
        <p:spPr>
          <a:xfrm>
            <a:off x="0" y="5603966"/>
            <a:ext cx="12184099" cy="1254034"/>
          </a:xfrm>
          <a:prstGeom prst="rect">
            <a:avLst/>
          </a:prstGeom>
        </p:spPr>
      </p:pic>
      <p:pic>
        <p:nvPicPr>
          <p:cNvPr id="5126" name="Picture 6" descr="Download Chalkboard Blackboard Whiteboard Board Cla - Chalk Board Clipart  PNG Image with No Background - PNGkey.com">
            <a:extLst>
              <a:ext uri="{FF2B5EF4-FFF2-40B4-BE49-F238E27FC236}">
                <a16:creationId xmlns:a16="http://schemas.microsoft.com/office/drawing/2014/main" xmlns="" id="{D62421D1-5345-4246-81BE-9E517748C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34" y="404949"/>
            <a:ext cx="7162978" cy="63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o team">
            <a:extLst>
              <a:ext uri="{FF2B5EF4-FFF2-40B4-BE49-F238E27FC236}">
                <a16:creationId xmlns:a16="http://schemas.microsoft.com/office/drawing/2014/main" xmlns="" id="{A100CED6-D96E-4A1F-91ED-396FCEF4A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5" r="19103" b="2958"/>
          <a:stretch/>
        </p:blipFill>
        <p:spPr bwMode="auto">
          <a:xfrm flipH="1">
            <a:off x="475147" y="1084217"/>
            <a:ext cx="3938351" cy="56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D8068C9B-8131-4D56-AFB2-637BC0D82B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CB54FBEA-7947-4F6F-867D-F5B7F7D49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70" y="-49045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4BF79596-CB3C-4A68-B368-2C08EDB3D7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37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2215" y="1084217"/>
            <a:ext cx="54043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dirty="0" smtClean="0">
                <a:solidFill>
                  <a:schemeClr val="accent2">
                    <a:lumMod val="75000"/>
                  </a:schemeClr>
                </a:solidFill>
              </a:rPr>
              <a:t>- ما أكثر بيت أعجبك ؟ ولماذا اخترته ؟</a:t>
            </a:r>
          </a:p>
          <a:p>
            <a:endParaRPr lang="ar-EG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ar-EG" sz="3200" dirty="0" smtClean="0">
                <a:solidFill>
                  <a:schemeClr val="accent2">
                    <a:lumMod val="75000"/>
                  </a:schemeClr>
                </a:solidFill>
              </a:rPr>
              <a:t>- احفظ الأنشودة استعدادا  لإلقائها في الصف أمام معلمك وزملائك .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295FBC42-4599-4E55-80D1-A32D34D9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xmlns="" id="{0713C995-0A3B-4C2F-B9AC-79C489FC5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7" b="-1"/>
          <a:stretch/>
        </p:blipFill>
        <p:spPr bwMode="auto">
          <a:xfrm>
            <a:off x="0" y="6152605"/>
            <a:ext cx="12192000" cy="7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Whiteboard SVG Vector, Whiteboard Clip art - SVG Clipart">
            <a:extLst>
              <a:ext uri="{FF2B5EF4-FFF2-40B4-BE49-F238E27FC236}">
                <a16:creationId xmlns:a16="http://schemas.microsoft.com/office/drawing/2014/main" xmlns="" id="{E0B936E7-C6EA-4373-97FE-5253B04E0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/>
          <a:stretch/>
        </p:blipFill>
        <p:spPr bwMode="auto">
          <a:xfrm>
            <a:off x="567960" y="320756"/>
            <a:ext cx="7265126" cy="68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Yes">
            <a:extLst>
              <a:ext uri="{FF2B5EF4-FFF2-40B4-BE49-F238E27FC236}">
                <a16:creationId xmlns:a16="http://schemas.microsoft.com/office/drawing/2014/main" xmlns="" id="{4B3ABCD8-F2FD-419A-9B49-D76CBB18D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52" y="2299063"/>
            <a:ext cx="4558937" cy="45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EF6D8476-D29B-4A69-AC93-B5DB3BA18C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-2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3ECC6575-866B-4D7F-B295-78E63C068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02" y="-3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Bunting Sticker by SUSU for iOS &amp; Android | GIPHY">
            <a:extLst>
              <a:ext uri="{FF2B5EF4-FFF2-40B4-BE49-F238E27FC236}">
                <a16:creationId xmlns:a16="http://schemas.microsoft.com/office/drawing/2014/main" xmlns="" id="{899141D6-322E-4955-BC3D-0F33AE2B34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69" y="0"/>
            <a:ext cx="4119153" cy="9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174</Words>
  <Application>Microsoft Office PowerPoint</Application>
  <PresentationFormat>Custom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A.M</cp:lastModifiedBy>
  <cp:revision>51</cp:revision>
  <dcterms:created xsi:type="dcterms:W3CDTF">2021-01-29T22:37:08Z</dcterms:created>
  <dcterms:modified xsi:type="dcterms:W3CDTF">2021-03-08T07:27:55Z</dcterms:modified>
</cp:coreProperties>
</file>