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5"/>
  </p:notesMasterIdLst>
  <p:sldIdLst>
    <p:sldId id="330" r:id="rId2"/>
    <p:sldId id="325" r:id="rId3"/>
    <p:sldId id="267" r:id="rId4"/>
    <p:sldId id="258" r:id="rId5"/>
    <p:sldId id="331" r:id="rId6"/>
    <p:sldId id="271" r:id="rId7"/>
    <p:sldId id="257" r:id="rId8"/>
    <p:sldId id="272" r:id="rId9"/>
    <p:sldId id="273" r:id="rId10"/>
    <p:sldId id="337" r:id="rId11"/>
    <p:sldId id="274" r:id="rId12"/>
    <p:sldId id="277" r:id="rId13"/>
    <p:sldId id="335" r:id="rId14"/>
    <p:sldId id="275" r:id="rId15"/>
    <p:sldId id="276" r:id="rId16"/>
    <p:sldId id="336" r:id="rId17"/>
    <p:sldId id="338" r:id="rId18"/>
    <p:sldId id="339" r:id="rId19"/>
    <p:sldId id="327" r:id="rId20"/>
    <p:sldId id="328" r:id="rId21"/>
    <p:sldId id="329" r:id="rId22"/>
    <p:sldId id="340" r:id="rId23"/>
    <p:sldId id="260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7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F11DB8F-4252-45B8-A8EC-AD0F7B789861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8EA7FE0-1EDD-469B-B4A9-927D64F011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781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0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9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17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9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1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20D2E1-5213-4A3D-AB88-483E3EC4A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6C32A63-2F16-4C78-85F2-C530C3717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86B2E0-9ED9-46E6-A651-8F47DA34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3328AF-4F11-453D-A283-79D97163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5E0611-3FC9-49CD-8B3C-2E30FE97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548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6DA6B9-4ABD-4458-ABAF-B21D9EDC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C3DA47-ED71-4BFB-A0B9-79DC227BB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6DA122-2024-4919-A983-0211FB38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7C9B56-67DF-443B-8388-493F94C44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3E8363-05F3-40AF-9ADC-B7B32A3D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598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F466EE6-9612-4CC8-A002-F6B168743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3B7ED2B-8EE3-444B-804E-170187BC9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10DD4F-EBE3-436B-A5B4-AC0B616A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0E08D1-B03D-41DB-A3A1-CDD1A57B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1EA54A-7786-42CE-86EB-010FC798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73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9D0176-56AE-44DC-B125-5FE02D3C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7158449-1186-4BB4-AF91-69A936D9C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FF59FE-0F86-46D7-929C-45FE6DBB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6D98C4-9DA7-497C-AD45-7FEF6CCA5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C3C5372-D9D4-410D-8E11-D7DCB4208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06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72ECF6-0794-4063-9E93-558A8A07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9B811BA-B7A7-4924-99D3-39A962D9A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416F4F-38E1-45C5-A21B-0F22BD904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2BA45C-3A2F-4481-BED9-4C4943EE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FE86B7-83D2-4DE8-9424-BBBED2DC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151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DEC723-612C-451E-8EF5-42EB6E98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051F02-7AB3-48E1-89B7-3F3BE8FFF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C9D0285-C31C-458B-BDFB-77567F67B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F4D1FF9-B198-464D-A7B6-69992A57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9D44BF-93DC-4CA7-BDC6-BEE589AA1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3C00595-FAFA-4D8E-8F27-75873173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740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F6D064-C923-4CFE-90B3-CCFADBBBE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EE518FC-FBC3-4F38-A88B-A425877D8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762875-349C-4186-8C78-81DF3D9EB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0ADAD90-239F-4FD0-A704-B46A82FCF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1F5C203-22C7-4465-BA80-1A740E392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CF055A5-3773-46DD-9D9B-3085312E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DC96B23-6AAB-4A35-B028-35A3E4DD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730CB4E-5D82-4D41-9C51-3AEA9F92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76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DC30A-27AB-4830-BC37-E902CE05E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9418483-111C-4BD9-A0E1-6BA3F55C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79BFFC0-55E0-41B8-A66B-61BA4EE32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84911BA-412E-43F2-851C-70F1ABE6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191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69ABF9F-D04E-4E03-A90E-9866864C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85C6A81-6AD7-4AF4-B620-B8AAB0F9D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ADCB931-A3EB-4F05-B340-CD069524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584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DD76C9-4053-4119-9E34-58E5CD70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F411CF8-78C6-4EF9-A2A4-FB95B9739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B58DBDC-7CDA-4EDF-A92D-DC2B909D9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9F6A226-58B9-4F17-99AF-1394D368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DCF202-892E-430C-B8D5-5837D691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037D4B5-D4E2-43CB-A447-C1B015FF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441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A5EBA0-158B-4AB4-8492-1EC6F691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9868E0B-B10B-455F-B198-05AC5154E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5B0659D-C6EB-469E-B8D0-6B004CB54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BB9B7D2-0038-43A8-92B5-A9D356FDB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1ED37CE-7AFD-4AFF-BDCD-3257D000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CEBF05-E9BE-4250-B599-BC5AC3F9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96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F8BD7E6-0401-4411-82E1-2BABEA5C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AADE246-D435-47C5-AF01-F3837A20C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811BBD-CD96-49F4-93EC-31C0B5A30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BB803-6EF2-4970-988F-1ABD50BF81DD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8F755F-44D0-46D7-A8A0-D87C41D22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95B93C-8EB2-4D6A-B7A6-7BC87E8D0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F1883-CC02-4849-9856-A5CAC3FE95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39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5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5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5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5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../&#1575;&#1604;&#1578;&#1587;&#1580;&#1610;&#1604;&#1575;&#1578;/&#1575;&#1604;&#1606;&#1593;&#1575;&#1587;.m4a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91EE7F-C119-4BEF-ADC0-77AA01DA1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4B44BD-0387-4125-A939-B408A40E0FA4}"/>
              </a:ext>
            </a:extLst>
          </p:cNvPr>
          <p:cNvSpPr/>
          <p:nvPr/>
        </p:nvSpPr>
        <p:spPr>
          <a:xfrm>
            <a:off x="10698228" y="4601242"/>
            <a:ext cx="335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أ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06D74-C6C7-460D-B13F-9DF25C7CD196}"/>
              </a:ext>
            </a:extLst>
          </p:cNvPr>
          <p:cNvSpPr/>
          <p:nvPr/>
        </p:nvSpPr>
        <p:spPr>
          <a:xfrm>
            <a:off x="10159347" y="4806074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ب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912C87-D116-4E87-B935-63A625BE3E76}"/>
              </a:ext>
            </a:extLst>
          </p:cNvPr>
          <p:cNvSpPr/>
          <p:nvPr/>
        </p:nvSpPr>
        <p:spPr>
          <a:xfrm>
            <a:off x="10091795" y="4406348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ث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1D312F-480A-42C8-984A-D26407614702}"/>
              </a:ext>
            </a:extLst>
          </p:cNvPr>
          <p:cNvSpPr/>
          <p:nvPr/>
        </p:nvSpPr>
        <p:spPr>
          <a:xfrm rot="19679624">
            <a:off x="9719111" y="4952549"/>
            <a:ext cx="583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ج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2BCCCA-521D-41B3-9869-9BCE961334FD}"/>
              </a:ext>
            </a:extLst>
          </p:cNvPr>
          <p:cNvSpPr/>
          <p:nvPr/>
        </p:nvSpPr>
        <p:spPr>
          <a:xfrm rot="2045194">
            <a:off x="10711827" y="5062907"/>
            <a:ext cx="583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ح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DD24B-AE73-4209-9F42-26DC2D24159F}"/>
              </a:ext>
            </a:extLst>
          </p:cNvPr>
          <p:cNvSpPr txBox="1"/>
          <p:nvPr/>
        </p:nvSpPr>
        <p:spPr>
          <a:xfrm>
            <a:off x="9302793" y="1834483"/>
            <a:ext cx="221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chemeClr val="bg1"/>
                </a:solidFill>
                <a:cs typeface="(AH) Manal Black" pitchFamily="2" charset="-78"/>
              </a:rPr>
              <a:t>أعمال الأبطال المتميزين</a:t>
            </a:r>
            <a:endParaRPr lang="en-US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D5D2A0-4867-47F4-9F34-D77CA3652FD5}"/>
              </a:ext>
            </a:extLst>
          </p:cNvPr>
          <p:cNvSpPr txBox="1"/>
          <p:nvPr/>
        </p:nvSpPr>
        <p:spPr>
          <a:xfrm>
            <a:off x="3375026" y="1679318"/>
            <a:ext cx="2478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>
                <a:solidFill>
                  <a:schemeClr val="bg1"/>
                </a:solidFill>
              </a:rPr>
              <a:t>بسم الله الرحمن الرحيم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37C7E-0315-4629-9FD6-B820FE6B4670}"/>
              </a:ext>
            </a:extLst>
          </p:cNvPr>
          <p:cNvSpPr txBox="1"/>
          <p:nvPr/>
        </p:nvSpPr>
        <p:spPr>
          <a:xfrm>
            <a:off x="2986390" y="2776096"/>
            <a:ext cx="3182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000" b="1" dirty="0">
                <a:solidFill>
                  <a:srgbClr val="FFC000"/>
                </a:solidFill>
                <a:cs typeface="(AH) Manal Black" pitchFamily="2" charset="-78"/>
              </a:rPr>
              <a:t>اللغة العربية </a:t>
            </a:r>
            <a:endParaRPr lang="ar-SA" sz="3000" b="1" dirty="0">
              <a:solidFill>
                <a:srgbClr val="FFC000"/>
              </a:solidFill>
              <a:cs typeface="(AH) Manal Black" pitchFamily="2" charset="-78"/>
            </a:endParaRPr>
          </a:p>
          <a:p>
            <a:pPr algn="ctr"/>
            <a:r>
              <a:rPr lang="ar-SA" sz="3000" b="1" dirty="0">
                <a:solidFill>
                  <a:srgbClr val="FFC000"/>
                </a:solidFill>
                <a:cs typeface="(AH) Manal Black" pitchFamily="2" charset="-78"/>
              </a:rPr>
              <a:t>النص القصصي</a:t>
            </a:r>
          </a:p>
          <a:p>
            <a:pPr algn="ctr"/>
            <a:r>
              <a:rPr lang="ar-SA" sz="3000" b="1" dirty="0">
                <a:solidFill>
                  <a:srgbClr val="FFC000"/>
                </a:solidFill>
                <a:cs typeface="(AH) Manal Black" pitchFamily="2" charset="-78"/>
              </a:rPr>
              <a:t>غابة العجائب</a:t>
            </a:r>
            <a:endParaRPr lang="ar-AE" sz="3000" b="1" dirty="0">
              <a:solidFill>
                <a:srgbClr val="FFC000"/>
              </a:solidFill>
              <a:cs typeface="(AH) Manal Black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4D817-E1D7-47B0-AEF4-E5D45623859D}"/>
              </a:ext>
            </a:extLst>
          </p:cNvPr>
          <p:cNvSpPr txBox="1"/>
          <p:nvPr/>
        </p:nvSpPr>
        <p:spPr>
          <a:xfrm>
            <a:off x="5219980" y="3800852"/>
            <a:ext cx="3354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>
                <a:solidFill>
                  <a:schemeClr val="bg1"/>
                </a:solidFill>
              </a:rPr>
              <a:t>إعداد المعلم : </a:t>
            </a:r>
            <a:r>
              <a:rPr lang="ar-SA" sz="2000" b="1" dirty="0">
                <a:solidFill>
                  <a:schemeClr val="bg1"/>
                </a:solidFill>
              </a:rPr>
              <a:t>محمد مصطفى</a:t>
            </a:r>
            <a:endParaRPr lang="ar-AE" sz="2000" b="1" dirty="0">
              <a:solidFill>
                <a:schemeClr val="bg1"/>
              </a:solidFill>
            </a:endParaRPr>
          </a:p>
          <a:p>
            <a:pPr algn="r"/>
            <a:r>
              <a:rPr lang="ar-AE" sz="2000" b="1" dirty="0">
                <a:solidFill>
                  <a:schemeClr val="bg1"/>
                </a:solidFill>
              </a:rPr>
              <a:t>مدرسة </a:t>
            </a:r>
            <a:r>
              <a:rPr lang="ar-SA" sz="2000" b="1" dirty="0">
                <a:solidFill>
                  <a:schemeClr val="bg1"/>
                </a:solidFill>
              </a:rPr>
              <a:t>منار الايمان الخاصة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3" name="Picture 2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F2CCDAC2-6BDD-4149-B375-8F824FC1C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60" y="2282585"/>
            <a:ext cx="709770" cy="946360"/>
          </a:xfrm>
          <a:prstGeom prst="rect">
            <a:avLst/>
          </a:prstGeom>
        </p:spPr>
      </p:pic>
      <p:pic>
        <p:nvPicPr>
          <p:cNvPr id="25" name="Picture 24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4C233CA5-80B0-4CB2-91E5-841999DA3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26" y="2282585"/>
            <a:ext cx="741008" cy="971179"/>
          </a:xfrm>
          <a:prstGeom prst="rect">
            <a:avLst/>
          </a:prstGeom>
        </p:spPr>
      </p:pic>
      <p:pic>
        <p:nvPicPr>
          <p:cNvPr id="27" name="Picture 2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7D25663-3351-4120-BC1F-4025F4C40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93" y="2283116"/>
            <a:ext cx="741007" cy="9458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FD13C2-AA17-4E10-8208-24C72E1D507A}"/>
              </a:ext>
            </a:extLst>
          </p:cNvPr>
          <p:cNvSpPr txBox="1"/>
          <p:nvPr/>
        </p:nvSpPr>
        <p:spPr>
          <a:xfrm>
            <a:off x="2582625" y="2218052"/>
            <a:ext cx="4220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000" b="1" dirty="0">
                <a:solidFill>
                  <a:srgbClr val="FF0000"/>
                </a:solidFill>
                <a:cs typeface="(AH) Manal Black" pitchFamily="2" charset="-78"/>
              </a:rPr>
              <a:t>مرحبًا بكم في صف المتميزين </a:t>
            </a:r>
            <a:endParaRPr lang="en-US" sz="3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4855144-FF9D-4EBF-8B2A-3C98373EF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8276" y="686507"/>
            <a:ext cx="982058" cy="9658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C685DB-2207-4448-B9E9-A4C364401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1764" y="210883"/>
            <a:ext cx="901721" cy="109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595993-5707-4B8D-A59D-E1B3D75C3C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9465" y="244458"/>
            <a:ext cx="1033290" cy="1174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01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812B51-C433-4257-AC51-8350402D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89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F895F8-0344-41A7-9499-B99D577132AE}"/>
              </a:ext>
            </a:extLst>
          </p:cNvPr>
          <p:cNvSpPr/>
          <p:nvPr/>
        </p:nvSpPr>
        <p:spPr>
          <a:xfrm>
            <a:off x="6340475" y="309345"/>
            <a:ext cx="4749800" cy="99953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C9B1B2-234C-47C6-BE9F-7DE25E5DA396}"/>
              </a:ext>
            </a:extLst>
          </p:cNvPr>
          <p:cNvSpPr/>
          <p:nvPr/>
        </p:nvSpPr>
        <p:spPr>
          <a:xfrm>
            <a:off x="397739" y="5502327"/>
            <a:ext cx="11541497" cy="115375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333716" y="1808371"/>
            <a:ext cx="4981592" cy="3359234"/>
            <a:chOff x="251686" y="1479251"/>
            <a:chExt cx="3445273" cy="3359234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344159" y="1479251"/>
              <a:ext cx="3352800" cy="83543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5400" b="1" dirty="0">
                  <a:solidFill>
                    <a:schemeClr val="tx2">
                      <a:lumMod val="50000"/>
                    </a:schemeClr>
                  </a:solidFill>
                </a:rPr>
                <a:t>اختفت</a:t>
              </a:r>
              <a:endParaRPr lang="en-US" sz="5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31163" y="2559453"/>
              <a:ext cx="3352800" cy="1127732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>
                  <a:solidFill>
                    <a:schemeClr val="tx2">
                      <a:lumMod val="50000"/>
                    </a:schemeClr>
                  </a:solidFill>
                </a:rPr>
                <a:t>طلعت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251686" y="3885356"/>
              <a:ext cx="3352800" cy="953129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800" b="1" dirty="0">
                  <a:solidFill>
                    <a:schemeClr val="tx2">
                      <a:lumMod val="50000"/>
                    </a:schemeClr>
                  </a:solidFill>
                </a:rPr>
                <a:t>انشقت</a:t>
              </a:r>
              <a:endParaRPr lang="en-US" sz="6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4A5DBFD6-1AB2-463E-93A5-9777D93EBB10}"/>
              </a:ext>
            </a:extLst>
          </p:cNvPr>
          <p:cNvCxnSpPr>
            <a:cxnSpLocks/>
          </p:cNvCxnSpPr>
          <p:nvPr/>
        </p:nvCxnSpPr>
        <p:spPr>
          <a:xfrm flipH="1">
            <a:off x="4509370" y="809111"/>
            <a:ext cx="2424830" cy="28985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92A9A406-2956-45E4-911B-91B796125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374" y="2188968"/>
            <a:ext cx="6057717" cy="328478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7605EF5-493F-46F8-BED8-73FD3ADC7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34" y="5523351"/>
            <a:ext cx="11490602" cy="113027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2F9F2D-F07D-471B-B8FD-AA1FED0A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679" y="304957"/>
            <a:ext cx="3333250" cy="9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9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7407757" y="224888"/>
            <a:ext cx="3508534" cy="1070512"/>
            <a:chOff x="3429000" y="152400"/>
            <a:chExt cx="5029200" cy="107051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5811208" y="207249"/>
              <a:ext cx="26479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450980" y="5640859"/>
            <a:ext cx="11324048" cy="1203436"/>
            <a:chOff x="1111473" y="5496689"/>
            <a:chExt cx="7502775" cy="9233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1111473" y="5496689"/>
              <a:ext cx="7502775" cy="9233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4760444" y="5578644"/>
              <a:ext cx="12239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479E9E04-9DD9-48DD-BB9E-526AF1724699}"/>
              </a:ext>
            </a:extLst>
          </p:cNvPr>
          <p:cNvSpPr/>
          <p:nvPr/>
        </p:nvSpPr>
        <p:spPr>
          <a:xfrm>
            <a:off x="325678" y="1480866"/>
            <a:ext cx="4961754" cy="113384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2">
                    <a:lumMod val="50000"/>
                  </a:schemeClr>
                </a:solidFill>
              </a:rPr>
              <a:t>مِقْعد مُزين مُنَجّد</a:t>
            </a:r>
            <a:r>
              <a:rPr lang="ar-AE" sz="5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3A077C70-40E2-4B18-A67F-DD212B4647FA}"/>
              </a:ext>
            </a:extLst>
          </p:cNvPr>
          <p:cNvSpPr/>
          <p:nvPr/>
        </p:nvSpPr>
        <p:spPr>
          <a:xfrm>
            <a:off x="325679" y="2745328"/>
            <a:ext cx="4859582" cy="113384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tx2">
                    <a:lumMod val="50000"/>
                  </a:schemeClr>
                </a:solidFill>
              </a:rPr>
              <a:t>طاولة</a:t>
            </a:r>
            <a:endParaRPr lang="en-US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F33DACDB-38E1-415F-B272-4017145BCA8F}"/>
              </a:ext>
            </a:extLst>
          </p:cNvPr>
          <p:cNvSpPr/>
          <p:nvPr/>
        </p:nvSpPr>
        <p:spPr>
          <a:xfrm>
            <a:off x="325679" y="4114800"/>
            <a:ext cx="4821482" cy="113384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ar-SA" sz="4400" b="1" dirty="0">
                <a:solidFill>
                  <a:schemeClr val="tx2">
                    <a:lumMod val="50000"/>
                  </a:schemeClr>
                </a:solidFill>
              </a:rPr>
              <a:t>كرسي من الحديد</a:t>
            </a:r>
            <a:endParaRPr lang="en-US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4" name="Straight Arrow Connector 12">
            <a:extLst>
              <a:ext uri="{FF2B5EF4-FFF2-40B4-BE49-F238E27FC236}">
                <a16:creationId xmlns:a16="http://schemas.microsoft.com/office/drawing/2014/main" id="{F24A6BE5-217F-4377-8C57-EE97479DCB58}"/>
              </a:ext>
            </a:extLst>
          </p:cNvPr>
          <p:cNvCxnSpPr>
            <a:cxnSpLocks/>
          </p:cNvCxnSpPr>
          <p:nvPr/>
        </p:nvCxnSpPr>
        <p:spPr>
          <a:xfrm flipH="1">
            <a:off x="4534422" y="493558"/>
            <a:ext cx="3309999" cy="18112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E7CEF5A7-63A3-4B50-8BF7-7F40DA44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004" y="2147914"/>
            <a:ext cx="6002796" cy="336232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BDD24C1-9160-47A0-A9E9-BF1A1BED0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76" y="5640859"/>
            <a:ext cx="11324048" cy="115810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7595490-1117-472C-B667-16431C5C7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721" y="279737"/>
            <a:ext cx="3350569" cy="9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6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27F745E-7BF2-47E6-AC1F-25BF2AB8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69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6536545" y="297508"/>
            <a:ext cx="4245702" cy="999530"/>
            <a:chOff x="3429000" y="152400"/>
            <a:chExt cx="5029200" cy="99953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5834191" y="207249"/>
              <a:ext cx="21882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266457" y="5369039"/>
            <a:ext cx="11659088" cy="1113881"/>
            <a:chOff x="1391256" y="5443718"/>
            <a:chExt cx="7222992" cy="9233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1391256" y="5443718"/>
              <a:ext cx="7222992" cy="92333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4924502" y="5652519"/>
              <a:ext cx="114443" cy="5357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355954" y="1753834"/>
            <a:ext cx="4694648" cy="3350332"/>
            <a:chOff x="212931" y="1330030"/>
            <a:chExt cx="3936279" cy="3350332"/>
          </a:xfrm>
        </p:grpSpPr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02182" y="2438215"/>
              <a:ext cx="3682816" cy="906669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>
                  <a:solidFill>
                    <a:schemeClr val="tx2">
                      <a:lumMod val="50000"/>
                    </a:schemeClr>
                  </a:solidFill>
                </a:rPr>
                <a:t>وافرة العشب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450876" y="3617280"/>
              <a:ext cx="3545934" cy="1063082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800" b="1" dirty="0">
                  <a:solidFill>
                    <a:schemeClr val="tx2">
                      <a:lumMod val="50000"/>
                    </a:schemeClr>
                  </a:solidFill>
                </a:rPr>
                <a:t>الصغيرة</a:t>
              </a:r>
              <a:endParaRPr lang="en-US" sz="4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12931" y="1330030"/>
              <a:ext cx="3936279" cy="862313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 err="1">
                  <a:solidFill>
                    <a:schemeClr val="tx2">
                      <a:lumMod val="50000"/>
                    </a:schemeClr>
                  </a:solidFill>
                </a:rPr>
                <a:t>لايوجد</a:t>
              </a:r>
              <a:r>
                <a:rPr lang="ar-SA" sz="4400" b="1" dirty="0">
                  <a:solidFill>
                    <a:schemeClr val="tx2">
                      <a:lumMod val="50000"/>
                    </a:schemeClr>
                  </a:solidFill>
                </a:rPr>
                <a:t> بها أزهار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63B1D921-D82F-4B14-A478-7AA804E88BF2}"/>
              </a:ext>
            </a:extLst>
          </p:cNvPr>
          <p:cNvCxnSpPr>
            <a:cxnSpLocks/>
          </p:cNvCxnSpPr>
          <p:nvPr/>
        </p:nvCxnSpPr>
        <p:spPr>
          <a:xfrm flipH="1">
            <a:off x="4171167" y="554292"/>
            <a:ext cx="2919153" cy="29905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30BF3D60-EDCA-40D4-B7E9-8A8A807DF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008" y="1784837"/>
            <a:ext cx="5850030" cy="35842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2F28CC-F1E8-49E2-B103-B27599C8F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17" y="5461674"/>
            <a:ext cx="10496811" cy="101917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33C62B1-1842-4860-8760-63C7A7187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386" y="298281"/>
            <a:ext cx="3099794" cy="9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32851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5876605" y="126207"/>
            <a:ext cx="4726962" cy="1107996"/>
            <a:chOff x="3429000" y="63358"/>
            <a:chExt cx="5029200" cy="110799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5845328" y="63358"/>
              <a:ext cx="19654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164455" y="5446158"/>
            <a:ext cx="11744061" cy="1411842"/>
            <a:chOff x="1073449" y="5383104"/>
            <a:chExt cx="7502775" cy="95464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1073449" y="5383104"/>
              <a:ext cx="7502775" cy="92333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4824837" y="5629860"/>
              <a:ext cx="11801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650347" y="1827835"/>
            <a:ext cx="4030834" cy="3478419"/>
            <a:chOff x="231688" y="1469023"/>
            <a:chExt cx="3423075" cy="3478419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31688" y="1469023"/>
              <a:ext cx="3352800" cy="858264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>
                  <a:solidFill>
                    <a:schemeClr val="tx2">
                      <a:lumMod val="50000"/>
                    </a:schemeClr>
                  </a:solidFill>
                </a:rPr>
                <a:t>عض عليها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01963" y="2802905"/>
              <a:ext cx="3352800" cy="858264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>
                  <a:solidFill>
                    <a:schemeClr val="tx2">
                      <a:lumMod val="50000"/>
                    </a:schemeClr>
                  </a:solidFill>
                </a:rPr>
                <a:t>مبتسم</a:t>
              </a:r>
              <a:r>
                <a:rPr lang="ar-AE" sz="4400" b="1" dirty="0">
                  <a:solidFill>
                    <a:schemeClr val="tx2">
                      <a:lumMod val="50000"/>
                    </a:schemeClr>
                  </a:solidFill>
                </a:rPr>
                <a:t> .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264230" y="4079887"/>
              <a:ext cx="3352800" cy="86755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2">
                      <a:lumMod val="50000"/>
                    </a:schemeClr>
                  </a:solidFill>
                </a:rPr>
                <a:t>تتردد .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D9417A-87C1-463B-8BAA-2ED273D443F1}"/>
              </a:ext>
            </a:extLst>
          </p:cNvPr>
          <p:cNvCxnSpPr>
            <a:cxnSpLocks/>
          </p:cNvCxnSpPr>
          <p:nvPr/>
        </p:nvCxnSpPr>
        <p:spPr>
          <a:xfrm flipH="1">
            <a:off x="3795386" y="609600"/>
            <a:ext cx="2834016" cy="17828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9F01F267-3693-482A-AE1D-8A1CE65D9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80" y="1734357"/>
            <a:ext cx="6553755" cy="365388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C15CB5C-AB38-458E-8CD6-BB91FF9DB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280" y="5503430"/>
            <a:ext cx="9507254" cy="127660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FB44DD4-759E-4599-BF4D-14AE21B00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2" y="215249"/>
            <a:ext cx="397416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1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D42F335-0222-409B-BD64-9E1D1CA94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03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-68192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F895F8-0344-41A7-9499-B99D577132AE}"/>
              </a:ext>
            </a:extLst>
          </p:cNvPr>
          <p:cNvSpPr/>
          <p:nvPr/>
        </p:nvSpPr>
        <p:spPr>
          <a:xfrm>
            <a:off x="6536545" y="297508"/>
            <a:ext cx="4245702" cy="99953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C9B1B2-234C-47C6-BE9F-7DE25E5DA396}"/>
              </a:ext>
            </a:extLst>
          </p:cNvPr>
          <p:cNvSpPr/>
          <p:nvPr/>
        </p:nvSpPr>
        <p:spPr>
          <a:xfrm>
            <a:off x="266457" y="5369039"/>
            <a:ext cx="11659088" cy="11138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355954" y="1753834"/>
            <a:ext cx="4694648" cy="3350332"/>
            <a:chOff x="212931" y="1330030"/>
            <a:chExt cx="3936279" cy="3350332"/>
          </a:xfrm>
        </p:grpSpPr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02182" y="2438215"/>
              <a:ext cx="3682816" cy="906669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>
                  <a:solidFill>
                    <a:schemeClr val="tx2">
                      <a:lumMod val="50000"/>
                    </a:schemeClr>
                  </a:solidFill>
                </a:rPr>
                <a:t>عبست وضمت حاجبيها 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450876" y="3617280"/>
              <a:ext cx="3545934" cy="1063082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>
                  <a:solidFill>
                    <a:schemeClr val="tx2">
                      <a:lumMod val="50000"/>
                    </a:schemeClr>
                  </a:solidFill>
                </a:rPr>
                <a:t>ضحكت</a:t>
              </a:r>
              <a:r>
                <a:rPr lang="ar-AE" sz="40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12931" y="1330030"/>
              <a:ext cx="3936279" cy="862313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>
                  <a:solidFill>
                    <a:schemeClr val="tx2">
                      <a:lumMod val="50000"/>
                    </a:schemeClr>
                  </a:solidFill>
                </a:rPr>
                <a:t>ابتسمت</a:t>
              </a:r>
              <a:r>
                <a:rPr lang="ar-AE" sz="4000" b="1" dirty="0">
                  <a:solidFill>
                    <a:schemeClr val="tx2">
                      <a:lumMod val="50000"/>
                    </a:schemeClr>
                  </a:solidFill>
                </a:rPr>
                <a:t> .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63B1D921-D82F-4B14-A478-7AA804E88BF2}"/>
              </a:ext>
            </a:extLst>
          </p:cNvPr>
          <p:cNvCxnSpPr>
            <a:cxnSpLocks/>
          </p:cNvCxnSpPr>
          <p:nvPr/>
        </p:nvCxnSpPr>
        <p:spPr>
          <a:xfrm flipH="1">
            <a:off x="4584526" y="554292"/>
            <a:ext cx="2505794" cy="28747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1FED834A-CA07-45C1-A93C-CAE396C3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545" y="1653559"/>
            <a:ext cx="5360179" cy="365663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6131178-5F56-475B-92AC-8BDDAF0C9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845" y="5416120"/>
            <a:ext cx="6592410" cy="10668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825FF76-970D-4A48-898B-BE1FE30B8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884" y="310188"/>
            <a:ext cx="2235568" cy="103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F895F8-0344-41A7-9499-B99D577132AE}"/>
              </a:ext>
            </a:extLst>
          </p:cNvPr>
          <p:cNvSpPr/>
          <p:nvPr/>
        </p:nvSpPr>
        <p:spPr>
          <a:xfrm>
            <a:off x="5876605" y="215249"/>
            <a:ext cx="4726962" cy="99953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C9B1B2-234C-47C6-BE9F-7DE25E5DA396}"/>
              </a:ext>
            </a:extLst>
          </p:cNvPr>
          <p:cNvSpPr/>
          <p:nvPr/>
        </p:nvSpPr>
        <p:spPr>
          <a:xfrm>
            <a:off x="223969" y="5604048"/>
            <a:ext cx="11744061" cy="119062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650347" y="1827835"/>
            <a:ext cx="4030834" cy="3478419"/>
            <a:chOff x="231688" y="1469023"/>
            <a:chExt cx="3423075" cy="3478419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31688" y="1469023"/>
              <a:ext cx="3352800" cy="858264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3200" b="1" dirty="0">
                  <a:solidFill>
                    <a:schemeClr val="tx2">
                      <a:lumMod val="50000"/>
                    </a:schemeClr>
                  </a:solidFill>
                </a:rPr>
                <a:t>ظهرت على وجهه ابتسامة</a:t>
              </a:r>
              <a:endParaRPr lang="en-US" sz="32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01963" y="2802905"/>
              <a:ext cx="3352800" cy="858264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>
                  <a:solidFill>
                    <a:schemeClr val="tx2">
                      <a:lumMod val="50000"/>
                    </a:schemeClr>
                  </a:solidFill>
                </a:rPr>
                <a:t>حزين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264230" y="4079887"/>
              <a:ext cx="3352800" cy="86755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>
                  <a:solidFill>
                    <a:schemeClr val="tx2">
                      <a:lumMod val="50000"/>
                    </a:schemeClr>
                  </a:solidFill>
                </a:rPr>
                <a:t>مُكشر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D9417A-87C1-463B-8BAA-2ED273D443F1}"/>
              </a:ext>
            </a:extLst>
          </p:cNvPr>
          <p:cNvCxnSpPr>
            <a:cxnSpLocks/>
          </p:cNvCxnSpPr>
          <p:nvPr/>
        </p:nvCxnSpPr>
        <p:spPr>
          <a:xfrm flipH="1">
            <a:off x="4419600" y="609600"/>
            <a:ext cx="2209802" cy="1905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32C9BD02-B9E0-43D1-B16A-6C744CBD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750" y="1588224"/>
            <a:ext cx="6579235" cy="380001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2D0CF12-A16B-4DE9-9950-54B356244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49" y="5628202"/>
            <a:ext cx="9258300" cy="119062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F9C2CF4-FDC7-4138-A828-65FAD902A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2" y="215249"/>
            <a:ext cx="3974165" cy="9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DEAFB-208B-4E73-B39C-59231D775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0" r="12540"/>
          <a:stretch/>
        </p:blipFill>
        <p:spPr>
          <a:xfrm>
            <a:off x="0" y="-1"/>
            <a:ext cx="12192000" cy="6861915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9864269-C024-47ED-BDBC-95739D555C80}"/>
              </a:ext>
            </a:extLst>
          </p:cNvPr>
          <p:cNvSpPr/>
          <p:nvPr/>
        </p:nvSpPr>
        <p:spPr>
          <a:xfrm>
            <a:off x="4167810" y="3050546"/>
            <a:ext cx="3210959" cy="944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242C43"/>
                </a:solidFill>
              </a:rPr>
              <a:t>ابدأ</a:t>
            </a:r>
            <a:endParaRPr lang="en-US" sz="6600" b="1" dirty="0">
              <a:solidFill>
                <a:srgbClr val="242C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5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thing, wearing, dress, woman&#10;&#10;Description automatically generated">
            <a:extLst>
              <a:ext uri="{FF2B5EF4-FFF2-40B4-BE49-F238E27FC236}">
                <a16:creationId xmlns:a16="http://schemas.microsoft.com/office/drawing/2014/main" id="{1B531537-CAA3-4858-B5C8-B08A4A9C6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53A3F-4BE3-4F82-A58B-2AF73A3663B2}"/>
              </a:ext>
            </a:extLst>
          </p:cNvPr>
          <p:cNvSpPr txBox="1"/>
          <p:nvPr/>
        </p:nvSpPr>
        <p:spPr>
          <a:xfrm>
            <a:off x="8465963" y="607708"/>
            <a:ext cx="2358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السلام الوطني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A0211C8-D650-40E4-8F1D-9E553E2EA1DA}"/>
              </a:ext>
            </a:extLst>
          </p:cNvPr>
          <p:cNvSpPr/>
          <p:nvPr/>
        </p:nvSpPr>
        <p:spPr>
          <a:xfrm>
            <a:off x="8099698" y="282756"/>
            <a:ext cx="3869400" cy="1296237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AA6C3F2-59BF-476F-9D50-481139F23F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304" y="502040"/>
            <a:ext cx="516791" cy="668175"/>
          </a:xfrm>
          <a:prstGeom prst="rect">
            <a:avLst/>
          </a:prstGeom>
        </p:spPr>
      </p:pic>
      <p:pic>
        <p:nvPicPr>
          <p:cNvPr id="9" name="النشيد الوطني -جديد">
            <a:hlinkClick r:id="" action="ppaction://media"/>
            <a:extLst>
              <a:ext uri="{FF2B5EF4-FFF2-40B4-BE49-F238E27FC236}">
                <a16:creationId xmlns:a16="http://schemas.microsoft.com/office/drawing/2014/main" id="{4F1A0F19-82C4-466B-B125-9D7241C77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2689" y="1958016"/>
            <a:ext cx="8676409" cy="429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18EB29-01EA-4D3C-8C7A-E0BE8FC28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0" r="12540"/>
          <a:stretch/>
        </p:blipFill>
        <p:spPr>
          <a:xfrm>
            <a:off x="0" y="-1"/>
            <a:ext cx="12192000" cy="6861915"/>
          </a:xfrm>
          <a:prstGeom prst="rect">
            <a:avLst/>
          </a:prstGeom>
        </p:spPr>
      </p:pic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pic>
        <p:nvPicPr>
          <p:cNvPr id="5" name="Picture 4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C20E56C1-7652-47A1-B873-25679A26C8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050" b="74450" l="43750" r="66750">
                        <a14:foregroundMark x1="44900" y1="64950" x2="47050" y2="65200"/>
                        <a14:foregroundMark x1="55100" y1="73500" x2="55800" y2="71000"/>
                        <a14:foregroundMark x1="43800" y1="64050" x2="44600" y2="65350"/>
                        <a14:foregroundMark x1="44950" y1="58650" x2="44800" y2="59600"/>
                        <a14:foregroundMark x1="47100" y1="52050" x2="47300" y2="52550"/>
                        <a14:foregroundMark x1="66750" y1="59950" x2="65100" y2="61400"/>
                        <a14:foregroundMark x1="55100" y1="74450" x2="55650" y2="7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50000" r="31375" b="24656"/>
          <a:stretch/>
        </p:blipFill>
        <p:spPr>
          <a:xfrm>
            <a:off x="2279447" y="3673771"/>
            <a:ext cx="3100943" cy="2994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CF5E8-6543-442B-A293-91B41F1529A3}"/>
              </a:ext>
            </a:extLst>
          </p:cNvPr>
          <p:cNvSpPr txBox="1"/>
          <p:nvPr/>
        </p:nvSpPr>
        <p:spPr>
          <a:xfrm>
            <a:off x="2978427" y="145740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ما معنى </a:t>
            </a:r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يَسْكب</a:t>
            </a:r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يصب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528934" y="372545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id="{30AE74B4-69E2-474E-B6BF-A827DF2CCD5C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731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212A3E-174C-4F64-A3AB-802B16E72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0" r="12540"/>
          <a:stretch/>
        </p:blipFill>
        <p:spPr>
          <a:xfrm>
            <a:off x="0" y="-1"/>
            <a:ext cx="12192000" cy="6861915"/>
          </a:xfrm>
          <a:prstGeom prst="rect">
            <a:avLst/>
          </a:prstGeom>
        </p:spPr>
      </p:pic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pic>
        <p:nvPicPr>
          <p:cNvPr id="5" name="Picture 4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C20E56C1-7652-47A1-B873-25679A26C8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050" b="74450" l="43750" r="66750">
                        <a14:foregroundMark x1="44900" y1="64950" x2="47050" y2="65200"/>
                        <a14:foregroundMark x1="55100" y1="73500" x2="55800" y2="71000"/>
                        <a14:foregroundMark x1="43800" y1="64050" x2="44600" y2="65350"/>
                        <a14:foregroundMark x1="44950" y1="58650" x2="44800" y2="59600"/>
                        <a14:foregroundMark x1="47100" y1="52050" x2="47300" y2="52550"/>
                        <a14:foregroundMark x1="66750" y1="59950" x2="65100" y2="61400"/>
                        <a14:foregroundMark x1="55100" y1="74450" x2="55650" y2="7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50000" r="31375" b="24656"/>
          <a:stretch/>
        </p:blipFill>
        <p:spPr>
          <a:xfrm>
            <a:off x="2279447" y="3673771"/>
            <a:ext cx="3100943" cy="2994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CF5E8-6543-442B-A293-91B41F1529A3}"/>
              </a:ext>
            </a:extLst>
          </p:cNvPr>
          <p:cNvSpPr txBox="1"/>
          <p:nvPr/>
        </p:nvSpPr>
        <p:spPr>
          <a:xfrm>
            <a:off x="2978427" y="145740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ما معنى </a:t>
            </a:r>
            <a:r>
              <a:rPr lang="ar-SA" sz="5400" b="1" dirty="0"/>
              <a:t>الغَنّاء</a:t>
            </a:r>
            <a:r>
              <a:rPr lang="ar-AE" sz="5400" b="1" dirty="0"/>
              <a:t>؟</a:t>
            </a:r>
            <a:endParaRPr lang="en-US" sz="54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019582" y="3374956"/>
            <a:ext cx="1967304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967304"/>
                      <a:gd name="connsiteY0" fmla="*/ 682796 h 1365592"/>
                      <a:gd name="connsiteX1" fmla="*/ 983652 w 1967304"/>
                      <a:gd name="connsiteY1" fmla="*/ 0 h 1365592"/>
                      <a:gd name="connsiteX2" fmla="*/ 1967304 w 1967304"/>
                      <a:gd name="connsiteY2" fmla="*/ 682796 h 1365592"/>
                      <a:gd name="connsiteX3" fmla="*/ 983652 w 1967304"/>
                      <a:gd name="connsiteY3" fmla="*/ 1365592 h 1365592"/>
                      <a:gd name="connsiteX4" fmla="*/ 0 w 1967304"/>
                      <a:gd name="connsiteY4" fmla="*/ 682796 h 1365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304" h="1365592" fill="none" extrusionOk="0">
                        <a:moveTo>
                          <a:pt x="0" y="682796"/>
                        </a:moveTo>
                        <a:cubicBezTo>
                          <a:pt x="68767" y="363167"/>
                          <a:pt x="417703" y="-28458"/>
                          <a:pt x="983652" y="0"/>
                        </a:cubicBezTo>
                        <a:cubicBezTo>
                          <a:pt x="1504485" y="1408"/>
                          <a:pt x="1962394" y="325541"/>
                          <a:pt x="1967304" y="682796"/>
                        </a:cubicBezTo>
                        <a:cubicBezTo>
                          <a:pt x="1967750" y="927069"/>
                          <a:pt x="1451723" y="1391322"/>
                          <a:pt x="983652" y="1365592"/>
                        </a:cubicBezTo>
                        <a:cubicBezTo>
                          <a:pt x="415844" y="1333825"/>
                          <a:pt x="12889" y="1052665"/>
                          <a:pt x="0" y="682796"/>
                        </a:cubicBezTo>
                        <a:close/>
                      </a:path>
                      <a:path w="1967304" h="1365592" stroke="0" extrusionOk="0">
                        <a:moveTo>
                          <a:pt x="0" y="682796"/>
                        </a:moveTo>
                        <a:cubicBezTo>
                          <a:pt x="-14703" y="278585"/>
                          <a:pt x="549028" y="-48445"/>
                          <a:pt x="983652" y="0"/>
                        </a:cubicBezTo>
                        <a:cubicBezTo>
                          <a:pt x="1543566" y="35314"/>
                          <a:pt x="1882964" y="345020"/>
                          <a:pt x="1967304" y="682796"/>
                        </a:cubicBezTo>
                        <a:cubicBezTo>
                          <a:pt x="1921399" y="1020059"/>
                          <a:pt x="1564314" y="1351690"/>
                          <a:pt x="983652" y="1365592"/>
                        </a:cubicBezTo>
                        <a:cubicBezTo>
                          <a:pt x="378718" y="1301307"/>
                          <a:pt x="61078" y="1106176"/>
                          <a:pt x="0" y="682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وافرة العشب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id="{BFF26C36-1E37-48F0-8269-347D82C21EAE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0990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212A3E-174C-4F64-A3AB-802B16E72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0" r="12540"/>
          <a:stretch/>
        </p:blipFill>
        <p:spPr>
          <a:xfrm>
            <a:off x="0" y="-1"/>
            <a:ext cx="12192000" cy="6861915"/>
          </a:xfrm>
          <a:prstGeom prst="rect">
            <a:avLst/>
          </a:prstGeom>
        </p:spPr>
      </p:pic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pic>
        <p:nvPicPr>
          <p:cNvPr id="5" name="Picture 4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C20E56C1-7652-47A1-B873-25679A26C8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050" b="74450" l="43750" r="66750">
                        <a14:foregroundMark x1="44900" y1="64950" x2="47050" y2="65200"/>
                        <a14:foregroundMark x1="55100" y1="73500" x2="55800" y2="71000"/>
                        <a14:foregroundMark x1="43800" y1="64050" x2="44600" y2="65350"/>
                        <a14:foregroundMark x1="44950" y1="58650" x2="44800" y2="59600"/>
                        <a14:foregroundMark x1="47100" y1="52050" x2="47300" y2="52550"/>
                        <a14:foregroundMark x1="66750" y1="59950" x2="65100" y2="61400"/>
                        <a14:foregroundMark x1="55100" y1="74450" x2="55650" y2="7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50000" r="31375" b="24656"/>
          <a:stretch/>
        </p:blipFill>
        <p:spPr>
          <a:xfrm>
            <a:off x="2279447" y="3673771"/>
            <a:ext cx="3100943" cy="2994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CF5E8-6543-442B-A293-91B41F1529A3}"/>
              </a:ext>
            </a:extLst>
          </p:cNvPr>
          <p:cNvSpPr txBox="1"/>
          <p:nvPr/>
        </p:nvSpPr>
        <p:spPr>
          <a:xfrm>
            <a:off x="2978427" y="145740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ما معنى كلمة </a:t>
            </a:r>
            <a:r>
              <a:rPr lang="ar-SA" sz="5400" b="1" dirty="0"/>
              <a:t>بَزَغت</a:t>
            </a:r>
            <a:r>
              <a:rPr lang="ar-AE" sz="5400" b="1" dirty="0"/>
              <a:t>؟</a:t>
            </a:r>
            <a:endParaRPr lang="en-US" sz="54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طلعت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id="{BFF26C36-1E37-48F0-8269-347D82C21EAE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3692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1EB2B3-6DC7-45B4-883E-FC0B6A8EA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0" r="12540"/>
          <a:stretch/>
        </p:blipFill>
        <p:spPr>
          <a:xfrm>
            <a:off x="0" y="-1"/>
            <a:ext cx="12192000" cy="6861915"/>
          </a:xfrm>
          <a:prstGeom prst="rect">
            <a:avLst/>
          </a:prstGeom>
        </p:spPr>
      </p:pic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CF5E8-6543-442B-A293-91B41F1529A3}"/>
              </a:ext>
            </a:extLst>
          </p:cNvPr>
          <p:cNvSpPr txBox="1"/>
          <p:nvPr/>
        </p:nvSpPr>
        <p:spPr>
          <a:xfrm>
            <a:off x="2978427" y="145740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ما معنى كلمة </a:t>
            </a:r>
            <a:r>
              <a:rPr lang="ar-SA" sz="5400" b="1" dirty="0"/>
              <a:t>حافلة</a:t>
            </a:r>
            <a:r>
              <a:rPr lang="ar-AE" sz="5400" b="1" dirty="0"/>
              <a:t>؟</a:t>
            </a:r>
            <a:endParaRPr lang="en-US" sz="54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مليئة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479234" y="36006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10887A18-EE54-4975-B191-6B27DB6A78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50" b="92900" l="51500" r="63850">
                        <a14:foregroundMark x1="57650" y1="81850" x2="57500" y2="8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712" r="34561" b="5731"/>
          <a:stretch/>
        </p:blipFill>
        <p:spPr>
          <a:xfrm rot="17530134">
            <a:off x="6670843" y="3387662"/>
            <a:ext cx="4012039" cy="3522908"/>
          </a:xfrm>
          <a:prstGeom prst="rect">
            <a:avLst/>
          </a:prstGeom>
        </p:spPr>
      </p:pic>
      <p:sp>
        <p:nvSpPr>
          <p:cNvPr id="10" name="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C37C385A-93D1-48F4-94A9-59BD87E32072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468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4385B-121C-4EE7-B445-D0ED4D2CD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r="5811" b="13165"/>
          <a:stretch/>
        </p:blipFill>
        <p:spPr>
          <a:xfrm>
            <a:off x="149013" y="-16093"/>
            <a:ext cx="11344293" cy="67771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B14721-3AEA-47F2-8645-5819AB75E1DE}"/>
              </a:ext>
            </a:extLst>
          </p:cNvPr>
          <p:cNvSpPr/>
          <p:nvPr/>
        </p:nvSpPr>
        <p:spPr>
          <a:xfrm>
            <a:off x="5430129" y="2419643"/>
            <a:ext cx="1350499" cy="492369"/>
          </a:xfrm>
          <a:prstGeom prst="rect">
            <a:avLst/>
          </a:prstGeom>
          <a:solidFill>
            <a:srgbClr val="FD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4B188-2C9B-4924-818C-0292A50ED64C}"/>
              </a:ext>
            </a:extLst>
          </p:cNvPr>
          <p:cNvSpPr txBox="1"/>
          <p:nvPr/>
        </p:nvSpPr>
        <p:spPr>
          <a:xfrm>
            <a:off x="5130018" y="2419643"/>
            <a:ext cx="228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6D4A4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الحضور والغياب </a:t>
            </a:r>
            <a:endParaRPr lang="en-US" sz="3200" b="1" dirty="0">
              <a:solidFill>
                <a:srgbClr val="6D4A4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671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3E0DC0-C509-4F14-9710-1A94F1F917C6}"/>
              </a:ext>
            </a:extLst>
          </p:cNvPr>
          <p:cNvSpPr/>
          <p:nvPr/>
        </p:nvSpPr>
        <p:spPr>
          <a:xfrm>
            <a:off x="0" y="0"/>
            <a:ext cx="12115800" cy="68580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339B6-B104-42DF-9429-6000657E6E90}"/>
              </a:ext>
            </a:extLst>
          </p:cNvPr>
          <p:cNvSpPr/>
          <p:nvPr/>
        </p:nvSpPr>
        <p:spPr>
          <a:xfrm>
            <a:off x="3700007" y="290019"/>
            <a:ext cx="4491659" cy="7290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harsh" dir="t"/>
          </a:scene3d>
          <a:sp3d>
            <a:bevelT prst="angle"/>
          </a:sp3d>
        </p:spPr>
        <p:txBody>
          <a:bodyPr wrap="square" lIns="51435" tIns="25718" rIns="51435" bIns="25718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200" b="1" dirty="0">
                <a:ln/>
                <a:solidFill>
                  <a:srgbClr val="FF0000"/>
                </a:solidFill>
              </a:rPr>
              <a:t>قوانينُ </a:t>
            </a:r>
            <a:r>
              <a:rPr lang="ar-AE" sz="4400" b="1" dirty="0">
                <a:ln/>
                <a:solidFill>
                  <a:srgbClr val="FF0000"/>
                </a:solidFill>
              </a:rPr>
              <a:t>التَّعْليمِ</a:t>
            </a:r>
            <a:r>
              <a:rPr lang="ar-AE" sz="3200" b="1" dirty="0">
                <a:ln/>
                <a:solidFill>
                  <a:srgbClr val="FF0000"/>
                </a:solidFill>
              </a:rPr>
              <a:t> عَنْ بُعد.</a:t>
            </a:r>
            <a:endParaRPr lang="en-US" sz="3200" b="1" dirty="0">
              <a:ln/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27BC58-99A1-4299-9FED-EFCC0E9DF855}"/>
              </a:ext>
            </a:extLst>
          </p:cNvPr>
          <p:cNvGrpSpPr/>
          <p:nvPr/>
        </p:nvGrpSpPr>
        <p:grpSpPr>
          <a:xfrm>
            <a:off x="9077863" y="1228541"/>
            <a:ext cx="2332119" cy="2236435"/>
            <a:chOff x="7144100" y="2862195"/>
            <a:chExt cx="2015201" cy="2316346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3AD625-88C5-411A-85BF-CB47A5139870}"/>
                </a:ext>
              </a:extLst>
            </p:cNvPr>
            <p:cNvSpPr/>
            <p:nvPr/>
          </p:nvSpPr>
          <p:spPr>
            <a:xfrm>
              <a:off x="7144100" y="2862195"/>
              <a:ext cx="1923929" cy="22515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036" name="Picture 12" descr="Image result for صورة قوانين الصف  رسوم">
              <a:extLst>
                <a:ext uri="{FF2B5EF4-FFF2-40B4-BE49-F238E27FC236}">
                  <a16:creationId xmlns:a16="http://schemas.microsoft.com/office/drawing/2014/main" id="{36ED541F-117F-4552-B72F-A82244A9A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372" y="3108043"/>
              <a:ext cx="1923929" cy="207049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A88ED1-20F4-4DE7-A9BB-1E26A6F88B77}"/>
              </a:ext>
            </a:extLst>
          </p:cNvPr>
          <p:cNvSpPr/>
          <p:nvPr/>
        </p:nvSpPr>
        <p:spPr>
          <a:xfrm>
            <a:off x="9326606" y="3573497"/>
            <a:ext cx="2133626" cy="23717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 الْجُلوسُ في مَكانٍ هادِئٍ.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E464E5-5505-4AE1-9881-0D92EF168D2F}"/>
              </a:ext>
            </a:extLst>
          </p:cNvPr>
          <p:cNvSpPr/>
          <p:nvPr/>
        </p:nvSpPr>
        <p:spPr>
          <a:xfrm>
            <a:off x="5975202" y="3665227"/>
            <a:ext cx="2494176" cy="23717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* كَتْمُ الصَّوْتِ وَعَدَمُ التَّعَـبّثِ بِالسَّمّاعَةِ 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87311D-A380-4EE9-8E83-4AF28397123F}"/>
              </a:ext>
            </a:extLst>
          </p:cNvPr>
          <p:cNvSpPr/>
          <p:nvPr/>
        </p:nvSpPr>
        <p:spPr>
          <a:xfrm>
            <a:off x="3221746" y="3803036"/>
            <a:ext cx="2119452" cy="23027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 أحْتَرِمُ زَميلي وَمُعَلِّمَي.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46" name="Picture 22" descr="Image result for صورة تدل على قوانين الصف     رسوم">
            <a:extLst>
              <a:ext uri="{FF2B5EF4-FFF2-40B4-BE49-F238E27FC236}">
                <a16:creationId xmlns:a16="http://schemas.microsoft.com/office/drawing/2014/main" id="{0DFC1F48-C990-4920-B09D-C4A1A28C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49" y="1532507"/>
            <a:ext cx="2246023" cy="2162273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4964B8-6BDC-4C4F-BE76-835E034998A4}"/>
              </a:ext>
            </a:extLst>
          </p:cNvPr>
          <p:cNvSpPr/>
          <p:nvPr/>
        </p:nvSpPr>
        <p:spPr>
          <a:xfrm>
            <a:off x="307444" y="4007654"/>
            <a:ext cx="2664356" cy="22707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*أحْرِصُ عَلى الْمُشارَكةِ الْفَعّالَةِ.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Royaltyfree, الكرتون, التلميذ صورة بابوا نيو غينيا">
            <a:extLst>
              <a:ext uri="{FF2B5EF4-FFF2-40B4-BE49-F238E27FC236}">
                <a16:creationId xmlns:a16="http://schemas.microsoft.com/office/drawing/2014/main" id="{E8DA4140-092F-46CC-B450-060E800E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55" y="1566601"/>
            <a:ext cx="2350968" cy="2236435"/>
          </a:xfrm>
          <a:prstGeom prst="flowChartConnector">
            <a:avLst/>
          </a:prstGeom>
          <a:noFill/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201E82A-5A51-455F-8FB3-71948DDB7B6F}"/>
              </a:ext>
            </a:extLst>
          </p:cNvPr>
          <p:cNvGrpSpPr/>
          <p:nvPr/>
        </p:nvGrpSpPr>
        <p:grpSpPr>
          <a:xfrm>
            <a:off x="5580882" y="809592"/>
            <a:ext cx="3183023" cy="3082514"/>
            <a:chOff x="2928454" y="1509159"/>
            <a:chExt cx="3287091" cy="312854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D214B8-7CB5-42AA-B1F4-B2EA90DFDDB7}"/>
                </a:ext>
              </a:extLst>
            </p:cNvPr>
            <p:cNvSpPr/>
            <p:nvPr/>
          </p:nvSpPr>
          <p:spPr>
            <a:xfrm>
              <a:off x="3352800" y="1934364"/>
              <a:ext cx="2438400" cy="23140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1" name="Picture 18" descr="Image result for صورة تدل على كتم الصوت   رسوم">
              <a:extLst>
                <a:ext uri="{FF2B5EF4-FFF2-40B4-BE49-F238E27FC236}">
                  <a16:creationId xmlns:a16="http://schemas.microsoft.com/office/drawing/2014/main" id="{22C62E17-50F1-4D5A-AB19-DF8DD0E51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454" y="1509159"/>
              <a:ext cx="3287091" cy="3128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068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8F32C76-B78C-42F0-A67C-6F69CCFC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49" y="22225"/>
            <a:ext cx="8956285" cy="6858000"/>
          </a:xfrm>
          <a:prstGeom prst="rect">
            <a:avLst/>
          </a:prstGeom>
        </p:spPr>
      </p:pic>
      <p:sp>
        <p:nvSpPr>
          <p:cNvPr id="23" name="Rectangle 35">
            <a:extLst>
              <a:ext uri="{FF2B5EF4-FFF2-40B4-BE49-F238E27FC236}">
                <a16:creationId xmlns:a16="http://schemas.microsoft.com/office/drawing/2014/main" id="{DB3E176C-A06D-436E-B856-5176EA7F00A5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39">
            <a:extLst>
              <a:ext uri="{FF2B5EF4-FFF2-40B4-BE49-F238E27FC236}">
                <a16:creationId xmlns:a16="http://schemas.microsoft.com/office/drawing/2014/main" id="{8F19E4E2-D380-44AC-A47B-74EA957DB10C}"/>
              </a:ext>
            </a:extLst>
          </p:cNvPr>
          <p:cNvSpPr/>
          <p:nvPr/>
        </p:nvSpPr>
        <p:spPr>
          <a:xfrm>
            <a:off x="8404221" y="1749424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43">
            <a:extLst>
              <a:ext uri="{FF2B5EF4-FFF2-40B4-BE49-F238E27FC236}">
                <a16:creationId xmlns:a16="http://schemas.microsoft.com/office/drawing/2014/main" id="{771CEE27-DD48-4D5A-BC47-2FEFB25B33AF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47">
            <a:extLst>
              <a:ext uri="{FF2B5EF4-FFF2-40B4-BE49-F238E27FC236}">
                <a16:creationId xmlns:a16="http://schemas.microsoft.com/office/drawing/2014/main" id="{32C70AB9-8B88-4594-8FBA-AED13C853EA5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670AA933-F17C-40C8-9089-8E84B8C19B0F}"/>
              </a:ext>
            </a:extLst>
          </p:cNvPr>
          <p:cNvSpPr/>
          <p:nvPr/>
        </p:nvSpPr>
        <p:spPr>
          <a:xfrm>
            <a:off x="9423390" y="600100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عرض</a:t>
            </a:r>
            <a:endParaRPr lang="en-US" b="1" dirty="0"/>
          </a:p>
        </p:txBody>
      </p:sp>
      <p:sp>
        <p:nvSpPr>
          <p:cNvPr id="29" name="Rectangle 34">
            <a:extLst>
              <a:ext uri="{FF2B5EF4-FFF2-40B4-BE49-F238E27FC236}">
                <a16:creationId xmlns:a16="http://schemas.microsoft.com/office/drawing/2014/main" id="{97E26F82-1126-4341-B9FF-3F68F756904D}"/>
              </a:ext>
            </a:extLst>
          </p:cNvPr>
          <p:cNvSpPr/>
          <p:nvPr/>
        </p:nvSpPr>
        <p:spPr>
          <a:xfrm>
            <a:off x="6096000" y="20639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38">
            <a:extLst>
              <a:ext uri="{FF2B5EF4-FFF2-40B4-BE49-F238E27FC236}">
                <a16:creationId xmlns:a16="http://schemas.microsoft.com/office/drawing/2014/main" id="{1C60897D-9F57-47A3-8753-8A48559E6A53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42">
            <a:extLst>
              <a:ext uri="{FF2B5EF4-FFF2-40B4-BE49-F238E27FC236}">
                <a16:creationId xmlns:a16="http://schemas.microsoft.com/office/drawing/2014/main" id="{FF15EB5F-89F2-4CA5-A45A-A540C438866C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46">
            <a:extLst>
              <a:ext uri="{FF2B5EF4-FFF2-40B4-BE49-F238E27FC236}">
                <a16:creationId xmlns:a16="http://schemas.microsoft.com/office/drawing/2014/main" id="{5462798B-18AF-453A-B57E-B0F1EC677AE2}"/>
              </a:ext>
            </a:extLst>
          </p:cNvPr>
          <p:cNvSpPr/>
          <p:nvPr/>
        </p:nvSpPr>
        <p:spPr>
          <a:xfrm>
            <a:off x="6108689" y="5118098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33">
            <a:extLst>
              <a:ext uri="{FF2B5EF4-FFF2-40B4-BE49-F238E27FC236}">
                <a16:creationId xmlns:a16="http://schemas.microsoft.com/office/drawing/2014/main" id="{1A4807F9-699E-43D7-9F67-670FE9FD872A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37">
            <a:extLst>
              <a:ext uri="{FF2B5EF4-FFF2-40B4-BE49-F238E27FC236}">
                <a16:creationId xmlns:a16="http://schemas.microsoft.com/office/drawing/2014/main" id="{32C92472-2C2C-40DD-8DB7-126844DD1A7E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41">
            <a:extLst>
              <a:ext uri="{FF2B5EF4-FFF2-40B4-BE49-F238E27FC236}">
                <a16:creationId xmlns:a16="http://schemas.microsoft.com/office/drawing/2014/main" id="{455F030A-E766-4914-87B5-AC782359C0AA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45">
            <a:extLst>
              <a:ext uri="{FF2B5EF4-FFF2-40B4-BE49-F238E27FC236}">
                <a16:creationId xmlns:a16="http://schemas.microsoft.com/office/drawing/2014/main" id="{B063100D-1BA5-4EE4-AE4A-8287541165D9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31">
            <a:extLst>
              <a:ext uri="{FF2B5EF4-FFF2-40B4-BE49-F238E27FC236}">
                <a16:creationId xmlns:a16="http://schemas.microsoft.com/office/drawing/2014/main" id="{BD1312D4-8730-43E4-BE79-EA2F7805D144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36">
            <a:extLst>
              <a:ext uri="{FF2B5EF4-FFF2-40B4-BE49-F238E27FC236}">
                <a16:creationId xmlns:a16="http://schemas.microsoft.com/office/drawing/2014/main" id="{9F8B7D79-AC68-4F3D-9BC2-EF9FBE059323}"/>
              </a:ext>
            </a:extLst>
          </p:cNvPr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40">
            <a:extLst>
              <a:ext uri="{FF2B5EF4-FFF2-40B4-BE49-F238E27FC236}">
                <a16:creationId xmlns:a16="http://schemas.microsoft.com/office/drawing/2014/main" id="{17E4C6E6-0D72-44B2-A835-CA8C0B378D43}"/>
              </a:ext>
            </a:extLst>
          </p:cNvPr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13A103F9-2077-4BC0-AC0F-8EA6D7121160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1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خالِــ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4AB37E-32EE-4627-9831-55DD2D238943}"/>
              </a:ext>
            </a:extLst>
          </p:cNvPr>
          <p:cNvSpPr/>
          <p:nvPr/>
        </p:nvSpPr>
        <p:spPr>
          <a:xfrm>
            <a:off x="5562600" y="233413"/>
            <a:ext cx="48768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* أولًا/  الْمُفرداتُ و التَّراكيبُ. 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36" name="Picture 12" descr="Image result for خلفيات للكتابة">
            <a:extLst>
              <a:ext uri="{FF2B5EF4-FFF2-40B4-BE49-F238E27FC236}">
                <a16:creationId xmlns:a16="http://schemas.microsoft.com/office/drawing/2014/main" id="{647E9050-A6C5-496A-9D9C-146858D4A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t="41555" r="6667" b="43333"/>
          <a:stretch/>
        </p:blipFill>
        <p:spPr bwMode="auto">
          <a:xfrm>
            <a:off x="533400" y="3897316"/>
            <a:ext cx="10970375" cy="227488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Image result for خلفيات للكتابة">
            <a:extLst>
              <a:ext uri="{FF2B5EF4-FFF2-40B4-BE49-F238E27FC236}">
                <a16:creationId xmlns:a16="http://schemas.microsoft.com/office/drawing/2014/main" id="{6A412B11-D7CC-41C3-B6CB-4A7D0969D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5237" r="6667" b="68192"/>
          <a:stretch/>
        </p:blipFill>
        <p:spPr bwMode="auto">
          <a:xfrm>
            <a:off x="543942" y="1258688"/>
            <a:ext cx="10886058" cy="227488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9BD817-6E1A-4D79-B732-61EEDF618954}"/>
              </a:ext>
            </a:extLst>
          </p:cNvPr>
          <p:cNvSpPr/>
          <p:nvPr/>
        </p:nvSpPr>
        <p:spPr>
          <a:xfrm>
            <a:off x="2734743" y="4394097"/>
            <a:ext cx="56557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تَوْظيفُ الْكَلِماتِ الْجَديدَةِ في </a:t>
            </a:r>
          </a:p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جُمَلٍ جَديدَةٍ.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A94956-575B-4BF4-9005-343682BC02F2}"/>
              </a:ext>
            </a:extLst>
          </p:cNvPr>
          <p:cNvSpPr/>
          <p:nvPr/>
        </p:nvSpPr>
        <p:spPr>
          <a:xfrm>
            <a:off x="1553716" y="1727004"/>
            <a:ext cx="81531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التَّعَرُفُ عَلى الْكَلِماتِ الْجَديدَةِ</a:t>
            </a:r>
          </a:p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وَتَفْسيرِها من خلال المعجم المصور .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75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D3BD5B1-EDDC-4997-B352-E24E569E3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87"/>
            <a:ext cx="12192000" cy="67532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4DBC31D-EE8A-47BB-A7E0-32337C780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7118"/>
            <a:ext cx="1504229" cy="10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2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6400800" y="228600"/>
            <a:ext cx="3647822" cy="1143000"/>
            <a:chOff x="3429000" y="152400"/>
            <a:chExt cx="5029200" cy="114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4718904" y="187404"/>
              <a:ext cx="245800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6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يَسْكُبُ</a:t>
              </a:r>
              <a:endParaRPr lang="ar-AE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189310" y="5665550"/>
            <a:ext cx="11844570" cy="887651"/>
            <a:chOff x="509571" y="5323742"/>
            <a:chExt cx="8456398" cy="88765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546024" y="5323742"/>
              <a:ext cx="8378213" cy="88765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509571" y="5509839"/>
              <a:ext cx="845639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يسكبُ</a:t>
              </a:r>
              <a:r>
                <a:rPr lang="ar-SA" sz="3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الرجُلُ الحساءَ في الطبق</a:t>
              </a:r>
              <a:endPara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622A1928-BA33-4240-A55A-097D138BA84B}"/>
              </a:ext>
            </a:extLst>
          </p:cNvPr>
          <p:cNvGrpSpPr/>
          <p:nvPr/>
        </p:nvGrpSpPr>
        <p:grpSpPr>
          <a:xfrm>
            <a:off x="211437" y="1847231"/>
            <a:ext cx="5046363" cy="3013440"/>
            <a:chOff x="190500" y="1821199"/>
            <a:chExt cx="4069963" cy="30134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6B3255-7FFD-46BA-8093-0D84D0644C99}"/>
                </a:ext>
              </a:extLst>
            </p:cNvPr>
            <p:cNvGrpSpPr/>
            <p:nvPr/>
          </p:nvGrpSpPr>
          <p:grpSpPr>
            <a:xfrm>
              <a:off x="298794" y="3098881"/>
              <a:ext cx="3961669" cy="1735758"/>
              <a:chOff x="254778" y="2935882"/>
              <a:chExt cx="2447860" cy="1735758"/>
            </a:xfrm>
          </p:grpSpPr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479E9E04-9DD9-48DD-BB9E-526AF1724699}"/>
                  </a:ext>
                </a:extLst>
              </p:cNvPr>
              <p:cNvSpPr/>
              <p:nvPr/>
            </p:nvSpPr>
            <p:spPr>
              <a:xfrm>
                <a:off x="254778" y="3985840"/>
                <a:ext cx="2447860" cy="685800"/>
              </a:xfrm>
              <a:prstGeom prst="round2Diag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4000" b="1" dirty="0">
                    <a:solidFill>
                      <a:schemeClr val="tx2">
                        <a:lumMod val="50000"/>
                      </a:schemeClr>
                    </a:solidFill>
                  </a:rPr>
                  <a:t>يصب</a:t>
                </a:r>
                <a:endParaRPr lang="en-US" sz="40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F2826A60-DF37-4470-A79D-7C150B9296D4}"/>
                  </a:ext>
                </a:extLst>
              </p:cNvPr>
              <p:cNvSpPr/>
              <p:nvPr/>
            </p:nvSpPr>
            <p:spPr>
              <a:xfrm>
                <a:off x="254778" y="2935882"/>
                <a:ext cx="2353694" cy="685800"/>
              </a:xfrm>
              <a:prstGeom prst="round2Diag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4400" b="1" dirty="0">
                    <a:solidFill>
                      <a:schemeClr val="tx2">
                        <a:lumMod val="50000"/>
                      </a:schemeClr>
                    </a:solidFill>
                  </a:rPr>
                  <a:t>يفرغ</a:t>
                </a:r>
                <a:r>
                  <a:rPr lang="ar-AE" sz="4400" b="1" dirty="0">
                    <a:solidFill>
                      <a:schemeClr val="tx2">
                        <a:lumMod val="50000"/>
                      </a:schemeClr>
                    </a:solidFill>
                  </a:rPr>
                  <a:t>.</a:t>
                </a:r>
                <a:endParaRPr lang="en-US" sz="4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8" name="Rectangle: Diagonal Corners Rounded 18">
              <a:extLst>
                <a:ext uri="{FF2B5EF4-FFF2-40B4-BE49-F238E27FC236}">
                  <a16:creationId xmlns:a16="http://schemas.microsoft.com/office/drawing/2014/main" id="{B16AED3B-9361-47DA-8B69-49C6480F48E0}"/>
                </a:ext>
              </a:extLst>
            </p:cNvPr>
            <p:cNvSpPr/>
            <p:nvPr/>
          </p:nvSpPr>
          <p:spPr>
            <a:xfrm>
              <a:off x="190500" y="1821199"/>
              <a:ext cx="4037138" cy="68580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>
                  <a:solidFill>
                    <a:schemeClr val="tx2">
                      <a:lumMod val="50000"/>
                    </a:schemeClr>
                  </a:solidFill>
                </a:rPr>
                <a:t>يسيل</a:t>
              </a:r>
              <a:r>
                <a:rPr lang="ar-AE" sz="4000" b="1" dirty="0">
                  <a:solidFill>
                    <a:schemeClr val="tx2">
                      <a:lumMod val="50000"/>
                    </a:schemeClr>
                  </a:solidFill>
                </a:rPr>
                <a:t> .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6" name="Straight Arrow Connector 12">
            <a:hlinkClick r:id="rId2" action="ppaction://hlinkfile"/>
            <a:extLst>
              <a:ext uri="{FF2B5EF4-FFF2-40B4-BE49-F238E27FC236}">
                <a16:creationId xmlns:a16="http://schemas.microsoft.com/office/drawing/2014/main" id="{4304ABB4-8064-4B0C-83FE-91778B40C445}"/>
              </a:ext>
            </a:extLst>
          </p:cNvPr>
          <p:cNvCxnSpPr>
            <a:cxnSpLocks/>
          </p:cNvCxnSpPr>
          <p:nvPr/>
        </p:nvCxnSpPr>
        <p:spPr>
          <a:xfrm flipH="1">
            <a:off x="4509370" y="1135082"/>
            <a:ext cx="2733718" cy="35747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F4F4B7A9-2F67-4022-8F3C-014A0DB1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259" y="2243077"/>
            <a:ext cx="5555583" cy="32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7162259" y="227687"/>
            <a:ext cx="3530600" cy="1162845"/>
            <a:chOff x="3429000" y="152400"/>
            <a:chExt cx="5029200" cy="11628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5812030" y="207249"/>
              <a:ext cx="26314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C9B1B2-234C-47C6-BE9F-7DE25E5DA396}"/>
              </a:ext>
            </a:extLst>
          </p:cNvPr>
          <p:cNvSpPr/>
          <p:nvPr/>
        </p:nvSpPr>
        <p:spPr>
          <a:xfrm>
            <a:off x="261910" y="5561773"/>
            <a:ext cx="11674959" cy="130820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658612" y="1825077"/>
            <a:ext cx="3881504" cy="3188576"/>
            <a:chOff x="267844" y="1680839"/>
            <a:chExt cx="3352800" cy="3188576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67844" y="1680839"/>
              <a:ext cx="3352800" cy="68580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3600" b="1" dirty="0">
                  <a:solidFill>
                    <a:schemeClr val="tx2">
                      <a:lumMod val="50000"/>
                    </a:schemeClr>
                  </a:solidFill>
                </a:rPr>
                <a:t>مليئةً</a:t>
              </a:r>
              <a:r>
                <a:rPr lang="ar-AE" sz="3600" b="1" dirty="0">
                  <a:solidFill>
                    <a:schemeClr val="tx2">
                      <a:lumMod val="50000"/>
                    </a:schemeClr>
                  </a:solidFill>
                </a:rPr>
                <a:t>. 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90893" y="2932227"/>
              <a:ext cx="3089301" cy="68580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3600" b="1" dirty="0">
                  <a:solidFill>
                    <a:schemeClr val="tx2">
                      <a:lumMod val="50000"/>
                    </a:schemeClr>
                  </a:solidFill>
                </a:rPr>
                <a:t>فارغة</a:t>
              </a:r>
              <a:r>
                <a:rPr lang="ar-AE" sz="3600" b="1" dirty="0">
                  <a:solidFill>
                    <a:schemeClr val="tx2">
                      <a:lumMod val="50000"/>
                    </a:schemeClr>
                  </a:solidFill>
                </a:rPr>
                <a:t> .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388857" y="4183615"/>
              <a:ext cx="2977745" cy="68580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>
                  <a:solidFill>
                    <a:schemeClr val="tx2">
                      <a:lumMod val="50000"/>
                    </a:schemeClr>
                  </a:solidFill>
                </a:rPr>
                <a:t>حافلة سياحية</a:t>
              </a:r>
              <a:r>
                <a:rPr lang="ar-AE" sz="4400" b="1" dirty="0">
                  <a:solidFill>
                    <a:schemeClr val="tx2">
                      <a:lumMod val="50000"/>
                    </a:schemeClr>
                  </a:solidFill>
                </a:rPr>
                <a:t> .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ABCDDF16-B4B5-4879-9189-5602CE968D2B}"/>
              </a:ext>
            </a:extLst>
          </p:cNvPr>
          <p:cNvCxnSpPr>
            <a:cxnSpLocks/>
          </p:cNvCxnSpPr>
          <p:nvPr/>
        </p:nvCxnSpPr>
        <p:spPr>
          <a:xfrm flipH="1">
            <a:off x="3469710" y="953008"/>
            <a:ext cx="3692550" cy="13016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34F7CCD9-352C-4954-B499-B6307F1E3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013" y="1921865"/>
            <a:ext cx="6821855" cy="33939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57A9934-65FD-4106-92BA-CFC76298E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31" y="5561773"/>
            <a:ext cx="11674959" cy="129074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D5BE1E5-D9AA-4988-B49B-F0B1FC54E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59" y="239361"/>
            <a:ext cx="353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180</Words>
  <Application>Microsoft Office PowerPoint</Application>
  <PresentationFormat>شاشة عريضة</PresentationFormat>
  <Paragraphs>72</Paragraphs>
  <Slides>23</Slides>
  <Notes>6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mohamed</dc:creator>
  <cp:lastModifiedBy>mohamed</cp:lastModifiedBy>
  <cp:revision>12</cp:revision>
  <dcterms:created xsi:type="dcterms:W3CDTF">2020-10-31T12:35:48Z</dcterms:created>
  <dcterms:modified xsi:type="dcterms:W3CDTF">2020-11-01T05:07:40Z</dcterms:modified>
</cp:coreProperties>
</file>