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5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78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4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2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51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1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3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319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66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A7F136-EA43-4158-8592-00048D4CB50A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0259B8-2749-471B-8B2A-B239ACAB0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6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7EDA6-7584-4A65-8E46-571A24B8C3FE}"/>
              </a:ext>
            </a:extLst>
          </p:cNvPr>
          <p:cNvSpPr/>
          <p:nvPr/>
        </p:nvSpPr>
        <p:spPr>
          <a:xfrm>
            <a:off x="2924300" y="2705725"/>
            <a:ext cx="6343403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8800" b="1" dirty="0">
                <a:ln/>
                <a:solidFill>
                  <a:schemeClr val="accent4"/>
                </a:solidFill>
              </a:rPr>
              <a:t>تزين بالرفق</a:t>
            </a:r>
            <a:endParaRPr lang="en-US" sz="88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748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44A88A-E915-4805-80FB-E053731B5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678" y="277812"/>
            <a:ext cx="11887200" cy="6305867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3E22EC3-C65A-4F71-A4FD-E1D7AE02DF93}"/>
              </a:ext>
            </a:extLst>
          </p:cNvPr>
          <p:cNvSpPr/>
          <p:nvPr/>
        </p:nvSpPr>
        <p:spPr>
          <a:xfrm>
            <a:off x="6493565" y="1575377"/>
            <a:ext cx="3803374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97D54F-F907-4D15-95BC-2925019F778C}"/>
              </a:ext>
            </a:extLst>
          </p:cNvPr>
          <p:cNvSpPr/>
          <p:nvPr/>
        </p:nvSpPr>
        <p:spPr>
          <a:xfrm>
            <a:off x="6493565" y="3096498"/>
            <a:ext cx="3803374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4771D0-BA13-445C-B0D8-060C3A3B19AE}"/>
              </a:ext>
            </a:extLst>
          </p:cNvPr>
          <p:cNvSpPr/>
          <p:nvPr/>
        </p:nvSpPr>
        <p:spPr>
          <a:xfrm>
            <a:off x="6493565" y="4006743"/>
            <a:ext cx="3803374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C5DCBE-3568-47EB-9164-F79895C78449}"/>
              </a:ext>
            </a:extLst>
          </p:cNvPr>
          <p:cNvSpPr/>
          <p:nvPr/>
        </p:nvSpPr>
        <p:spPr>
          <a:xfrm>
            <a:off x="6688168" y="5347354"/>
            <a:ext cx="3803374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8C30DA26-945B-40C4-A07E-D59724DE1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219" y="256736"/>
            <a:ext cx="12079458" cy="64008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3E00218-6EE9-4E9D-A904-DBAF2362F43C}"/>
              </a:ext>
            </a:extLst>
          </p:cNvPr>
          <p:cNvSpPr/>
          <p:nvPr/>
        </p:nvSpPr>
        <p:spPr>
          <a:xfrm>
            <a:off x="5739618" y="1265892"/>
            <a:ext cx="4557321" cy="2815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DB4060-8883-4732-86A9-32771D414231}"/>
              </a:ext>
            </a:extLst>
          </p:cNvPr>
          <p:cNvSpPr/>
          <p:nvPr/>
        </p:nvSpPr>
        <p:spPr>
          <a:xfrm>
            <a:off x="6915596" y="2602318"/>
            <a:ext cx="3803374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DDBA5C-8728-4809-B3CA-D6C915FE278E}"/>
              </a:ext>
            </a:extLst>
          </p:cNvPr>
          <p:cNvSpPr/>
          <p:nvPr/>
        </p:nvSpPr>
        <p:spPr>
          <a:xfrm>
            <a:off x="6035041" y="3530788"/>
            <a:ext cx="4557321" cy="278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3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99D2DC-F629-4307-A728-C848AA2495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502" y="234002"/>
            <a:ext cx="11844996" cy="6443003"/>
          </a:xfrm>
          <a:prstGeom prst="rect">
            <a:avLst/>
          </a:prstGeom>
        </p:spPr>
      </p:pic>
      <p:sp>
        <p:nvSpPr>
          <p:cNvPr id="3" name="TextBox 10">
            <a:extLst>
              <a:ext uri="{FF2B5EF4-FFF2-40B4-BE49-F238E27FC236}">
                <a16:creationId xmlns:a16="http://schemas.microsoft.com/office/drawing/2014/main" id="{17335AA0-E7C8-4513-B39D-48CE99D66E56}"/>
              </a:ext>
            </a:extLst>
          </p:cNvPr>
          <p:cNvSpPr txBox="1"/>
          <p:nvPr/>
        </p:nvSpPr>
        <p:spPr>
          <a:xfrm>
            <a:off x="2211456" y="1221844"/>
            <a:ext cx="90678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000" u="sng" dirty="0">
                <a:solidFill>
                  <a:srgbClr val="FF0000"/>
                </a:solidFill>
              </a:rPr>
              <a:t>البركة في الرزق – المحبة بين الناس- الإصلاح بين المتخاصمين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17335AA0-E7C8-4513-B39D-48CE99D66E56}"/>
              </a:ext>
            </a:extLst>
          </p:cNvPr>
          <p:cNvSpPr txBox="1"/>
          <p:nvPr/>
        </p:nvSpPr>
        <p:spPr>
          <a:xfrm>
            <a:off x="2211456" y="2109740"/>
            <a:ext cx="90678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400" u="sng" dirty="0">
                <a:solidFill>
                  <a:srgbClr val="FF0000"/>
                </a:solidFill>
              </a:rPr>
              <a:t>الرفق واللين في معاملة الرسول الكريم </a:t>
            </a:r>
            <a:r>
              <a:rPr lang="ar-AE" sz="2400" u="sng" dirty="0" err="1">
                <a:solidFill>
                  <a:srgbClr val="FF0000"/>
                </a:solidFill>
              </a:rPr>
              <a:t>لاهل</a:t>
            </a:r>
            <a:r>
              <a:rPr lang="ar-AE" sz="2400" u="sng" dirty="0">
                <a:solidFill>
                  <a:srgbClr val="FF0000"/>
                </a:solidFill>
              </a:rPr>
              <a:t> بيته والخدم والاطفال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17335AA0-E7C8-4513-B39D-48CE99D66E56}"/>
              </a:ext>
            </a:extLst>
          </p:cNvPr>
          <p:cNvSpPr txBox="1"/>
          <p:nvPr/>
        </p:nvSpPr>
        <p:spPr>
          <a:xfrm>
            <a:off x="1562100" y="3169914"/>
            <a:ext cx="90678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AE" sz="2800" u="sng" dirty="0">
                <a:solidFill>
                  <a:srgbClr val="FF0000"/>
                </a:solidFill>
              </a:rPr>
              <a:t>1- تأثير الرفق واللين في الحياة</a:t>
            </a:r>
          </a:p>
          <a:p>
            <a:pPr algn="r"/>
            <a:r>
              <a:rPr lang="ar-AE" sz="2800" u="sng" dirty="0">
                <a:solidFill>
                  <a:srgbClr val="FF0000"/>
                </a:solidFill>
              </a:rPr>
              <a:t>2- نعمة الرفق على الانسان في الحياة والاخرة</a:t>
            </a:r>
            <a:endParaRPr 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1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6896374-9638-4361-AF22-E49D1A669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74" y="295422"/>
            <a:ext cx="11887200" cy="6372664"/>
          </a:xfrm>
          <a:prstGeom prst="rect">
            <a:avLst/>
          </a:prstGeom>
        </p:spPr>
      </p:pic>
      <p:sp>
        <p:nvSpPr>
          <p:cNvPr id="3" name="TextBox 10">
            <a:extLst>
              <a:ext uri="{FF2B5EF4-FFF2-40B4-BE49-F238E27FC236}">
                <a16:creationId xmlns:a16="http://schemas.microsoft.com/office/drawing/2014/main" id="{17335AA0-E7C8-4513-B39D-48CE99D66E56}"/>
              </a:ext>
            </a:extLst>
          </p:cNvPr>
          <p:cNvSpPr txBox="1"/>
          <p:nvPr/>
        </p:nvSpPr>
        <p:spPr>
          <a:xfrm>
            <a:off x="2662030" y="1804940"/>
            <a:ext cx="90678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2800" u="sng" dirty="0">
                <a:solidFill>
                  <a:srgbClr val="FF0000"/>
                </a:solidFill>
              </a:rPr>
              <a:t>1- </a:t>
            </a:r>
            <a:r>
              <a:rPr lang="ar-AE" sz="2800" dirty="0">
                <a:solidFill>
                  <a:srgbClr val="FF0000"/>
                </a:solidFill>
              </a:rPr>
              <a:t>يخلق المشاكل                2-يثير الحقد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506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94</TotalTime>
  <Words>41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نوره راشد سالم القايدي</dc:creator>
  <cp:lastModifiedBy>Aneesa Ahmed Saleh Maqhad</cp:lastModifiedBy>
  <cp:revision>19</cp:revision>
  <dcterms:created xsi:type="dcterms:W3CDTF">2021-08-30T14:25:00Z</dcterms:created>
  <dcterms:modified xsi:type="dcterms:W3CDTF">2021-09-18T17:27:44Z</dcterms:modified>
</cp:coreProperties>
</file>