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314" r:id="rId2"/>
    <p:sldId id="272" r:id="rId3"/>
    <p:sldId id="315" r:id="rId4"/>
    <p:sldId id="273" r:id="rId5"/>
    <p:sldId id="274" r:id="rId6"/>
    <p:sldId id="275" r:id="rId7"/>
    <p:sldId id="276" r:id="rId8"/>
    <p:sldId id="316" r:id="rId9"/>
    <p:sldId id="277" r:id="rId10"/>
    <p:sldId id="317" r:id="rId11"/>
    <p:sldId id="278" r:id="rId12"/>
    <p:sldId id="310" r:id="rId13"/>
    <p:sldId id="311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84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02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86" t="50656" r="38642" b="5774"/>
          <a:stretch/>
        </p:blipFill>
        <p:spPr>
          <a:xfrm>
            <a:off x="19318" y="-25620"/>
            <a:ext cx="12150144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60654" y="824248"/>
            <a:ext cx="408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C00000"/>
                </a:solidFill>
                <a:cs typeface="PT Bold Heading" panose="02010400000000000000" pitchFamily="2" charset="-78"/>
              </a:rPr>
              <a:t>صفات  الشخصية الشيخ زايد</a:t>
            </a:r>
            <a:endParaRPr lang="en-US" dirty="0">
              <a:solidFill>
                <a:srgbClr val="C0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8028" y="3034048"/>
            <a:ext cx="408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C00000"/>
                </a:solidFill>
                <a:cs typeface="PT Bold Heading" panose="02010400000000000000" pitchFamily="2" charset="-78"/>
              </a:rPr>
              <a:t>المحافظة على العادات و التقاليد </a:t>
            </a:r>
          </a:p>
          <a:p>
            <a:pPr algn="r" rtl="1"/>
            <a:endParaRPr lang="ar-AE" dirty="0" smtClean="0">
              <a:solidFill>
                <a:srgbClr val="C00000"/>
              </a:solidFill>
              <a:cs typeface="PT Bold Heading" panose="02010400000000000000" pitchFamily="2" charset="-78"/>
            </a:endParaRPr>
          </a:p>
          <a:p>
            <a:pPr algn="r" rtl="1"/>
            <a:r>
              <a:rPr lang="ar-AE" dirty="0" smtClean="0">
                <a:solidFill>
                  <a:srgbClr val="C00000"/>
                </a:solidFill>
                <a:cs typeface="PT Bold Heading" panose="02010400000000000000" pitchFamily="2" charset="-78"/>
              </a:rPr>
              <a:t>نبذ لعنف في حل الخلافات </a:t>
            </a:r>
          </a:p>
          <a:p>
            <a:pPr algn="r" rtl="1"/>
            <a:endParaRPr lang="en-US" dirty="0">
              <a:solidFill>
                <a:srgbClr val="C0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0789" y="5992969"/>
            <a:ext cx="679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C00000"/>
                </a:solidFill>
                <a:cs typeface="PT Bold Heading" panose="02010400000000000000" pitchFamily="2" charset="-78"/>
              </a:rPr>
              <a:t>توحيد الامارات                                         توثيق عرى التعاون بين دول الخليج       </a:t>
            </a:r>
            <a:endParaRPr lang="en-US" dirty="0">
              <a:solidFill>
                <a:srgbClr val="C0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6371" y="3034048"/>
            <a:ext cx="15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solidFill>
                  <a:srgbClr val="C00000"/>
                </a:solidFill>
                <a:cs typeface="PT Bold Heading" panose="02010400000000000000" pitchFamily="2" charset="-78"/>
              </a:rPr>
              <a:t>1981</a:t>
            </a:r>
            <a:endParaRPr lang="en-US" dirty="0">
              <a:solidFill>
                <a:srgbClr val="C0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55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7" t="15770" r="8786" b="38997"/>
          <a:stretch/>
        </p:blipFill>
        <p:spPr>
          <a:xfrm>
            <a:off x="150881" y="643942"/>
            <a:ext cx="11684804" cy="374775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287616" y="3156631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C00000"/>
                </a:solidFill>
                <a:cs typeface="PT Bold Heading" panose="02010400000000000000" pitchFamily="2" charset="-78"/>
              </a:rPr>
              <a:t>باني الامارات  ــ رجل الامارات الأول </a:t>
            </a:r>
            <a:endParaRPr lang="en-US" dirty="0">
              <a:solidFill>
                <a:srgbClr val="C0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4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27" t="20873" r="29896" b="9147"/>
          <a:stretch/>
        </p:blipFill>
        <p:spPr>
          <a:xfrm>
            <a:off x="0" y="-38637"/>
            <a:ext cx="12192001" cy="68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8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65" t="11731" r="23405" b="52499"/>
          <a:stretch/>
        </p:blipFill>
        <p:spPr>
          <a:xfrm>
            <a:off x="299325" y="553791"/>
            <a:ext cx="11574997" cy="5228823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63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44" t="49043" r="6761" b="8403"/>
          <a:stretch/>
        </p:blipFill>
        <p:spPr>
          <a:xfrm>
            <a:off x="333174" y="669701"/>
            <a:ext cx="11592665" cy="462351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784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5" t="12998" r="22406" b="23300"/>
          <a:stretch/>
        </p:blipFill>
        <p:spPr>
          <a:xfrm>
            <a:off x="370064" y="515154"/>
            <a:ext cx="11594409" cy="5525037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688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38" t="10860" r="22977" b="15234"/>
          <a:stretch/>
        </p:blipFill>
        <p:spPr>
          <a:xfrm>
            <a:off x="193183" y="193183"/>
            <a:ext cx="11732653" cy="6439437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40196" y="5697500"/>
            <a:ext cx="768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 أثر كبير </a:t>
            </a:r>
            <a:r>
              <a:rPr lang="ar-AE" dirty="0" err="1" smtClean="0">
                <a:solidFill>
                  <a:srgbClr val="FF0000"/>
                </a:solidFill>
                <a:cs typeface="PT Bold Heading" panose="02010400000000000000" pitchFamily="2" charset="-78"/>
              </a:rPr>
              <a:t>لانه</a:t>
            </a:r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 سليل أسرة قيادية شهيرة على مستوى الامارات و ذات شأن رفيع فقد كان اعمامه و جده و من سبقهم كلهم حكاماً كبار  لإمارة  أبو ظبي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0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86" t="10856" r="24901" b="6819"/>
          <a:stretch/>
        </p:blipFill>
        <p:spPr>
          <a:xfrm>
            <a:off x="1958710" y="100792"/>
            <a:ext cx="9890974" cy="661181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575234" y="1656522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الحكمة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1321" y="1590261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العدل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425" y="1590261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الشجاعة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3443" y="1591990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الخبرة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8192" y="3719777"/>
            <a:ext cx="409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كفل تكافؤ الفرص </a:t>
            </a:r>
          </a:p>
          <a:p>
            <a:pPr algn="r" rtl="1"/>
            <a:endParaRPr lang="ar-AE" dirty="0">
              <a:solidFill>
                <a:schemeClr val="tx1">
                  <a:lumMod val="95000"/>
                  <a:lumOff val="5000"/>
                </a:schemeClr>
              </a:solidFill>
              <a:cs typeface="PT Bold Heading" panose="02010400000000000000" pitchFamily="2" charset="-78"/>
            </a:endParaRPr>
          </a:p>
          <a:p>
            <a:pPr algn="r" rtl="1"/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و توزيع الثروة من خلال الاستثمار التعليم </a:t>
            </a:r>
          </a:p>
          <a:p>
            <a:pPr algn="r" rtl="1"/>
            <a:r>
              <a:rPr lang="ar-AE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و في توزيع مشاريع البنية التحتية 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25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45" t="11200" r="20371" b="6361"/>
          <a:stretch/>
        </p:blipFill>
        <p:spPr>
          <a:xfrm>
            <a:off x="437881" y="237421"/>
            <a:ext cx="11178862" cy="64235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56846" y="5743977"/>
            <a:ext cx="737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</a:rPr>
              <a:t>متمثلة بالقبيلة             تحدد ابعاد عالمهم          مبدأ الشرف عند البدو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799" t="11299" r="19509" b="10560"/>
          <a:stretch/>
        </p:blipFill>
        <p:spPr>
          <a:xfrm>
            <a:off x="497983" y="0"/>
            <a:ext cx="11694017" cy="662388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01792" y="4389547"/>
            <a:ext cx="6263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FF00"/>
                </a:solidFill>
                <a:cs typeface="PT Bold Heading" panose="02010400000000000000" pitchFamily="2" charset="-78"/>
              </a:rPr>
              <a:t>النمو و التطور </a:t>
            </a:r>
          </a:p>
          <a:p>
            <a:pPr algn="r" rtl="1"/>
            <a:endParaRPr lang="ar-AE" dirty="0">
              <a:solidFill>
                <a:srgbClr val="FFFF00"/>
              </a:solidFill>
              <a:cs typeface="PT Bold Heading" panose="02010400000000000000" pitchFamily="2" charset="-78"/>
            </a:endParaRPr>
          </a:p>
          <a:p>
            <a:pPr algn="r" rtl="1"/>
            <a:r>
              <a:rPr lang="ar-AE" dirty="0" smtClean="0">
                <a:solidFill>
                  <a:srgbClr val="FFFF00"/>
                </a:solidFill>
                <a:cs typeface="PT Bold Heading" panose="02010400000000000000" pitchFamily="2" charset="-78"/>
              </a:rPr>
              <a:t>تحفيز </a:t>
            </a:r>
          </a:p>
          <a:p>
            <a:pPr algn="r" rtl="1"/>
            <a:r>
              <a:rPr lang="ar-AE" dirty="0" smtClean="0">
                <a:solidFill>
                  <a:srgbClr val="FFFF00"/>
                </a:solidFill>
                <a:cs typeface="PT Bold Heading" panose="02010400000000000000" pitchFamily="2" charset="-78"/>
              </a:rPr>
              <a:t>الشرف </a:t>
            </a:r>
          </a:p>
          <a:p>
            <a:pPr algn="r" rtl="1"/>
            <a:r>
              <a:rPr lang="ar-AE" dirty="0" smtClean="0">
                <a:solidFill>
                  <a:srgbClr val="FFFF00"/>
                </a:solidFill>
                <a:cs typeface="PT Bold Heading" panose="02010400000000000000" pitchFamily="2" charset="-78"/>
              </a:rPr>
              <a:t>صدق الكلمة</a:t>
            </a:r>
          </a:p>
          <a:p>
            <a:pPr algn="r" rtl="1"/>
            <a:endParaRPr lang="en-US" dirty="0">
              <a:solidFill>
                <a:srgbClr val="FFFF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58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275" t="9664" r="38177" b="49587"/>
          <a:stretch/>
        </p:blipFill>
        <p:spPr>
          <a:xfrm>
            <a:off x="292993" y="360609"/>
            <a:ext cx="11619963" cy="516442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35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689</TotalTime>
  <Words>96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PT Bold Heading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ah- khalifa</dc:creator>
  <cp:lastModifiedBy>ah- khalifa</cp:lastModifiedBy>
  <cp:revision>56</cp:revision>
  <dcterms:created xsi:type="dcterms:W3CDTF">2017-01-19T17:01:26Z</dcterms:created>
  <dcterms:modified xsi:type="dcterms:W3CDTF">2017-10-12T03:48:59Z</dcterms:modified>
</cp:coreProperties>
</file>