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02" r:id="rId5"/>
  </p:sldMasterIdLst>
  <p:notesMasterIdLst>
    <p:notesMasterId r:id="rId79"/>
  </p:notesMasterIdLst>
  <p:sldIdLst>
    <p:sldId id="1702" r:id="rId6"/>
    <p:sldId id="311" r:id="rId7"/>
    <p:sldId id="256" r:id="rId8"/>
    <p:sldId id="257" r:id="rId9"/>
    <p:sldId id="258" r:id="rId10"/>
    <p:sldId id="313" r:id="rId11"/>
    <p:sldId id="314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316" r:id="rId20"/>
    <p:sldId id="1703" r:id="rId21"/>
    <p:sldId id="266" r:id="rId22"/>
    <p:sldId id="1721" r:id="rId23"/>
    <p:sldId id="1712" r:id="rId24"/>
    <p:sldId id="1704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1710" r:id="rId42"/>
    <p:sldId id="1706" r:id="rId43"/>
    <p:sldId id="1723" r:id="rId44"/>
    <p:sldId id="1715" r:id="rId45"/>
    <p:sldId id="1714" r:id="rId46"/>
    <p:sldId id="283" r:id="rId47"/>
    <p:sldId id="284" r:id="rId48"/>
    <p:sldId id="285" r:id="rId49"/>
    <p:sldId id="286" r:id="rId50"/>
    <p:sldId id="287" r:id="rId51"/>
    <p:sldId id="288" r:id="rId52"/>
    <p:sldId id="289" r:id="rId53"/>
    <p:sldId id="290" r:id="rId54"/>
    <p:sldId id="291" r:id="rId55"/>
    <p:sldId id="292" r:id="rId56"/>
    <p:sldId id="293" r:id="rId57"/>
    <p:sldId id="304" r:id="rId58"/>
    <p:sldId id="294" r:id="rId59"/>
    <p:sldId id="295" r:id="rId60"/>
    <p:sldId id="296" r:id="rId61"/>
    <p:sldId id="297" r:id="rId62"/>
    <p:sldId id="305" r:id="rId63"/>
    <p:sldId id="298" r:id="rId64"/>
    <p:sldId id="306" r:id="rId65"/>
    <p:sldId id="299" r:id="rId66"/>
    <p:sldId id="1708" r:id="rId67"/>
    <p:sldId id="1725" r:id="rId68"/>
    <p:sldId id="1717" r:id="rId69"/>
    <p:sldId id="1719" r:id="rId70"/>
    <p:sldId id="300" r:id="rId71"/>
    <p:sldId id="1718" r:id="rId72"/>
    <p:sldId id="307" r:id="rId73"/>
    <p:sldId id="301" r:id="rId74"/>
    <p:sldId id="308" r:id="rId75"/>
    <p:sldId id="302" r:id="rId76"/>
    <p:sldId id="309" r:id="rId77"/>
    <p:sldId id="303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156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55EEE2-089D-4F03-9F3F-4E6CE18C0E23}" type="doc">
      <dgm:prSet loTypeId="urn:microsoft.com/office/officeart/2005/8/layout/cycle3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pPr rtl="1"/>
          <a:endParaRPr lang="ar-AE"/>
        </a:p>
      </dgm:t>
    </dgm:pt>
    <dgm:pt modelId="{8516E5C3-0863-4318-9E9D-CF2BFBE8A622}">
      <dgm:prSet phldrT="[نص]"/>
      <dgm:spPr/>
      <dgm:t>
        <a:bodyPr/>
        <a:lstStyle/>
        <a:p>
          <a:pPr rtl="1"/>
          <a:r>
            <a:rPr lang="ar-AE" b="1" dirty="0"/>
            <a:t>بطاقة التعريف بالكاتبة</a:t>
          </a:r>
        </a:p>
      </dgm:t>
    </dgm:pt>
    <dgm:pt modelId="{0E956653-B320-4DDA-ABF6-D883D2F3775B}" type="parTrans" cxnId="{200C7B22-1A59-4807-A53F-7CBDC69826A9}">
      <dgm:prSet/>
      <dgm:spPr/>
      <dgm:t>
        <a:bodyPr/>
        <a:lstStyle/>
        <a:p>
          <a:pPr rtl="1"/>
          <a:endParaRPr lang="ar-AE"/>
        </a:p>
      </dgm:t>
    </dgm:pt>
    <dgm:pt modelId="{D4F43405-2979-4FFE-9457-C66E41A9D763}" type="sibTrans" cxnId="{200C7B22-1A59-4807-A53F-7CBDC69826A9}">
      <dgm:prSet/>
      <dgm:spPr/>
      <dgm:t>
        <a:bodyPr/>
        <a:lstStyle/>
        <a:p>
          <a:pPr rtl="1"/>
          <a:endParaRPr lang="ar-AE"/>
        </a:p>
      </dgm:t>
    </dgm:pt>
    <dgm:pt modelId="{CB1C1E6D-B843-4E8E-9BAE-1BAD98657E0F}">
      <dgm:prSet phldrT="[نص]"/>
      <dgm:spPr/>
      <dgm:t>
        <a:bodyPr/>
        <a:lstStyle/>
        <a:p>
          <a:pPr rtl="1"/>
          <a:endParaRPr lang="ar-AE" dirty="0"/>
        </a:p>
      </dgm:t>
    </dgm:pt>
    <dgm:pt modelId="{81606CFB-0A70-4FAA-9943-4C65F0C1E961}" type="parTrans" cxnId="{47D084CF-B737-4170-99D9-C1D7BAAA464C}">
      <dgm:prSet/>
      <dgm:spPr/>
      <dgm:t>
        <a:bodyPr/>
        <a:lstStyle/>
        <a:p>
          <a:pPr rtl="1"/>
          <a:endParaRPr lang="ar-AE"/>
        </a:p>
      </dgm:t>
    </dgm:pt>
    <dgm:pt modelId="{E337A62E-94F9-4546-A1D4-DF574BD3217D}" type="sibTrans" cxnId="{47D084CF-B737-4170-99D9-C1D7BAAA464C}">
      <dgm:prSet/>
      <dgm:spPr/>
      <dgm:t>
        <a:bodyPr/>
        <a:lstStyle/>
        <a:p>
          <a:pPr rtl="1"/>
          <a:endParaRPr lang="ar-AE"/>
        </a:p>
      </dgm:t>
    </dgm:pt>
    <dgm:pt modelId="{8EDD5E69-9CFE-4D66-8D4E-09231CCC27B9}">
      <dgm:prSet phldrT="[نص]"/>
      <dgm:spPr/>
      <dgm:t>
        <a:bodyPr/>
        <a:lstStyle/>
        <a:p>
          <a:pPr rtl="1"/>
          <a:endParaRPr lang="ar-AE" dirty="0"/>
        </a:p>
      </dgm:t>
    </dgm:pt>
    <dgm:pt modelId="{34A0ED9E-1D75-463F-B933-3E7C42404F87}" type="parTrans" cxnId="{13E6D9B8-FA5D-4DB1-81C4-FFE3F5E996F5}">
      <dgm:prSet/>
      <dgm:spPr/>
      <dgm:t>
        <a:bodyPr/>
        <a:lstStyle/>
        <a:p>
          <a:pPr rtl="1"/>
          <a:endParaRPr lang="ar-AE"/>
        </a:p>
      </dgm:t>
    </dgm:pt>
    <dgm:pt modelId="{BD0E6435-F071-41DB-B067-31BC332CAB7F}" type="sibTrans" cxnId="{13E6D9B8-FA5D-4DB1-81C4-FFE3F5E996F5}">
      <dgm:prSet/>
      <dgm:spPr/>
      <dgm:t>
        <a:bodyPr/>
        <a:lstStyle/>
        <a:p>
          <a:pPr rtl="1"/>
          <a:endParaRPr lang="ar-AE"/>
        </a:p>
      </dgm:t>
    </dgm:pt>
    <dgm:pt modelId="{FF546C58-F694-4430-9F38-CB4500E813C4}">
      <dgm:prSet phldrT="[نص]"/>
      <dgm:spPr/>
      <dgm:t>
        <a:bodyPr/>
        <a:lstStyle/>
        <a:p>
          <a:pPr rtl="1"/>
          <a:endParaRPr lang="ar-AE" dirty="0"/>
        </a:p>
      </dgm:t>
    </dgm:pt>
    <dgm:pt modelId="{12C7A2C2-9076-4BDA-83CC-6244DAA8918E}" type="parTrans" cxnId="{8095CE74-E8B3-4A3B-8560-D898F9AF25A5}">
      <dgm:prSet/>
      <dgm:spPr/>
      <dgm:t>
        <a:bodyPr/>
        <a:lstStyle/>
        <a:p>
          <a:pPr rtl="1"/>
          <a:endParaRPr lang="ar-AE"/>
        </a:p>
      </dgm:t>
    </dgm:pt>
    <dgm:pt modelId="{6DF42175-C9AD-491D-97F6-493B2A8DF7E5}" type="sibTrans" cxnId="{8095CE74-E8B3-4A3B-8560-D898F9AF25A5}">
      <dgm:prSet/>
      <dgm:spPr/>
      <dgm:t>
        <a:bodyPr/>
        <a:lstStyle/>
        <a:p>
          <a:pPr rtl="1"/>
          <a:endParaRPr lang="ar-AE"/>
        </a:p>
      </dgm:t>
    </dgm:pt>
    <dgm:pt modelId="{E8BE6544-D007-41E1-B3CA-AAE05C083496}">
      <dgm:prSet phldrT="[نص]"/>
      <dgm:spPr/>
      <dgm:t>
        <a:bodyPr/>
        <a:lstStyle/>
        <a:p>
          <a:pPr rtl="1"/>
          <a:endParaRPr lang="ar-AE" dirty="0"/>
        </a:p>
      </dgm:t>
    </dgm:pt>
    <dgm:pt modelId="{A8CC04BA-3193-4797-A520-7D0FC50F8B79}" type="parTrans" cxnId="{320DC94F-407B-4051-9D1A-ED39B932D150}">
      <dgm:prSet/>
      <dgm:spPr/>
      <dgm:t>
        <a:bodyPr/>
        <a:lstStyle/>
        <a:p>
          <a:pPr rtl="1"/>
          <a:endParaRPr lang="ar-AE"/>
        </a:p>
      </dgm:t>
    </dgm:pt>
    <dgm:pt modelId="{316541AA-1CEC-4522-AA7B-3BC50540859E}" type="sibTrans" cxnId="{320DC94F-407B-4051-9D1A-ED39B932D150}">
      <dgm:prSet/>
      <dgm:spPr/>
      <dgm:t>
        <a:bodyPr/>
        <a:lstStyle/>
        <a:p>
          <a:pPr rtl="1"/>
          <a:endParaRPr lang="ar-AE"/>
        </a:p>
      </dgm:t>
    </dgm:pt>
    <dgm:pt modelId="{059A89ED-105B-4439-9EF8-CCCAB2CBC0E9}" type="pres">
      <dgm:prSet presAssocID="{0255EEE2-089D-4F03-9F3F-4E6CE18C0E23}" presName="Name0" presStyleCnt="0">
        <dgm:presLayoutVars>
          <dgm:dir/>
          <dgm:resizeHandles val="exact"/>
        </dgm:presLayoutVars>
      </dgm:prSet>
      <dgm:spPr/>
    </dgm:pt>
    <dgm:pt modelId="{BD7824F7-8414-4721-B788-224C04820346}" type="pres">
      <dgm:prSet presAssocID="{0255EEE2-089D-4F03-9F3F-4E6CE18C0E23}" presName="cycle" presStyleCnt="0"/>
      <dgm:spPr/>
    </dgm:pt>
    <dgm:pt modelId="{C6715FB9-FFBC-433B-B6F7-412AEFFC046B}" type="pres">
      <dgm:prSet presAssocID="{8516E5C3-0863-4318-9E9D-CF2BFBE8A622}" presName="nodeFirstNode" presStyleLbl="node1" presStyleIdx="0" presStyleCnt="5">
        <dgm:presLayoutVars>
          <dgm:bulletEnabled val="1"/>
        </dgm:presLayoutVars>
      </dgm:prSet>
      <dgm:spPr/>
    </dgm:pt>
    <dgm:pt modelId="{ED04890A-1853-48B5-A587-6C270B036181}" type="pres">
      <dgm:prSet presAssocID="{D4F43405-2979-4FFE-9457-C66E41A9D763}" presName="sibTransFirstNode" presStyleLbl="bgShp" presStyleIdx="0" presStyleCnt="1"/>
      <dgm:spPr/>
    </dgm:pt>
    <dgm:pt modelId="{122FEA5A-0C21-4EF4-B3E6-5480E5D3CB61}" type="pres">
      <dgm:prSet presAssocID="{CB1C1E6D-B843-4E8E-9BAE-1BAD98657E0F}" presName="nodeFollowingNodes" presStyleLbl="node1" presStyleIdx="1" presStyleCnt="5">
        <dgm:presLayoutVars>
          <dgm:bulletEnabled val="1"/>
        </dgm:presLayoutVars>
      </dgm:prSet>
      <dgm:spPr/>
    </dgm:pt>
    <dgm:pt modelId="{0004AE37-1FB8-4714-8A00-F569B42E3122}" type="pres">
      <dgm:prSet presAssocID="{8EDD5E69-9CFE-4D66-8D4E-09231CCC27B9}" presName="nodeFollowingNodes" presStyleLbl="node1" presStyleIdx="2" presStyleCnt="5">
        <dgm:presLayoutVars>
          <dgm:bulletEnabled val="1"/>
        </dgm:presLayoutVars>
      </dgm:prSet>
      <dgm:spPr/>
    </dgm:pt>
    <dgm:pt modelId="{352D6A22-0BE9-4CD3-8AAF-03D1204BC557}" type="pres">
      <dgm:prSet presAssocID="{FF546C58-F694-4430-9F38-CB4500E813C4}" presName="nodeFollowingNodes" presStyleLbl="node1" presStyleIdx="3" presStyleCnt="5">
        <dgm:presLayoutVars>
          <dgm:bulletEnabled val="1"/>
        </dgm:presLayoutVars>
      </dgm:prSet>
      <dgm:spPr/>
    </dgm:pt>
    <dgm:pt modelId="{29AE2122-7EA4-42F0-A72D-38FBF31B4999}" type="pres">
      <dgm:prSet presAssocID="{E8BE6544-D007-41E1-B3CA-AAE05C083496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200C7B22-1A59-4807-A53F-7CBDC69826A9}" srcId="{0255EEE2-089D-4F03-9F3F-4E6CE18C0E23}" destId="{8516E5C3-0863-4318-9E9D-CF2BFBE8A622}" srcOrd="0" destOrd="0" parTransId="{0E956653-B320-4DDA-ABF6-D883D2F3775B}" sibTransId="{D4F43405-2979-4FFE-9457-C66E41A9D763}"/>
    <dgm:cxn modelId="{AB1D3723-F394-4CC1-AEF0-D98761703C0B}" type="presOf" srcId="{CB1C1E6D-B843-4E8E-9BAE-1BAD98657E0F}" destId="{122FEA5A-0C21-4EF4-B3E6-5480E5D3CB61}" srcOrd="0" destOrd="0" presId="urn:microsoft.com/office/officeart/2005/8/layout/cycle3"/>
    <dgm:cxn modelId="{8C546027-930F-4D1C-97CD-C656CF5FEC56}" type="presOf" srcId="{D4F43405-2979-4FFE-9457-C66E41A9D763}" destId="{ED04890A-1853-48B5-A587-6C270B036181}" srcOrd="0" destOrd="0" presId="urn:microsoft.com/office/officeart/2005/8/layout/cycle3"/>
    <dgm:cxn modelId="{320DC94F-407B-4051-9D1A-ED39B932D150}" srcId="{0255EEE2-089D-4F03-9F3F-4E6CE18C0E23}" destId="{E8BE6544-D007-41E1-B3CA-AAE05C083496}" srcOrd="4" destOrd="0" parTransId="{A8CC04BA-3193-4797-A520-7D0FC50F8B79}" sibTransId="{316541AA-1CEC-4522-AA7B-3BC50540859E}"/>
    <dgm:cxn modelId="{8095CE74-E8B3-4A3B-8560-D898F9AF25A5}" srcId="{0255EEE2-089D-4F03-9F3F-4E6CE18C0E23}" destId="{FF546C58-F694-4430-9F38-CB4500E813C4}" srcOrd="3" destOrd="0" parTransId="{12C7A2C2-9076-4BDA-83CC-6244DAA8918E}" sibTransId="{6DF42175-C9AD-491D-97F6-493B2A8DF7E5}"/>
    <dgm:cxn modelId="{D6D9807D-9EF3-4E18-BC7E-E5D0D83DD80D}" type="presOf" srcId="{8516E5C3-0863-4318-9E9D-CF2BFBE8A622}" destId="{C6715FB9-FFBC-433B-B6F7-412AEFFC046B}" srcOrd="0" destOrd="0" presId="urn:microsoft.com/office/officeart/2005/8/layout/cycle3"/>
    <dgm:cxn modelId="{4E7EECA2-5668-49C9-862E-5B13CD64BE27}" type="presOf" srcId="{8EDD5E69-9CFE-4D66-8D4E-09231CCC27B9}" destId="{0004AE37-1FB8-4714-8A00-F569B42E3122}" srcOrd="0" destOrd="0" presId="urn:microsoft.com/office/officeart/2005/8/layout/cycle3"/>
    <dgm:cxn modelId="{19C528AF-AEC3-453F-BC7E-EA4CC68B88F5}" type="presOf" srcId="{FF546C58-F694-4430-9F38-CB4500E813C4}" destId="{352D6A22-0BE9-4CD3-8AAF-03D1204BC557}" srcOrd="0" destOrd="0" presId="urn:microsoft.com/office/officeart/2005/8/layout/cycle3"/>
    <dgm:cxn modelId="{C759B0B1-F141-4BBC-A59C-63CE3A7EE61D}" type="presOf" srcId="{0255EEE2-089D-4F03-9F3F-4E6CE18C0E23}" destId="{059A89ED-105B-4439-9EF8-CCCAB2CBC0E9}" srcOrd="0" destOrd="0" presId="urn:microsoft.com/office/officeart/2005/8/layout/cycle3"/>
    <dgm:cxn modelId="{13E6D9B8-FA5D-4DB1-81C4-FFE3F5E996F5}" srcId="{0255EEE2-089D-4F03-9F3F-4E6CE18C0E23}" destId="{8EDD5E69-9CFE-4D66-8D4E-09231CCC27B9}" srcOrd="2" destOrd="0" parTransId="{34A0ED9E-1D75-463F-B933-3E7C42404F87}" sibTransId="{BD0E6435-F071-41DB-B067-31BC332CAB7F}"/>
    <dgm:cxn modelId="{47D084CF-B737-4170-99D9-C1D7BAAA464C}" srcId="{0255EEE2-089D-4F03-9F3F-4E6CE18C0E23}" destId="{CB1C1E6D-B843-4E8E-9BAE-1BAD98657E0F}" srcOrd="1" destOrd="0" parTransId="{81606CFB-0A70-4FAA-9943-4C65F0C1E961}" sibTransId="{E337A62E-94F9-4546-A1D4-DF574BD3217D}"/>
    <dgm:cxn modelId="{0A0968D7-4B0A-43B9-9B6D-E603A9AA9FB0}" type="presOf" srcId="{E8BE6544-D007-41E1-B3CA-AAE05C083496}" destId="{29AE2122-7EA4-42F0-A72D-38FBF31B4999}" srcOrd="0" destOrd="0" presId="urn:microsoft.com/office/officeart/2005/8/layout/cycle3"/>
    <dgm:cxn modelId="{D368DEEB-99BF-4FD1-B404-0BF863C142A2}" type="presParOf" srcId="{059A89ED-105B-4439-9EF8-CCCAB2CBC0E9}" destId="{BD7824F7-8414-4721-B788-224C04820346}" srcOrd="0" destOrd="0" presId="urn:microsoft.com/office/officeart/2005/8/layout/cycle3"/>
    <dgm:cxn modelId="{5BB8E083-4A98-44B0-8152-5B41653BA589}" type="presParOf" srcId="{BD7824F7-8414-4721-B788-224C04820346}" destId="{C6715FB9-FFBC-433B-B6F7-412AEFFC046B}" srcOrd="0" destOrd="0" presId="urn:microsoft.com/office/officeart/2005/8/layout/cycle3"/>
    <dgm:cxn modelId="{98671134-1AC9-4049-94AB-2F3B925C610E}" type="presParOf" srcId="{BD7824F7-8414-4721-B788-224C04820346}" destId="{ED04890A-1853-48B5-A587-6C270B036181}" srcOrd="1" destOrd="0" presId="urn:microsoft.com/office/officeart/2005/8/layout/cycle3"/>
    <dgm:cxn modelId="{A1C81781-8A5E-49FB-B427-538719095F59}" type="presParOf" srcId="{BD7824F7-8414-4721-B788-224C04820346}" destId="{122FEA5A-0C21-4EF4-B3E6-5480E5D3CB61}" srcOrd="2" destOrd="0" presId="urn:microsoft.com/office/officeart/2005/8/layout/cycle3"/>
    <dgm:cxn modelId="{AF39F168-EFCF-4F21-826A-B803132D6DC8}" type="presParOf" srcId="{BD7824F7-8414-4721-B788-224C04820346}" destId="{0004AE37-1FB8-4714-8A00-F569B42E3122}" srcOrd="3" destOrd="0" presId="urn:microsoft.com/office/officeart/2005/8/layout/cycle3"/>
    <dgm:cxn modelId="{DC010633-FFC2-46B3-AC3E-90EB7BEEA36D}" type="presParOf" srcId="{BD7824F7-8414-4721-B788-224C04820346}" destId="{352D6A22-0BE9-4CD3-8AAF-03D1204BC557}" srcOrd="4" destOrd="0" presId="urn:microsoft.com/office/officeart/2005/8/layout/cycle3"/>
    <dgm:cxn modelId="{C8391259-E4B5-4401-801F-7BAF3CE6E78A}" type="presParOf" srcId="{BD7824F7-8414-4721-B788-224C04820346}" destId="{29AE2122-7EA4-42F0-A72D-38FBF31B4999}" srcOrd="5" destOrd="0" presId="urn:microsoft.com/office/officeart/2005/8/layout/cycle3"/>
  </dgm:cxnLst>
  <dgm:bg/>
  <dgm:whole>
    <a:ln w="19050"/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04890A-1853-48B5-A587-6C270B036181}">
      <dsp:nvSpPr>
        <dsp:cNvPr id="0" name=""/>
        <dsp:cNvSpPr/>
      </dsp:nvSpPr>
      <dsp:spPr>
        <a:xfrm>
          <a:off x="189336" y="64654"/>
          <a:ext cx="1780059" cy="1780059"/>
        </a:xfrm>
        <a:prstGeom prst="circularArrow">
          <a:avLst>
            <a:gd name="adj1" fmla="val 5544"/>
            <a:gd name="adj2" fmla="val 330680"/>
            <a:gd name="adj3" fmla="val 14101766"/>
            <a:gd name="adj4" fmla="val 17190688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715FB9-FFBC-433B-B6F7-412AEFFC046B}">
      <dsp:nvSpPr>
        <dsp:cNvPr id="0" name=""/>
        <dsp:cNvSpPr/>
      </dsp:nvSpPr>
      <dsp:spPr>
        <a:xfrm>
          <a:off x="722564" y="72064"/>
          <a:ext cx="713604" cy="35680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900" b="1" kern="1200" dirty="0"/>
            <a:t>بطاقة التعريف بالكاتبة</a:t>
          </a:r>
        </a:p>
      </dsp:txBody>
      <dsp:txXfrm>
        <a:off x="739982" y="89482"/>
        <a:ext cx="678768" cy="321966"/>
      </dsp:txXfrm>
    </dsp:sp>
    <dsp:sp modelId="{122FEA5A-0C21-4EF4-B3E6-5480E5D3CB61}">
      <dsp:nvSpPr>
        <dsp:cNvPr id="0" name=""/>
        <dsp:cNvSpPr/>
      </dsp:nvSpPr>
      <dsp:spPr>
        <a:xfrm>
          <a:off x="1444498" y="596580"/>
          <a:ext cx="713604" cy="356802"/>
        </a:xfrm>
        <a:prstGeom prst="roundRect">
          <a:avLst/>
        </a:prstGeom>
        <a:solidFill>
          <a:schemeClr val="accent2">
            <a:hueOff val="840789"/>
            <a:satOff val="-893"/>
            <a:lumOff val="68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AE" sz="900" kern="1200" dirty="0"/>
        </a:p>
      </dsp:txBody>
      <dsp:txXfrm>
        <a:off x="1461916" y="613998"/>
        <a:ext cx="678768" cy="321966"/>
      </dsp:txXfrm>
    </dsp:sp>
    <dsp:sp modelId="{0004AE37-1FB8-4714-8A00-F569B42E3122}">
      <dsp:nvSpPr>
        <dsp:cNvPr id="0" name=""/>
        <dsp:cNvSpPr/>
      </dsp:nvSpPr>
      <dsp:spPr>
        <a:xfrm>
          <a:off x="1168744" y="1445265"/>
          <a:ext cx="713604" cy="356802"/>
        </a:xfrm>
        <a:prstGeom prst="roundRect">
          <a:avLst/>
        </a:prstGeom>
        <a:solidFill>
          <a:schemeClr val="accent2">
            <a:hueOff val="1681577"/>
            <a:satOff val="-1786"/>
            <a:lumOff val="137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AE" sz="900" kern="1200" dirty="0"/>
        </a:p>
      </dsp:txBody>
      <dsp:txXfrm>
        <a:off x="1186162" y="1462683"/>
        <a:ext cx="678768" cy="321966"/>
      </dsp:txXfrm>
    </dsp:sp>
    <dsp:sp modelId="{352D6A22-0BE9-4CD3-8AAF-03D1204BC557}">
      <dsp:nvSpPr>
        <dsp:cNvPr id="0" name=""/>
        <dsp:cNvSpPr/>
      </dsp:nvSpPr>
      <dsp:spPr>
        <a:xfrm>
          <a:off x="276383" y="1445265"/>
          <a:ext cx="713604" cy="356802"/>
        </a:xfrm>
        <a:prstGeom prst="roundRect">
          <a:avLst/>
        </a:prstGeom>
        <a:solidFill>
          <a:schemeClr val="accent2">
            <a:hueOff val="2522366"/>
            <a:satOff val="-2679"/>
            <a:lumOff val="205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AE" sz="900" kern="1200" dirty="0"/>
        </a:p>
      </dsp:txBody>
      <dsp:txXfrm>
        <a:off x="293801" y="1462683"/>
        <a:ext cx="678768" cy="321966"/>
      </dsp:txXfrm>
    </dsp:sp>
    <dsp:sp modelId="{29AE2122-7EA4-42F0-A72D-38FBF31B4999}">
      <dsp:nvSpPr>
        <dsp:cNvPr id="0" name=""/>
        <dsp:cNvSpPr/>
      </dsp:nvSpPr>
      <dsp:spPr>
        <a:xfrm>
          <a:off x="629" y="596580"/>
          <a:ext cx="713604" cy="356802"/>
        </a:xfrm>
        <a:prstGeom prst="roundRect">
          <a:avLst/>
        </a:prstGeom>
        <a:solidFill>
          <a:schemeClr val="accent2">
            <a:hueOff val="3363155"/>
            <a:satOff val="-3572"/>
            <a:lumOff val="274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AE" sz="900" kern="1200" dirty="0"/>
        </a:p>
      </dsp:txBody>
      <dsp:txXfrm>
        <a:off x="18047" y="613998"/>
        <a:ext cx="678768" cy="3219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37417DC8-1FC7-4571-B5D6-CCC4DBBBEB4A}" type="datetimeFigureOut">
              <a:rPr lang="ar-AE" smtClean="0"/>
              <a:t>23/02/1443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94AA789F-A033-4779-A45D-BA832F1A59A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011148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355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355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787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772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A224F-E6A3-4A98-B5C5-6BD49E292BE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010D-3251-432F-9789-57C2E06F7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45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A224F-E6A3-4A98-B5C5-6BD49E292BE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010D-3251-432F-9789-57C2E06F7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838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A224F-E6A3-4A98-B5C5-6BD49E292BE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010D-3251-432F-9789-57C2E06F7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43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4BAC0-4CBE-4D03-ACE0-102DBC0D2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61CFF2-936C-40FB-A2DF-6AC78ECA1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C984C-9765-4A28-99E5-ECBC687DA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E1CA-927F-4FB2-A09A-8448C5F7337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3FDA9-1F23-444B-B12D-39016AC8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9C3CD-370D-4840-99FF-96C78744D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963D-48C2-46DD-BBEB-509E3554A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12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B86F2-B8A2-4B8F-BDF4-A3C5E057C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92E54-E36C-4EA0-A92B-7893F8295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9FDBE-61F0-4327-8E45-CB2388DE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E1CA-927F-4FB2-A09A-8448C5F7337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AA95B-1E48-4E32-9E66-E5007982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18981-4359-4476-BC4F-53CE50C5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963D-48C2-46DD-BBEB-509E3554A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21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03163-DCC0-40B2-81D6-945F2AA29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2FF3E-C245-46D0-AC76-FD3F4EC6D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3CA1B-CE56-44ED-B58F-5CC7CB07F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E1CA-927F-4FB2-A09A-8448C5F7337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D8931-314E-4567-8263-C52FF02C1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50AB4-E863-4C75-8359-14559F54B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963D-48C2-46DD-BBEB-509E3554A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62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689DE-EFBF-467F-AF75-37791FFCA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5AD8E-FE68-4062-B842-5392FF7FB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041AC5-E559-4BEE-B943-A94FCE35A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2B94F6-ADD2-4AC1-B5E1-A62CE5E8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E1CA-927F-4FB2-A09A-8448C5F7337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37BE5-8DFB-451D-BA16-FFD94EB9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5B323E-4261-4A31-87DD-398C69C9C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963D-48C2-46DD-BBEB-509E3554A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33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ABF3E-6A17-47F2-9CE0-B076D5B0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6F7C2-EBAA-4008-AC73-1D890847E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BA71A6-6207-4925-925D-0D2E6A320E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C21D5C-3FA5-46B5-8D43-1F705D547C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91404F-C343-48F8-85E8-78590882E6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327AAD-53E5-4503-B99C-8D62D2A9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E1CA-927F-4FB2-A09A-8448C5F7337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D66A4E-B959-457E-9817-AC64994C2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B2DC10-6D9D-428C-8E3D-7545F7447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963D-48C2-46DD-BBEB-509E3554A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61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9617-A460-414B-8413-13B79DCDB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5392BE-E075-47EC-9158-2781559CD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E1CA-927F-4FB2-A09A-8448C5F7337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FC312D-EB20-409B-80CF-BD10481EF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C8B0C1-7CED-4D90-B8E5-5367B1C7A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963D-48C2-46DD-BBEB-509E3554A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1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105475-6CF2-49AF-A622-D323AC101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E1CA-927F-4FB2-A09A-8448C5F7337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7056CD-6434-455D-AEDA-38C1E52A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8F3D5B-4968-4803-9EB8-868C1EAD0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963D-48C2-46DD-BBEB-509E3554A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93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33B0-F6FC-4399-A7B0-47387FE36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98838-B271-405D-9326-F6FF144E7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3070E-9D85-42B4-B131-7B6E9AA158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2EB64-AEAE-430A-B892-AC99F575B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E1CA-927F-4FB2-A09A-8448C5F7337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E902D-8E06-481E-B34B-D779ADF68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C53DB4-948C-4830-9E75-C0258D46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963D-48C2-46DD-BBEB-509E3554A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49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A224F-E6A3-4A98-B5C5-6BD49E292BE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010D-3251-432F-9789-57C2E06F7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67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B8BE7-669E-401E-93D3-CC62FD9A3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EEF703-B0DE-4390-AB55-0EC6985C43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531F4-49F1-4B53-9F22-CE3832A56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D3DAF-3C1D-4794-8C88-C1E1CCA41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E1CA-927F-4FB2-A09A-8448C5F7337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8AA4FC-59EA-425F-B3D1-B616DBB19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CACBEA-902F-4FDE-BA0F-009D36314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963D-48C2-46DD-BBEB-509E3554A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67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DCDC5-B905-48EE-9753-EB3C986DD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30EC74-E684-4BFC-ABCC-31F3A1CF0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BC495-1CEF-4A5B-957C-D453B0088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E1CA-927F-4FB2-A09A-8448C5F7337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01100-7103-4815-B117-1B2C3525F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02A3A-37E6-400B-B75A-243344A2A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963D-48C2-46DD-BBEB-509E3554A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81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7A2DB5-C5AC-4566-BF0A-2ED9F4D109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852FE8-CE4A-4F87-AD40-7111E9464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139B9-29DF-42B0-8612-C84BC620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E1CA-927F-4FB2-A09A-8448C5F7337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B8314-EEF4-4C6F-BF14-8672ECCBF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29B64-6650-40B6-A499-1F3A387F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963D-48C2-46DD-BBEB-509E3554A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57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6"/>
            <a:ext cx="9148763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9989" y="6442525"/>
            <a:ext cx="2057400" cy="365125"/>
          </a:xfrm>
        </p:spPr>
        <p:txBody>
          <a:bodyPr/>
          <a:lstStyle/>
          <a:p>
            <a:fld id="{C9197D8F-B82A-4FDF-A91F-5108CA78EF3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4158" y="6442525"/>
            <a:ext cx="30861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24" y="6442525"/>
            <a:ext cx="2066534" cy="365125"/>
          </a:xfrm>
        </p:spPr>
        <p:txBody>
          <a:bodyPr anchor="ctr"/>
          <a:lstStyle>
            <a:lvl1pPr algn="l">
              <a:defRPr sz="900"/>
            </a:lvl1pPr>
          </a:lstStyle>
          <a:p>
            <a:fld id="{80A671CC-B07D-4456-84BE-A0D21B1DD35C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3342085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5490225" y="467785"/>
            <a:ext cx="3656410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0564" y="1023868"/>
            <a:ext cx="2845259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2925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0564" y="4945377"/>
            <a:ext cx="2845259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150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228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7D8F-B82A-4FDF-A91F-5108CA78EF3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71CC-B07D-4456-84BE-A0D21B1DD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347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1" y="-4679"/>
            <a:ext cx="9150461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1839516" y="1262064"/>
            <a:ext cx="5464969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38557" y="6296731"/>
            <a:ext cx="20574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9197D8F-B82A-4FDF-A91F-5108CA78EF3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0683" y="6296731"/>
            <a:ext cx="30861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8057" y="6296731"/>
            <a:ext cx="2086157" cy="365125"/>
          </a:xfrm>
        </p:spPr>
        <p:txBody>
          <a:bodyPr anchor="ctr"/>
          <a:lstStyle>
            <a:lvl1pPr algn="l">
              <a:defRPr sz="900">
                <a:solidFill>
                  <a:schemeClr val="bg2"/>
                </a:solidFill>
              </a:defRPr>
            </a:lvl1pPr>
          </a:lstStyle>
          <a:p>
            <a:fld id="{80A671CC-B07D-4456-84BE-A0D21B1DD35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1726" y="1830580"/>
            <a:ext cx="4394793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2925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0938" y="4176132"/>
            <a:ext cx="3424856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5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608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0274" y="2438400"/>
            <a:ext cx="312039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7813" y="2438400"/>
            <a:ext cx="312039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7D8F-B82A-4FDF-A91F-5108CA78EF3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71CC-B07D-4456-84BE-A0D21B1DD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33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0274" y="566928"/>
            <a:ext cx="6577930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4" y="2456408"/>
            <a:ext cx="312039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1800" b="0" baseline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0274" y="3316640"/>
            <a:ext cx="312039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7813" y="2456408"/>
            <a:ext cx="312039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1800" b="0" baseline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7813" y="3316640"/>
            <a:ext cx="312039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7D8F-B82A-4FDF-A91F-5108CA78EF3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71CC-B07D-4456-84BE-A0D21B1DD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900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7D8F-B82A-4FDF-A91F-5108CA78EF3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71CC-B07D-4456-84BE-A0D21B1DD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899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300536" y="362425"/>
            <a:ext cx="2621984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7D8F-B82A-4FDF-A91F-5108CA78EF3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71CC-B07D-4456-84BE-A0D21B1DD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41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A224F-E6A3-4A98-B5C5-6BD49E292BE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010D-3251-432F-9789-57C2E06F7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214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6429343" y="453682"/>
            <a:ext cx="2557084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7367" y="1503907"/>
            <a:ext cx="2420786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25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98" y="441414"/>
            <a:ext cx="5697780" cy="565458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7367" y="3223804"/>
            <a:ext cx="2420786" cy="2872197"/>
          </a:xfrm>
        </p:spPr>
        <p:txBody>
          <a:bodyPr/>
          <a:lstStyle>
            <a:lvl1pPr marL="0" indent="0">
              <a:spcBef>
                <a:spcPts val="105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7417" y="6286501"/>
            <a:ext cx="2420786" cy="365125"/>
          </a:xfrm>
        </p:spPr>
        <p:txBody>
          <a:bodyPr/>
          <a:lstStyle>
            <a:lvl1pPr algn="l">
              <a:defRPr/>
            </a:lvl1pPr>
          </a:lstStyle>
          <a:p>
            <a:fld id="{C9197D8F-B82A-4FDF-A91F-5108CA78EF3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8" y="6286501"/>
            <a:ext cx="569778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7367" y="373605"/>
            <a:ext cx="2420786" cy="816481"/>
          </a:xfrm>
        </p:spPr>
        <p:txBody>
          <a:bodyPr anchor="t"/>
          <a:lstStyle>
            <a:lvl1pPr algn="l">
              <a:defRPr sz="3300"/>
            </a:lvl1pPr>
          </a:lstStyle>
          <a:p>
            <a:fld id="{80A671CC-B07D-4456-84BE-A0D21B1DD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29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6429343" y="453682"/>
            <a:ext cx="2557084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7366" y="1503910"/>
            <a:ext cx="2422969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25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1"/>
            <a:ext cx="6076988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7366" y="3223806"/>
            <a:ext cx="2420874" cy="2872194"/>
          </a:xfrm>
        </p:spPr>
        <p:txBody>
          <a:bodyPr/>
          <a:lstStyle>
            <a:lvl1pPr marL="0" indent="0">
              <a:spcBef>
                <a:spcPts val="105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7366" y="6291073"/>
            <a:ext cx="2420874" cy="365125"/>
          </a:xfrm>
        </p:spPr>
        <p:txBody>
          <a:bodyPr/>
          <a:lstStyle>
            <a:lvl1pPr algn="l">
              <a:defRPr/>
            </a:lvl1pPr>
          </a:lstStyle>
          <a:p>
            <a:fld id="{C9197D8F-B82A-4FDF-A91F-5108CA78EF3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8" y="6291073"/>
            <a:ext cx="5698998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7366" y="373607"/>
            <a:ext cx="2420874" cy="816482"/>
          </a:xfrm>
        </p:spPr>
        <p:txBody>
          <a:bodyPr anchor="t"/>
          <a:lstStyle>
            <a:lvl1pPr algn="l">
              <a:defRPr sz="3300"/>
            </a:lvl1pPr>
          </a:lstStyle>
          <a:p>
            <a:fld id="{80A671CC-B07D-4456-84BE-A0D21B1DD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798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7D8F-B82A-4FDF-A91F-5108CA78EF3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71CC-B07D-4456-84BE-A0D21B1DD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846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300536" y="362425"/>
            <a:ext cx="2621984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474" y="507037"/>
            <a:ext cx="1178720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0275" y="524373"/>
            <a:ext cx="4469683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8474" y="6296616"/>
            <a:ext cx="1879497" cy="365125"/>
          </a:xfrm>
        </p:spPr>
        <p:txBody>
          <a:bodyPr/>
          <a:lstStyle/>
          <a:p>
            <a:fld id="{C9197D8F-B82A-4FDF-A91F-5108CA78EF3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0275" y="6296616"/>
            <a:ext cx="44696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878074" y="2928735"/>
            <a:ext cx="5383267" cy="453202"/>
          </a:xfrm>
        </p:spPr>
        <p:txBody>
          <a:bodyPr/>
          <a:lstStyle>
            <a:lvl1pPr algn="l">
              <a:defRPr/>
            </a:lvl1pPr>
          </a:lstStyle>
          <a:p>
            <a:fld id="{80A671CC-B07D-4456-84BE-A0D21B1DD35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6833687" y="571503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913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871132"/>
            <a:ext cx="5111752" cy="1515533"/>
          </a:xfrm>
        </p:spPr>
        <p:txBody>
          <a:bodyPr anchor="b">
            <a:noAutofit/>
          </a:bodyPr>
          <a:lstStyle>
            <a:lvl1pPr algn="ctr">
              <a:defRPr sz="405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3657597"/>
            <a:ext cx="5111752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5037663"/>
            <a:ext cx="673100" cy="279400"/>
          </a:xfrm>
        </p:spPr>
        <p:txBody>
          <a:bodyPr/>
          <a:lstStyle/>
          <a:p>
            <a:fld id="{61DC9D09-2018-4BA6-BE3B-58A030EB1B4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5037663"/>
            <a:ext cx="3910976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5037663"/>
            <a:ext cx="413375" cy="279400"/>
          </a:xfrm>
        </p:spPr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3522131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0305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86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752606"/>
            <a:ext cx="6119016" cy="1822514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3846052"/>
            <a:ext cx="6119018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3710585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9606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2560320"/>
            <a:ext cx="3538728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2560320"/>
            <a:ext cx="3538728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76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2658533"/>
            <a:ext cx="3538728" cy="576262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3243263"/>
            <a:ext cx="3538728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2658533"/>
            <a:ext cx="3538728" cy="576262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3243263"/>
            <a:ext cx="3538728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1002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34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A224F-E6A3-4A98-B5C5-6BD49E292BE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010D-3251-432F-9789-57C2E06F7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00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935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9" y="1388534"/>
            <a:ext cx="2788841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982132"/>
            <a:ext cx="4102100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59" y="3031065"/>
            <a:ext cx="2788841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912533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8895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883832"/>
            <a:ext cx="4681362" cy="13716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1041400"/>
            <a:ext cx="2297510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3255432"/>
            <a:ext cx="4681362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412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4815415"/>
            <a:ext cx="7207250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0" y="1041400"/>
            <a:ext cx="7579479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5382153"/>
            <a:ext cx="7207250" cy="493712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205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982132"/>
            <a:ext cx="7194549" cy="2954868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1" y="4343400"/>
            <a:ext cx="7194549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414019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916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982132"/>
            <a:ext cx="6972299" cy="2370668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3352800"/>
            <a:ext cx="66294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343400"/>
            <a:ext cx="7207250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6510" y="87996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82787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414019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8395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3308581"/>
            <a:ext cx="7207251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777381"/>
            <a:ext cx="720725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029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982132"/>
            <a:ext cx="6972299" cy="2243668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51" y="3639312"/>
            <a:ext cx="7207251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529667"/>
            <a:ext cx="7207251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46510" y="87996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259926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34290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0966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982132"/>
            <a:ext cx="7207250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51" y="3630168"/>
            <a:ext cx="7207251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4470400"/>
            <a:ext cx="7207253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4290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6267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497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A224F-E6A3-4A98-B5C5-6BD49E292BE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010D-3251-432F-9789-57C2E06F7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9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18" y="982132"/>
            <a:ext cx="1418171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49" y="982132"/>
            <a:ext cx="5574769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0672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600"/>
          </a:xfrm>
        </p:spPr>
        <p:txBody>
          <a:bodyPr anchor="b"/>
          <a:lstStyle>
            <a:lvl1pPr algn="ctr">
              <a:defRPr sz="4286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3"/>
          </a:xfrm>
        </p:spPr>
        <p:txBody>
          <a:bodyPr/>
          <a:lstStyle>
            <a:lvl1pPr marL="0" indent="0" algn="ctr">
              <a:buNone/>
              <a:defRPr sz="1714"/>
            </a:lvl1pPr>
            <a:lvl2pPr marL="326597" indent="0" algn="ctr">
              <a:buNone/>
              <a:defRPr sz="1429"/>
            </a:lvl2pPr>
            <a:lvl3pPr marL="653194" indent="0" algn="ctr">
              <a:buNone/>
              <a:defRPr sz="1286"/>
            </a:lvl3pPr>
            <a:lvl4pPr marL="979790" indent="0" algn="ctr">
              <a:buNone/>
              <a:defRPr sz="1143"/>
            </a:lvl4pPr>
            <a:lvl5pPr marL="1306387" indent="0" algn="ctr">
              <a:buNone/>
              <a:defRPr sz="1143"/>
            </a:lvl5pPr>
            <a:lvl6pPr marL="1632984" indent="0" algn="ctr">
              <a:buNone/>
              <a:defRPr sz="1143"/>
            </a:lvl6pPr>
            <a:lvl7pPr marL="1959581" indent="0" algn="ctr">
              <a:buNone/>
              <a:defRPr sz="1143"/>
            </a:lvl7pPr>
            <a:lvl8pPr marL="2286178" indent="0" algn="ctr">
              <a:buNone/>
              <a:defRPr sz="1143"/>
            </a:lvl8pPr>
            <a:lvl9pPr marL="2612775" indent="0" algn="ctr">
              <a:buNone/>
              <a:defRPr sz="1143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23/02/1443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665503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23/02/1443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807379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286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714">
                <a:solidFill>
                  <a:schemeClr val="tx1">
                    <a:tint val="75000"/>
                  </a:schemeClr>
                </a:solidFill>
              </a:defRPr>
            </a:lvl1pPr>
            <a:lvl2pPr marL="326597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2pPr>
            <a:lvl3pPr marL="653194" indent="0">
              <a:buNone/>
              <a:defRPr sz="1286">
                <a:solidFill>
                  <a:schemeClr val="tx1">
                    <a:tint val="75000"/>
                  </a:schemeClr>
                </a:solidFill>
              </a:defRPr>
            </a:lvl3pPr>
            <a:lvl4pPr marL="979790" indent="0">
              <a:buNone/>
              <a:defRPr sz="1143">
                <a:solidFill>
                  <a:schemeClr val="tx1">
                    <a:tint val="75000"/>
                  </a:schemeClr>
                </a:solidFill>
              </a:defRPr>
            </a:lvl4pPr>
            <a:lvl5pPr marL="1306387" indent="0">
              <a:buNone/>
              <a:defRPr sz="1143">
                <a:solidFill>
                  <a:schemeClr val="tx1">
                    <a:tint val="75000"/>
                  </a:schemeClr>
                </a:solidFill>
              </a:defRPr>
            </a:lvl5pPr>
            <a:lvl6pPr marL="1632984" indent="0">
              <a:buNone/>
              <a:defRPr sz="1143">
                <a:solidFill>
                  <a:schemeClr val="tx1">
                    <a:tint val="75000"/>
                  </a:schemeClr>
                </a:solidFill>
              </a:defRPr>
            </a:lvl6pPr>
            <a:lvl7pPr marL="1959581" indent="0">
              <a:buNone/>
              <a:defRPr sz="1143">
                <a:solidFill>
                  <a:schemeClr val="tx1">
                    <a:tint val="75000"/>
                  </a:schemeClr>
                </a:solidFill>
              </a:defRPr>
            </a:lvl7pPr>
            <a:lvl8pPr marL="2286178" indent="0">
              <a:buNone/>
              <a:defRPr sz="1143">
                <a:solidFill>
                  <a:schemeClr val="tx1">
                    <a:tint val="75000"/>
                  </a:schemeClr>
                </a:solidFill>
              </a:defRPr>
            </a:lvl8pPr>
            <a:lvl9pPr marL="2612775" indent="0">
              <a:buNone/>
              <a:defRPr sz="11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23/02/1443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766489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23/02/1443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613579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1714" b="1"/>
            </a:lvl1pPr>
            <a:lvl2pPr marL="326597" indent="0">
              <a:buNone/>
              <a:defRPr sz="1429" b="1"/>
            </a:lvl2pPr>
            <a:lvl3pPr marL="653194" indent="0">
              <a:buNone/>
              <a:defRPr sz="1286" b="1"/>
            </a:lvl3pPr>
            <a:lvl4pPr marL="979790" indent="0">
              <a:buNone/>
              <a:defRPr sz="1143" b="1"/>
            </a:lvl4pPr>
            <a:lvl5pPr marL="1306387" indent="0">
              <a:buNone/>
              <a:defRPr sz="1143" b="1"/>
            </a:lvl5pPr>
            <a:lvl6pPr marL="1632984" indent="0">
              <a:buNone/>
              <a:defRPr sz="1143" b="1"/>
            </a:lvl6pPr>
            <a:lvl7pPr marL="1959581" indent="0">
              <a:buNone/>
              <a:defRPr sz="1143" b="1"/>
            </a:lvl7pPr>
            <a:lvl8pPr marL="2286178" indent="0">
              <a:buNone/>
              <a:defRPr sz="1143" b="1"/>
            </a:lvl8pPr>
            <a:lvl9pPr marL="2612775" indent="0">
              <a:buNone/>
              <a:defRPr sz="1143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4"/>
            <a:ext cx="3887391" cy="823912"/>
          </a:xfrm>
        </p:spPr>
        <p:txBody>
          <a:bodyPr anchor="b"/>
          <a:lstStyle>
            <a:lvl1pPr marL="0" indent="0">
              <a:buNone/>
              <a:defRPr sz="1714" b="1"/>
            </a:lvl1pPr>
            <a:lvl2pPr marL="326597" indent="0">
              <a:buNone/>
              <a:defRPr sz="1429" b="1"/>
            </a:lvl2pPr>
            <a:lvl3pPr marL="653194" indent="0">
              <a:buNone/>
              <a:defRPr sz="1286" b="1"/>
            </a:lvl3pPr>
            <a:lvl4pPr marL="979790" indent="0">
              <a:buNone/>
              <a:defRPr sz="1143" b="1"/>
            </a:lvl4pPr>
            <a:lvl5pPr marL="1306387" indent="0">
              <a:buNone/>
              <a:defRPr sz="1143" b="1"/>
            </a:lvl5pPr>
            <a:lvl6pPr marL="1632984" indent="0">
              <a:buNone/>
              <a:defRPr sz="1143" b="1"/>
            </a:lvl6pPr>
            <a:lvl7pPr marL="1959581" indent="0">
              <a:buNone/>
              <a:defRPr sz="1143" b="1"/>
            </a:lvl7pPr>
            <a:lvl8pPr marL="2286178" indent="0">
              <a:buNone/>
              <a:defRPr sz="1143" b="1"/>
            </a:lvl8pPr>
            <a:lvl9pPr marL="2612775" indent="0">
              <a:buNone/>
              <a:defRPr sz="1143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23/02/1443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636646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23/02/1443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80835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23/02/1443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642313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1"/>
          </a:xfrm>
        </p:spPr>
        <p:txBody>
          <a:bodyPr anchor="b"/>
          <a:lstStyle>
            <a:lvl1pPr>
              <a:defRPr sz="2286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286"/>
            </a:lvl1pPr>
            <a:lvl2pPr>
              <a:defRPr sz="2000"/>
            </a:lvl2pPr>
            <a:lvl3pPr>
              <a:defRPr sz="1714"/>
            </a:lvl3pPr>
            <a:lvl4pPr>
              <a:defRPr sz="1429"/>
            </a:lvl4pPr>
            <a:lvl5pPr>
              <a:defRPr sz="1429"/>
            </a:lvl5pPr>
            <a:lvl6pPr>
              <a:defRPr sz="1429"/>
            </a:lvl6pPr>
            <a:lvl7pPr>
              <a:defRPr sz="1429"/>
            </a:lvl7pPr>
            <a:lvl8pPr>
              <a:defRPr sz="1429"/>
            </a:lvl8pPr>
            <a:lvl9pPr>
              <a:defRPr sz="1429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143"/>
            </a:lvl1pPr>
            <a:lvl2pPr marL="326597" indent="0">
              <a:buNone/>
              <a:defRPr sz="1001"/>
            </a:lvl2pPr>
            <a:lvl3pPr marL="653194" indent="0">
              <a:buNone/>
              <a:defRPr sz="857"/>
            </a:lvl3pPr>
            <a:lvl4pPr marL="979790" indent="0">
              <a:buNone/>
              <a:defRPr sz="715"/>
            </a:lvl4pPr>
            <a:lvl5pPr marL="1306387" indent="0">
              <a:buNone/>
              <a:defRPr sz="715"/>
            </a:lvl5pPr>
            <a:lvl6pPr marL="1632984" indent="0">
              <a:buNone/>
              <a:defRPr sz="715"/>
            </a:lvl6pPr>
            <a:lvl7pPr marL="1959581" indent="0">
              <a:buNone/>
              <a:defRPr sz="715"/>
            </a:lvl7pPr>
            <a:lvl8pPr marL="2286178" indent="0">
              <a:buNone/>
              <a:defRPr sz="715"/>
            </a:lvl8pPr>
            <a:lvl9pPr marL="2612775" indent="0">
              <a:buNone/>
              <a:defRPr sz="71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23/02/1443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59625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1"/>
          </a:xfrm>
        </p:spPr>
        <p:txBody>
          <a:bodyPr anchor="b"/>
          <a:lstStyle>
            <a:lvl1pPr>
              <a:defRPr sz="2286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 anchor="t"/>
          <a:lstStyle>
            <a:lvl1pPr marL="0" indent="0">
              <a:buNone/>
              <a:defRPr sz="2286"/>
            </a:lvl1pPr>
            <a:lvl2pPr marL="326597" indent="0">
              <a:buNone/>
              <a:defRPr sz="2000"/>
            </a:lvl2pPr>
            <a:lvl3pPr marL="653194" indent="0">
              <a:buNone/>
              <a:defRPr sz="1714"/>
            </a:lvl3pPr>
            <a:lvl4pPr marL="979790" indent="0">
              <a:buNone/>
              <a:defRPr sz="1429"/>
            </a:lvl4pPr>
            <a:lvl5pPr marL="1306387" indent="0">
              <a:buNone/>
              <a:defRPr sz="1429"/>
            </a:lvl5pPr>
            <a:lvl6pPr marL="1632984" indent="0">
              <a:buNone/>
              <a:defRPr sz="1429"/>
            </a:lvl6pPr>
            <a:lvl7pPr marL="1959581" indent="0">
              <a:buNone/>
              <a:defRPr sz="1429"/>
            </a:lvl7pPr>
            <a:lvl8pPr marL="2286178" indent="0">
              <a:buNone/>
              <a:defRPr sz="1429"/>
            </a:lvl8pPr>
            <a:lvl9pPr marL="2612775" indent="0">
              <a:buNone/>
              <a:defRPr sz="1429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143"/>
            </a:lvl1pPr>
            <a:lvl2pPr marL="326597" indent="0">
              <a:buNone/>
              <a:defRPr sz="1001"/>
            </a:lvl2pPr>
            <a:lvl3pPr marL="653194" indent="0">
              <a:buNone/>
              <a:defRPr sz="857"/>
            </a:lvl3pPr>
            <a:lvl4pPr marL="979790" indent="0">
              <a:buNone/>
              <a:defRPr sz="715"/>
            </a:lvl4pPr>
            <a:lvl5pPr marL="1306387" indent="0">
              <a:buNone/>
              <a:defRPr sz="715"/>
            </a:lvl5pPr>
            <a:lvl6pPr marL="1632984" indent="0">
              <a:buNone/>
              <a:defRPr sz="715"/>
            </a:lvl6pPr>
            <a:lvl7pPr marL="1959581" indent="0">
              <a:buNone/>
              <a:defRPr sz="715"/>
            </a:lvl7pPr>
            <a:lvl8pPr marL="2286178" indent="0">
              <a:buNone/>
              <a:defRPr sz="715"/>
            </a:lvl8pPr>
            <a:lvl9pPr marL="2612775" indent="0">
              <a:buNone/>
              <a:defRPr sz="71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23/02/1443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1880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A224F-E6A3-4A98-B5C5-6BD49E292BE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010D-3251-432F-9789-57C2E06F7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040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23/02/1443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183782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7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21CE-0F44-4A30-A794-C24F68BF7AB2}" type="datetimeFigureOut">
              <a:rPr lang="ar-KW" smtClean="0"/>
              <a:t>23/02/1443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47597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A224F-E6A3-4A98-B5C5-6BD49E292BE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010D-3251-432F-9789-57C2E06F7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90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A224F-E6A3-4A98-B5C5-6BD49E292BE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010D-3251-432F-9789-57C2E06F7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3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A224F-E6A3-4A98-B5C5-6BD49E292BE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010D-3251-432F-9789-57C2E06F7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37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A224F-E6A3-4A98-B5C5-6BD49E292BE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D010D-3251-432F-9789-57C2E06F7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76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BB61F9-F3A0-4C83-BC1C-44B748B45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62171-AEAC-46DD-A1A1-2C97F9445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BE249-F042-4D12-AEDD-91D6A97F4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8E1CA-927F-4FB2-A09A-8448C5F7337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73D81-EDBC-49C4-804E-7E72FF51B5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0788D-3A98-4104-B326-2BB9358F8A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C963D-48C2-46DD-BBEB-509E3554A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8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300536" y="362425"/>
            <a:ext cx="2621984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0276" y="568345"/>
            <a:ext cx="6577928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6" y="2438400"/>
            <a:ext cx="6577928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20803" y="629661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197D8F-B82A-4FDF-A91F-5108CA78EF3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0275" y="6296616"/>
            <a:ext cx="42505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749" y="723329"/>
            <a:ext cx="1413261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80A671CC-B07D-4456-84BE-A0D21B1DD35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200276" y="2176009"/>
            <a:ext cx="657792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68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9000"/>
        </a:lnSpc>
        <a:spcBef>
          <a:spcPct val="0"/>
        </a:spcBef>
        <a:buNone/>
        <a:defRPr sz="33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68580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5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80060" indent="-240030" algn="l" defTabSz="68580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35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720090" indent="-240030" algn="l" defTabSz="68580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2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60120" indent="-240030" algn="l" defTabSz="68580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05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00150" indent="-240030" algn="l" defTabSz="68580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05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40180" indent="-240030" algn="l" defTabSz="68580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05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1680210" indent="-240030" algn="l" defTabSz="68580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05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1920240" indent="-240030" algn="l" defTabSz="68580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05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160270" indent="-240030" algn="l" defTabSz="68580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05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0"/>
            <a:ext cx="917247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982133"/>
            <a:ext cx="7200897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2556932"/>
            <a:ext cx="7200897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1DC9D09-2018-4BA6-BE3B-58A030EB1B4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5969000"/>
            <a:ext cx="54794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5969000"/>
            <a:ext cx="40702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7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3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121CE-0F44-4A30-A794-C24F68BF7AB2}" type="datetimeFigureOut">
              <a:rPr lang="ar-KW" smtClean="0"/>
              <a:t>23/02/1443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0158C-96C2-4A4C-8946-55B3D710F05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2455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653194" rtl="1" eaLnBrk="1" latinLnBrk="0" hangingPunct="1">
        <a:lnSpc>
          <a:spcPct val="90000"/>
        </a:lnSpc>
        <a:spcBef>
          <a:spcPct val="0"/>
        </a:spcBef>
        <a:buNone/>
        <a:defRPr sz="31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3299" indent="-163299" algn="r" defTabSz="653194" rtl="1" eaLnBrk="1" latinLnBrk="0" hangingPunct="1">
        <a:lnSpc>
          <a:spcPct val="90000"/>
        </a:lnSpc>
        <a:spcBef>
          <a:spcPts val="71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89896" indent="-163299" algn="r" defTabSz="653194" rtl="1" eaLnBrk="1" latinLnBrk="0" hangingPunct="1">
        <a:lnSpc>
          <a:spcPct val="90000"/>
        </a:lnSpc>
        <a:spcBef>
          <a:spcPts val="357"/>
        </a:spcBef>
        <a:buFont typeface="Arial" panose="020B0604020202020204" pitchFamily="34" charset="0"/>
        <a:buChar char="•"/>
        <a:defRPr sz="1714" kern="1200">
          <a:solidFill>
            <a:schemeClr val="tx1"/>
          </a:solidFill>
          <a:latin typeface="+mn-lt"/>
          <a:ea typeface="+mn-ea"/>
          <a:cs typeface="+mn-cs"/>
        </a:defRPr>
      </a:lvl2pPr>
      <a:lvl3pPr marL="816493" indent="-163299" algn="r" defTabSz="653194" rtl="1" eaLnBrk="1" latinLnBrk="0" hangingPunct="1">
        <a:lnSpc>
          <a:spcPct val="90000"/>
        </a:lnSpc>
        <a:spcBef>
          <a:spcPts val="357"/>
        </a:spcBef>
        <a:buFont typeface="Arial" panose="020B0604020202020204" pitchFamily="34" charset="0"/>
        <a:buChar char="•"/>
        <a:defRPr sz="1429" kern="1200">
          <a:solidFill>
            <a:schemeClr val="tx1"/>
          </a:solidFill>
          <a:latin typeface="+mn-lt"/>
          <a:ea typeface="+mn-ea"/>
          <a:cs typeface="+mn-cs"/>
        </a:defRPr>
      </a:lvl3pPr>
      <a:lvl4pPr marL="1143089" indent="-163299" algn="r" defTabSz="653194" rtl="1" eaLnBrk="1" latinLnBrk="0" hangingPunct="1">
        <a:lnSpc>
          <a:spcPct val="90000"/>
        </a:lnSpc>
        <a:spcBef>
          <a:spcPts val="357"/>
        </a:spcBef>
        <a:buFont typeface="Arial" panose="020B0604020202020204" pitchFamily="34" charset="0"/>
        <a:buChar char="•"/>
        <a:defRPr sz="1286" kern="1200">
          <a:solidFill>
            <a:schemeClr val="tx1"/>
          </a:solidFill>
          <a:latin typeface="+mn-lt"/>
          <a:ea typeface="+mn-ea"/>
          <a:cs typeface="+mn-cs"/>
        </a:defRPr>
      </a:lvl4pPr>
      <a:lvl5pPr marL="1469686" indent="-163299" algn="r" defTabSz="653194" rtl="1" eaLnBrk="1" latinLnBrk="0" hangingPunct="1">
        <a:lnSpc>
          <a:spcPct val="90000"/>
        </a:lnSpc>
        <a:spcBef>
          <a:spcPts val="357"/>
        </a:spcBef>
        <a:buFont typeface="Arial" panose="020B0604020202020204" pitchFamily="34" charset="0"/>
        <a:buChar char="•"/>
        <a:defRPr sz="1286" kern="1200">
          <a:solidFill>
            <a:schemeClr val="tx1"/>
          </a:solidFill>
          <a:latin typeface="+mn-lt"/>
          <a:ea typeface="+mn-ea"/>
          <a:cs typeface="+mn-cs"/>
        </a:defRPr>
      </a:lvl5pPr>
      <a:lvl6pPr marL="1796283" indent="-163299" algn="r" defTabSz="653194" rtl="1" eaLnBrk="1" latinLnBrk="0" hangingPunct="1">
        <a:lnSpc>
          <a:spcPct val="90000"/>
        </a:lnSpc>
        <a:spcBef>
          <a:spcPts val="357"/>
        </a:spcBef>
        <a:buFont typeface="Arial" panose="020B0604020202020204" pitchFamily="34" charset="0"/>
        <a:buChar char="•"/>
        <a:defRPr sz="1286" kern="1200">
          <a:solidFill>
            <a:schemeClr val="tx1"/>
          </a:solidFill>
          <a:latin typeface="+mn-lt"/>
          <a:ea typeface="+mn-ea"/>
          <a:cs typeface="+mn-cs"/>
        </a:defRPr>
      </a:lvl6pPr>
      <a:lvl7pPr marL="2122880" indent="-163299" algn="r" defTabSz="653194" rtl="1" eaLnBrk="1" latinLnBrk="0" hangingPunct="1">
        <a:lnSpc>
          <a:spcPct val="90000"/>
        </a:lnSpc>
        <a:spcBef>
          <a:spcPts val="357"/>
        </a:spcBef>
        <a:buFont typeface="Arial" panose="020B0604020202020204" pitchFamily="34" charset="0"/>
        <a:buChar char="•"/>
        <a:defRPr sz="1286" kern="1200">
          <a:solidFill>
            <a:schemeClr val="tx1"/>
          </a:solidFill>
          <a:latin typeface="+mn-lt"/>
          <a:ea typeface="+mn-ea"/>
          <a:cs typeface="+mn-cs"/>
        </a:defRPr>
      </a:lvl7pPr>
      <a:lvl8pPr marL="2449477" indent="-163299" algn="r" defTabSz="653194" rtl="1" eaLnBrk="1" latinLnBrk="0" hangingPunct="1">
        <a:lnSpc>
          <a:spcPct val="90000"/>
        </a:lnSpc>
        <a:spcBef>
          <a:spcPts val="357"/>
        </a:spcBef>
        <a:buFont typeface="Arial" panose="020B0604020202020204" pitchFamily="34" charset="0"/>
        <a:buChar char="•"/>
        <a:defRPr sz="1286" kern="1200">
          <a:solidFill>
            <a:schemeClr val="tx1"/>
          </a:solidFill>
          <a:latin typeface="+mn-lt"/>
          <a:ea typeface="+mn-ea"/>
          <a:cs typeface="+mn-cs"/>
        </a:defRPr>
      </a:lvl8pPr>
      <a:lvl9pPr marL="2776073" indent="-163299" algn="r" defTabSz="653194" rtl="1" eaLnBrk="1" latinLnBrk="0" hangingPunct="1">
        <a:lnSpc>
          <a:spcPct val="90000"/>
        </a:lnSpc>
        <a:spcBef>
          <a:spcPts val="357"/>
        </a:spcBef>
        <a:buFont typeface="Arial" panose="020B0604020202020204" pitchFamily="34" charset="0"/>
        <a:buChar char="•"/>
        <a:defRPr sz="128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53194" rtl="1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1pPr>
      <a:lvl2pPr marL="326597" algn="r" defTabSz="653194" rtl="1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2pPr>
      <a:lvl3pPr marL="653194" algn="r" defTabSz="653194" rtl="1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3pPr>
      <a:lvl4pPr marL="979790" algn="r" defTabSz="653194" rtl="1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4pPr>
      <a:lvl5pPr marL="1306387" algn="r" defTabSz="653194" rtl="1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5pPr>
      <a:lvl6pPr marL="1632984" algn="r" defTabSz="653194" rtl="1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6pPr>
      <a:lvl7pPr marL="1959581" algn="r" defTabSz="653194" rtl="1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7pPr>
      <a:lvl8pPr marL="2286178" algn="r" defTabSz="653194" rtl="1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8pPr>
      <a:lvl9pPr marL="2612775" algn="r" defTabSz="653194" rtl="1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6.wdp"/><Relationship Id="rId18" Type="http://schemas.openxmlformats.org/officeDocument/2006/relationships/image" Target="../media/image19.png"/><Relationship Id="rId3" Type="http://schemas.openxmlformats.org/officeDocument/2006/relationships/image" Target="../media/image31.png"/><Relationship Id="rId21" Type="http://schemas.microsoft.com/office/2007/relationships/hdphoto" Target="../media/hdphoto8.wdp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17" Type="http://schemas.openxmlformats.org/officeDocument/2006/relationships/image" Target="../media/image18.png"/><Relationship Id="rId2" Type="http://schemas.openxmlformats.org/officeDocument/2006/relationships/image" Target="../media/image9.jpg"/><Relationship Id="rId16" Type="http://schemas.openxmlformats.org/officeDocument/2006/relationships/image" Target="../media/image17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jpg"/><Relationship Id="rId15" Type="http://schemas.microsoft.com/office/2007/relationships/hdphoto" Target="../media/hdphoto7.wdp"/><Relationship Id="rId23" Type="http://schemas.openxmlformats.org/officeDocument/2006/relationships/image" Target="../media/image42.png"/><Relationship Id="rId10" Type="http://schemas.microsoft.com/office/2007/relationships/hdphoto" Target="../media/hdphoto5.wdp"/><Relationship Id="rId19" Type="http://schemas.openxmlformats.org/officeDocument/2006/relationships/image" Target="../media/image20.png"/><Relationship Id="rId4" Type="http://schemas.microsoft.com/office/2007/relationships/hdphoto" Target="../media/hdphoto4.wdp"/><Relationship Id="rId9" Type="http://schemas.openxmlformats.org/officeDocument/2006/relationships/image" Target="../media/image36.png"/><Relationship Id="rId14" Type="http://schemas.openxmlformats.org/officeDocument/2006/relationships/image" Target="../media/image39.png"/><Relationship Id="rId22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slideLayout" Target="../slideLayouts/slideLayout35.xml"/><Relationship Id="rId7" Type="http://schemas.openxmlformats.org/officeDocument/2006/relationships/diagramData" Target="../diagrams/data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6.png"/><Relationship Id="rId11" Type="http://schemas.microsoft.com/office/2007/relationships/diagramDrawing" Target="../diagrams/drawing1.xml"/><Relationship Id="rId5" Type="http://schemas.openxmlformats.org/officeDocument/2006/relationships/image" Target="../media/image45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4.jpeg"/><Relationship Id="rId9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1.wdp"/><Relationship Id="rId3" Type="http://schemas.openxmlformats.org/officeDocument/2006/relationships/image" Target="../media/image63.png"/><Relationship Id="rId7" Type="http://schemas.openxmlformats.org/officeDocument/2006/relationships/image" Target="../media/image20.png"/><Relationship Id="rId12" Type="http://schemas.openxmlformats.org/officeDocument/2006/relationships/image" Target="../media/image6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microsoft.com/office/2007/relationships/hdphoto" Target="../media/hdphoto10.wdp"/><Relationship Id="rId5" Type="http://schemas.openxmlformats.org/officeDocument/2006/relationships/image" Target="../media/image17.png"/><Relationship Id="rId10" Type="http://schemas.openxmlformats.org/officeDocument/2006/relationships/image" Target="../media/image64.png"/><Relationship Id="rId4" Type="http://schemas.microsoft.com/office/2007/relationships/hdphoto" Target="../media/hdphoto9.wdp"/><Relationship Id="rId9" Type="http://schemas.openxmlformats.org/officeDocument/2006/relationships/hyperlink" Target="https://www.google.com.eg/url?sa=i&amp;rct=j&amp;q=&amp;esrc=s&amp;source=images&amp;cd=&amp;cad=rja&amp;uact=8&amp;ved=2ahUKEwi11OnCpNLeAhVBXxoKHXUsDrwQjRx6BAgBEAU&amp;url=https://www.dreamstime.com/stock-photos-building-brick-wall-image17354593&amp;psig=AOvVaw3BiKMQPK03Y0k5wcLmkNfY&amp;ust=1542229806552810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jp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3d5ifTsmiw8?feature=oembed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Relationship Id="rId9" Type="http://schemas.openxmlformats.org/officeDocument/2006/relationships/image" Target="../media/image23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D1E1D02-66E4-470A-A154-6BAEBA7F5AE1}"/>
              </a:ext>
            </a:extLst>
          </p:cNvPr>
          <p:cNvSpPr txBox="1"/>
          <p:nvPr/>
        </p:nvSpPr>
        <p:spPr>
          <a:xfrm>
            <a:off x="558416" y="2019031"/>
            <a:ext cx="5992667" cy="3215984"/>
          </a:xfrm>
          <a:prstGeom prst="rect">
            <a:avLst/>
          </a:prstGeom>
        </p:spPr>
        <p:txBody>
          <a:bodyPr vert="horz" lIns="57150" tIns="28575" rIns="57150" bIns="28575" rtlCol="0" anchor="t">
            <a:noAutofit/>
          </a:bodyPr>
          <a:lstStyle/>
          <a:p>
            <a:pPr algn="ctr" defTabSz="571455" rtl="1">
              <a:lnSpc>
                <a:spcPct val="90000"/>
              </a:lnSpc>
              <a:spcBef>
                <a:spcPct val="0"/>
              </a:spcBef>
              <a:spcAft>
                <a:spcPts val="375"/>
              </a:spcAft>
              <a:defRPr/>
            </a:pPr>
            <a:endParaRPr lang="en-US" sz="20999" b="1" cap="all" spc="94" dirty="0">
              <a:solidFill>
                <a:prstClr val="black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A8F8EFB-CC91-4C49-85EA-F18FB459A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562" y="1218137"/>
            <a:ext cx="2267179" cy="1996202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8C52CB3-1D49-48CC-97FB-9A692FE85E59}"/>
              </a:ext>
            </a:extLst>
          </p:cNvPr>
          <p:cNvSpPr txBox="1"/>
          <p:nvPr/>
        </p:nvSpPr>
        <p:spPr>
          <a:xfrm>
            <a:off x="837527" y="1193664"/>
            <a:ext cx="5359161" cy="49013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285739">
              <a:defRPr/>
            </a:pPr>
            <a:r>
              <a:rPr lang="ar-AE" sz="15625" b="1" dirty="0">
                <a:solidFill>
                  <a:prstClr val="black"/>
                </a:solidFill>
                <a:latin typeface="Aldhabi" panose="01000000000000000000" pitchFamily="2" charset="-78"/>
                <a:cs typeface="DecoType Naskh Variants" panose="02010400000000000000" pitchFamily="2" charset="-78"/>
              </a:rPr>
              <a:t>الحصة الأولى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0ABC8CA-92E7-47BA-AA17-0DE36DEA87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68" t="16984" b="23454"/>
          <a:stretch/>
        </p:blipFill>
        <p:spPr>
          <a:xfrm>
            <a:off x="6551083" y="3627022"/>
            <a:ext cx="1938136" cy="18759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84077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ip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772400" y="9906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</a:rPr>
              <a:t>تظهر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38600" y="28956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</a:rPr>
              <a:t>تميل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091625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</a:rPr>
              <a:t>اتجهت نحوه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5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858000" y="261562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</a:rPr>
              <a:t>وعاء من جلد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200" y="1015425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</a:rPr>
              <a:t>برزانته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2615625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</a:rPr>
              <a:t>حافظًا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50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8897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6023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8277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D1D2F9CB-70C3-4979-9EA0-C7971E53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52E27E45-1E09-4D75-A25B-48E75377AD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0" t="1986" r="8685"/>
          <a:stretch/>
        </p:blipFill>
        <p:spPr>
          <a:xfrm rot="16200000">
            <a:off x="1742610" y="486244"/>
            <a:ext cx="3912432" cy="6925454"/>
          </a:xfrm>
          <a:prstGeom prst="rect">
            <a:avLst/>
          </a:prstGeom>
        </p:spPr>
      </p:pic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71C242C9-6A0D-4808-A581-B4DBB02AD3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5" t="40790" r="5982" b="29388"/>
          <a:stretch/>
        </p:blipFill>
        <p:spPr>
          <a:xfrm>
            <a:off x="557726" y="3145357"/>
            <a:ext cx="6360156" cy="1588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49C4A0-1B02-4280-8D58-A35336E09F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5944" y="4482039"/>
            <a:ext cx="1593828" cy="106919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20AE4A1-39EC-4664-A02D-063DBDE2F8DC}"/>
              </a:ext>
            </a:extLst>
          </p:cNvPr>
          <p:cNvGrpSpPr/>
          <p:nvPr/>
        </p:nvGrpSpPr>
        <p:grpSpPr>
          <a:xfrm>
            <a:off x="3600407" y="4652683"/>
            <a:ext cx="1086362" cy="875681"/>
            <a:chOff x="5519015" y="4849488"/>
            <a:chExt cx="1448483" cy="11675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6B14F7-C5B1-49C3-A8A7-90CCB9E47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644" t="17708"/>
            <a:stretch/>
          </p:blipFill>
          <p:spPr>
            <a:xfrm>
              <a:off x="5581778" y="4849488"/>
              <a:ext cx="1028444" cy="88583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C0708B5-4ACF-4E34-A7B1-2300CEE7A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19015" y="5131230"/>
              <a:ext cx="1448483" cy="885833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1662003-1634-44A1-A048-380F5F94F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0275"/>
          <a:stretch/>
        </p:blipFill>
        <p:spPr>
          <a:xfrm>
            <a:off x="1759892" y="4502677"/>
            <a:ext cx="1229859" cy="8849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0405CA-1DF6-4BCD-B834-879D4AC8B9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2044" y="4572521"/>
            <a:ext cx="1129891" cy="884972"/>
          </a:xfrm>
          <a:prstGeom prst="rect">
            <a:avLst/>
          </a:prstGeom>
        </p:spPr>
      </p:pic>
      <p:pic>
        <p:nvPicPr>
          <p:cNvPr id="21" name="Picture 20" descr="A picture containing plant&#10;&#10;Description automatically generated">
            <a:extLst>
              <a:ext uri="{FF2B5EF4-FFF2-40B4-BE49-F238E27FC236}">
                <a16:creationId xmlns:a16="http://schemas.microsoft.com/office/drawing/2014/main" id="{3A01DEE3-5669-48A9-A6B9-0A17DF112F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51" y="2289389"/>
            <a:ext cx="645073" cy="645073"/>
          </a:xfrm>
          <a:prstGeom prst="rect">
            <a:avLst/>
          </a:prstGeom>
        </p:spPr>
      </p:pic>
      <p:pic>
        <p:nvPicPr>
          <p:cNvPr id="22" name="Picture 21" descr="A picture containing circle&#10;&#10;Description automatically generated">
            <a:extLst>
              <a:ext uri="{FF2B5EF4-FFF2-40B4-BE49-F238E27FC236}">
                <a16:creationId xmlns:a16="http://schemas.microsoft.com/office/drawing/2014/main" id="{F7E5E39F-6F81-44BC-B7F2-CD7B956BDD2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109" y="2586686"/>
            <a:ext cx="1081454" cy="60218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E577FC8-5652-46C5-BF7E-EDADCE8C10D5}"/>
              </a:ext>
            </a:extLst>
          </p:cNvPr>
          <p:cNvGrpSpPr/>
          <p:nvPr/>
        </p:nvGrpSpPr>
        <p:grpSpPr>
          <a:xfrm>
            <a:off x="269963" y="1036663"/>
            <a:ext cx="1712484" cy="1082894"/>
            <a:chOff x="359950" y="239217"/>
            <a:chExt cx="2283312" cy="144385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B0E8C35-B2EB-442C-B7E1-BECA3E8225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5585" t="4427" r="5504" b="6666"/>
            <a:stretch/>
          </p:blipFill>
          <p:spPr>
            <a:xfrm>
              <a:off x="594444" y="243209"/>
              <a:ext cx="1112539" cy="10655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81A2053-ADF9-48AE-9038-6DD239742240}"/>
                </a:ext>
              </a:extLst>
            </p:cNvPr>
            <p:cNvSpPr txBox="1"/>
            <p:nvPr/>
          </p:nvSpPr>
          <p:spPr>
            <a:xfrm>
              <a:off x="359950" y="1282967"/>
              <a:ext cx="228331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/>
              <a:r>
                <a:rPr lang="ar-AE" sz="1350" b="1" dirty="0">
                  <a:solidFill>
                    <a:srgbClr val="7030A0"/>
                  </a:solidFill>
                  <a:latin typeface="Calibri" panose="020F0502020204030204"/>
                  <a:cs typeface="Arial" panose="020B0604020202020204" pitchFamily="34" charset="0"/>
                </a:rPr>
                <a:t>حتى نحن مستعدين للتخرج</a:t>
              </a:r>
              <a:endParaRPr lang="en-US" sz="1350" b="1" dirty="0">
                <a:solidFill>
                  <a:srgbClr val="7030A0"/>
                </a:solidFill>
                <a:latin typeface="Calibri" panose="020F0502020204030204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4ABF715-515A-4B75-8CA5-96EAC42F7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325441" y="239217"/>
              <a:ext cx="1115665" cy="1060796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3975B177-BD6C-4DA5-AE59-ED2354AC118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7075" r="17234" b="42443"/>
          <a:stretch/>
        </p:blipFill>
        <p:spPr>
          <a:xfrm>
            <a:off x="6855987" y="911757"/>
            <a:ext cx="2033534" cy="98110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DCEC85E-176E-4834-9079-9FC9F153EBA3}"/>
              </a:ext>
            </a:extLst>
          </p:cNvPr>
          <p:cNvSpPr txBox="1"/>
          <p:nvPr/>
        </p:nvSpPr>
        <p:spPr>
          <a:xfrm>
            <a:off x="3847717" y="1084949"/>
            <a:ext cx="2720714" cy="461665"/>
          </a:xfrm>
          <a:custGeom>
            <a:avLst/>
            <a:gdLst>
              <a:gd name="connsiteX0" fmla="*/ 0 w 3627619"/>
              <a:gd name="connsiteY0" fmla="*/ 0 h 1077218"/>
              <a:gd name="connsiteX1" fmla="*/ 590784 w 3627619"/>
              <a:gd name="connsiteY1" fmla="*/ 0 h 1077218"/>
              <a:gd name="connsiteX2" fmla="*/ 1181567 w 3627619"/>
              <a:gd name="connsiteY2" fmla="*/ 0 h 1077218"/>
              <a:gd name="connsiteX3" fmla="*/ 1736075 w 3627619"/>
              <a:gd name="connsiteY3" fmla="*/ 0 h 1077218"/>
              <a:gd name="connsiteX4" fmla="*/ 2254306 w 3627619"/>
              <a:gd name="connsiteY4" fmla="*/ 0 h 1077218"/>
              <a:gd name="connsiteX5" fmla="*/ 2699985 w 3627619"/>
              <a:gd name="connsiteY5" fmla="*/ 0 h 1077218"/>
              <a:gd name="connsiteX6" fmla="*/ 3145664 w 3627619"/>
              <a:gd name="connsiteY6" fmla="*/ 0 h 1077218"/>
              <a:gd name="connsiteX7" fmla="*/ 3627619 w 3627619"/>
              <a:gd name="connsiteY7" fmla="*/ 0 h 1077218"/>
              <a:gd name="connsiteX8" fmla="*/ 3627619 w 3627619"/>
              <a:gd name="connsiteY8" fmla="*/ 560153 h 1077218"/>
              <a:gd name="connsiteX9" fmla="*/ 3627619 w 3627619"/>
              <a:gd name="connsiteY9" fmla="*/ 1077218 h 1077218"/>
              <a:gd name="connsiteX10" fmla="*/ 3218216 w 3627619"/>
              <a:gd name="connsiteY10" fmla="*/ 1077218 h 1077218"/>
              <a:gd name="connsiteX11" fmla="*/ 2627433 w 3627619"/>
              <a:gd name="connsiteY11" fmla="*/ 1077218 h 1077218"/>
              <a:gd name="connsiteX12" fmla="*/ 2181754 w 3627619"/>
              <a:gd name="connsiteY12" fmla="*/ 1077218 h 1077218"/>
              <a:gd name="connsiteX13" fmla="*/ 1590970 w 3627619"/>
              <a:gd name="connsiteY13" fmla="*/ 1077218 h 1077218"/>
              <a:gd name="connsiteX14" fmla="*/ 1000186 w 3627619"/>
              <a:gd name="connsiteY14" fmla="*/ 1077218 h 1077218"/>
              <a:gd name="connsiteX15" fmla="*/ 445679 w 3627619"/>
              <a:gd name="connsiteY15" fmla="*/ 1077218 h 1077218"/>
              <a:gd name="connsiteX16" fmla="*/ 0 w 3627619"/>
              <a:gd name="connsiteY16" fmla="*/ 1077218 h 1077218"/>
              <a:gd name="connsiteX17" fmla="*/ 0 w 3627619"/>
              <a:gd name="connsiteY17" fmla="*/ 527837 h 1077218"/>
              <a:gd name="connsiteX18" fmla="*/ 0 w 3627619"/>
              <a:gd name="connsiteY18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27619" h="1077218" extrusionOk="0">
                <a:moveTo>
                  <a:pt x="0" y="0"/>
                </a:moveTo>
                <a:cubicBezTo>
                  <a:pt x="199349" y="-2641"/>
                  <a:pt x="390964" y="56517"/>
                  <a:pt x="590784" y="0"/>
                </a:cubicBezTo>
                <a:cubicBezTo>
                  <a:pt x="790604" y="-56517"/>
                  <a:pt x="1035791" y="43065"/>
                  <a:pt x="1181567" y="0"/>
                </a:cubicBezTo>
                <a:cubicBezTo>
                  <a:pt x="1327343" y="-43065"/>
                  <a:pt x="1543859" y="41635"/>
                  <a:pt x="1736075" y="0"/>
                </a:cubicBezTo>
                <a:cubicBezTo>
                  <a:pt x="1928291" y="-41635"/>
                  <a:pt x="1998016" y="31046"/>
                  <a:pt x="2254306" y="0"/>
                </a:cubicBezTo>
                <a:cubicBezTo>
                  <a:pt x="2510596" y="-31046"/>
                  <a:pt x="2539586" y="31179"/>
                  <a:pt x="2699985" y="0"/>
                </a:cubicBezTo>
                <a:cubicBezTo>
                  <a:pt x="2860384" y="-31179"/>
                  <a:pt x="2987892" y="52099"/>
                  <a:pt x="3145664" y="0"/>
                </a:cubicBezTo>
                <a:cubicBezTo>
                  <a:pt x="3303436" y="-52099"/>
                  <a:pt x="3504621" y="22474"/>
                  <a:pt x="3627619" y="0"/>
                </a:cubicBezTo>
                <a:cubicBezTo>
                  <a:pt x="3683969" y="116260"/>
                  <a:pt x="3610119" y="310854"/>
                  <a:pt x="3627619" y="560153"/>
                </a:cubicBezTo>
                <a:cubicBezTo>
                  <a:pt x="3645119" y="809452"/>
                  <a:pt x="3587875" y="942105"/>
                  <a:pt x="3627619" y="1077218"/>
                </a:cubicBezTo>
                <a:cubicBezTo>
                  <a:pt x="3542698" y="1082862"/>
                  <a:pt x="3319580" y="1053541"/>
                  <a:pt x="3218216" y="1077218"/>
                </a:cubicBezTo>
                <a:cubicBezTo>
                  <a:pt x="3116852" y="1100895"/>
                  <a:pt x="2917560" y="1031894"/>
                  <a:pt x="2627433" y="1077218"/>
                </a:cubicBezTo>
                <a:cubicBezTo>
                  <a:pt x="2337306" y="1122542"/>
                  <a:pt x="2377275" y="1057788"/>
                  <a:pt x="2181754" y="1077218"/>
                </a:cubicBezTo>
                <a:cubicBezTo>
                  <a:pt x="1986233" y="1096648"/>
                  <a:pt x="1866105" y="1071297"/>
                  <a:pt x="1590970" y="1077218"/>
                </a:cubicBezTo>
                <a:cubicBezTo>
                  <a:pt x="1315835" y="1083139"/>
                  <a:pt x="1256021" y="1057655"/>
                  <a:pt x="1000186" y="1077218"/>
                </a:cubicBezTo>
                <a:cubicBezTo>
                  <a:pt x="744351" y="1096781"/>
                  <a:pt x="703726" y="1023459"/>
                  <a:pt x="445679" y="1077218"/>
                </a:cubicBezTo>
                <a:cubicBezTo>
                  <a:pt x="187632" y="1130977"/>
                  <a:pt x="149773" y="1042977"/>
                  <a:pt x="0" y="1077218"/>
                </a:cubicBezTo>
                <a:cubicBezTo>
                  <a:pt x="-4997" y="900279"/>
                  <a:pt x="60457" y="678312"/>
                  <a:pt x="0" y="527837"/>
                </a:cubicBezTo>
                <a:cubicBezTo>
                  <a:pt x="-60457" y="377362"/>
                  <a:pt x="2663" y="143338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06926935">
                  <a:custGeom>
                    <a:avLst/>
                    <a:gdLst>
                      <a:gd name="connsiteX0" fmla="*/ 0 w 2720714"/>
                      <a:gd name="connsiteY0" fmla="*/ 0 h 461665"/>
                      <a:gd name="connsiteX1" fmla="*/ 443087 w 2720714"/>
                      <a:gd name="connsiteY1" fmla="*/ 0 h 461665"/>
                      <a:gd name="connsiteX2" fmla="*/ 886175 w 2720714"/>
                      <a:gd name="connsiteY2" fmla="*/ 0 h 461665"/>
                      <a:gd name="connsiteX3" fmla="*/ 1302056 w 2720714"/>
                      <a:gd name="connsiteY3" fmla="*/ 0 h 461665"/>
                      <a:gd name="connsiteX4" fmla="*/ 1690729 w 2720714"/>
                      <a:gd name="connsiteY4" fmla="*/ 0 h 461665"/>
                      <a:gd name="connsiteX5" fmla="*/ 2024988 w 2720714"/>
                      <a:gd name="connsiteY5" fmla="*/ 0 h 461665"/>
                      <a:gd name="connsiteX6" fmla="*/ 2359247 w 2720714"/>
                      <a:gd name="connsiteY6" fmla="*/ 0 h 461665"/>
                      <a:gd name="connsiteX7" fmla="*/ 2720714 w 2720714"/>
                      <a:gd name="connsiteY7" fmla="*/ 0 h 461665"/>
                      <a:gd name="connsiteX8" fmla="*/ 2720714 w 2720714"/>
                      <a:gd name="connsiteY8" fmla="*/ 240065 h 461665"/>
                      <a:gd name="connsiteX9" fmla="*/ 2720714 w 2720714"/>
                      <a:gd name="connsiteY9" fmla="*/ 461665 h 461665"/>
                      <a:gd name="connsiteX10" fmla="*/ 2413661 w 2720714"/>
                      <a:gd name="connsiteY10" fmla="*/ 461665 h 461665"/>
                      <a:gd name="connsiteX11" fmla="*/ 1970574 w 2720714"/>
                      <a:gd name="connsiteY11" fmla="*/ 461665 h 461665"/>
                      <a:gd name="connsiteX12" fmla="*/ 1636315 w 2720714"/>
                      <a:gd name="connsiteY12" fmla="*/ 461665 h 461665"/>
                      <a:gd name="connsiteX13" fmla="*/ 1193227 w 2720714"/>
                      <a:gd name="connsiteY13" fmla="*/ 461665 h 461665"/>
                      <a:gd name="connsiteX14" fmla="*/ 750139 w 2720714"/>
                      <a:gd name="connsiteY14" fmla="*/ 461665 h 461665"/>
                      <a:gd name="connsiteX15" fmla="*/ 334259 w 2720714"/>
                      <a:gd name="connsiteY15" fmla="*/ 461665 h 461665"/>
                      <a:gd name="connsiteX16" fmla="*/ 0 w 2720714"/>
                      <a:gd name="connsiteY16" fmla="*/ 461665 h 461665"/>
                      <a:gd name="connsiteX17" fmla="*/ 0 w 2720714"/>
                      <a:gd name="connsiteY17" fmla="*/ 226215 h 461665"/>
                      <a:gd name="connsiteX18" fmla="*/ 0 w 2720714"/>
                      <a:gd name="connsiteY18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720714" h="461665" extrusionOk="0">
                        <a:moveTo>
                          <a:pt x="0" y="0"/>
                        </a:moveTo>
                        <a:cubicBezTo>
                          <a:pt x="168424" y="29299"/>
                          <a:pt x="278650" y="19989"/>
                          <a:pt x="443087" y="0"/>
                        </a:cubicBezTo>
                        <a:cubicBezTo>
                          <a:pt x="581518" y="-31279"/>
                          <a:pt x="796667" y="9039"/>
                          <a:pt x="886175" y="0"/>
                        </a:cubicBezTo>
                        <a:cubicBezTo>
                          <a:pt x="1015435" y="-11115"/>
                          <a:pt x="1167315" y="41268"/>
                          <a:pt x="1302056" y="0"/>
                        </a:cubicBezTo>
                        <a:cubicBezTo>
                          <a:pt x="1460814" y="-7245"/>
                          <a:pt x="1509394" y="7929"/>
                          <a:pt x="1690729" y="0"/>
                        </a:cubicBezTo>
                        <a:cubicBezTo>
                          <a:pt x="1883882" y="-12861"/>
                          <a:pt x="1905570" y="19951"/>
                          <a:pt x="2024988" y="0"/>
                        </a:cubicBezTo>
                        <a:cubicBezTo>
                          <a:pt x="2169885" y="-17380"/>
                          <a:pt x="2237991" y="25406"/>
                          <a:pt x="2359247" y="0"/>
                        </a:cubicBezTo>
                        <a:cubicBezTo>
                          <a:pt x="2497880" y="-4205"/>
                          <a:pt x="2607522" y="2582"/>
                          <a:pt x="2720714" y="0"/>
                        </a:cubicBezTo>
                        <a:cubicBezTo>
                          <a:pt x="2760676" y="64408"/>
                          <a:pt x="2714401" y="122609"/>
                          <a:pt x="2720714" y="240065"/>
                        </a:cubicBezTo>
                        <a:cubicBezTo>
                          <a:pt x="2729920" y="328551"/>
                          <a:pt x="2694144" y="406837"/>
                          <a:pt x="2720714" y="461665"/>
                        </a:cubicBezTo>
                        <a:cubicBezTo>
                          <a:pt x="2666213" y="473158"/>
                          <a:pt x="2500268" y="445575"/>
                          <a:pt x="2413661" y="461665"/>
                        </a:cubicBezTo>
                        <a:cubicBezTo>
                          <a:pt x="2323405" y="493732"/>
                          <a:pt x="2180485" y="450947"/>
                          <a:pt x="1970574" y="461665"/>
                        </a:cubicBezTo>
                        <a:cubicBezTo>
                          <a:pt x="1756191" y="486430"/>
                          <a:pt x="1777868" y="443989"/>
                          <a:pt x="1636315" y="461665"/>
                        </a:cubicBezTo>
                        <a:cubicBezTo>
                          <a:pt x="1493667" y="455710"/>
                          <a:pt x="1417717" y="453504"/>
                          <a:pt x="1193227" y="461665"/>
                        </a:cubicBezTo>
                        <a:cubicBezTo>
                          <a:pt x="989044" y="461308"/>
                          <a:pt x="948444" y="460611"/>
                          <a:pt x="750139" y="461665"/>
                        </a:cubicBezTo>
                        <a:cubicBezTo>
                          <a:pt x="558841" y="469017"/>
                          <a:pt x="528048" y="447687"/>
                          <a:pt x="334259" y="461665"/>
                        </a:cubicBezTo>
                        <a:cubicBezTo>
                          <a:pt x="133808" y="487689"/>
                          <a:pt x="112075" y="438937"/>
                          <a:pt x="0" y="461665"/>
                        </a:cubicBezTo>
                        <a:cubicBezTo>
                          <a:pt x="8383" y="382117"/>
                          <a:pt x="61188" y="292939"/>
                          <a:pt x="0" y="226215"/>
                        </a:cubicBezTo>
                        <a:cubicBezTo>
                          <a:pt x="-40024" y="159412"/>
                          <a:pt x="-717" y="6138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99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 defTabSz="685800"/>
            <a:r>
              <a:rPr lang="ar-AE" sz="2400" b="1" dirty="0">
                <a:solidFill>
                  <a:srgbClr val="00B0F0"/>
                </a:solidFill>
                <a:latin typeface="Calibri" panose="020F0502020204030204"/>
                <a:cs typeface="Arial" panose="020B0604020202020204" pitchFamily="34" charset="0"/>
              </a:rPr>
              <a:t>التقويم الختامي</a:t>
            </a:r>
            <a:endParaRPr lang="en-US" sz="2400" b="1" dirty="0">
              <a:solidFill>
                <a:srgbClr val="00B0F0"/>
              </a:solidFill>
              <a:latin typeface="Calibri" panose="020F0502020204030204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D1BA3B5-034B-4CE4-BCC2-F77A93A1E42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90043" y="1036663"/>
            <a:ext cx="981104" cy="981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42E67AC-52F1-4DEA-8B78-06E33EBE1C1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CED"/>
              </a:clrFrom>
              <a:clrTo>
                <a:srgbClr val="FFFC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070" t="56052" r="44057" b="34690"/>
          <a:stretch/>
        </p:blipFill>
        <p:spPr>
          <a:xfrm rot="10800000">
            <a:off x="485590" y="3824188"/>
            <a:ext cx="616573" cy="82849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1C9272C-EC2A-4AF9-A84F-91D95ACE5A0A}"/>
              </a:ext>
            </a:extLst>
          </p:cNvPr>
          <p:cNvSpPr txBox="1"/>
          <p:nvPr/>
        </p:nvSpPr>
        <p:spPr>
          <a:xfrm>
            <a:off x="7237692" y="2431976"/>
            <a:ext cx="1468531" cy="1754326"/>
          </a:xfrm>
          <a:custGeom>
            <a:avLst/>
            <a:gdLst>
              <a:gd name="connsiteX0" fmla="*/ 0 w 1958041"/>
              <a:gd name="connsiteY0" fmla="*/ 0 h 2308324"/>
              <a:gd name="connsiteX1" fmla="*/ 528671 w 1958041"/>
              <a:gd name="connsiteY1" fmla="*/ 0 h 2308324"/>
              <a:gd name="connsiteX2" fmla="*/ 1037762 w 1958041"/>
              <a:gd name="connsiteY2" fmla="*/ 0 h 2308324"/>
              <a:gd name="connsiteX3" fmla="*/ 1958041 w 1958041"/>
              <a:gd name="connsiteY3" fmla="*/ 0 h 2308324"/>
              <a:gd name="connsiteX4" fmla="*/ 1958041 w 1958041"/>
              <a:gd name="connsiteY4" fmla="*/ 600164 h 2308324"/>
              <a:gd name="connsiteX5" fmla="*/ 1958041 w 1958041"/>
              <a:gd name="connsiteY5" fmla="*/ 1107996 h 2308324"/>
              <a:gd name="connsiteX6" fmla="*/ 1958041 w 1958041"/>
              <a:gd name="connsiteY6" fmla="*/ 1638910 h 2308324"/>
              <a:gd name="connsiteX7" fmla="*/ 1958041 w 1958041"/>
              <a:gd name="connsiteY7" fmla="*/ 2308324 h 2308324"/>
              <a:gd name="connsiteX8" fmla="*/ 1448950 w 1958041"/>
              <a:gd name="connsiteY8" fmla="*/ 2308324 h 2308324"/>
              <a:gd name="connsiteX9" fmla="*/ 920279 w 1958041"/>
              <a:gd name="connsiteY9" fmla="*/ 2308324 h 2308324"/>
              <a:gd name="connsiteX10" fmla="*/ 0 w 1958041"/>
              <a:gd name="connsiteY10" fmla="*/ 2308324 h 2308324"/>
              <a:gd name="connsiteX11" fmla="*/ 0 w 1958041"/>
              <a:gd name="connsiteY11" fmla="*/ 1754326 h 2308324"/>
              <a:gd name="connsiteX12" fmla="*/ 0 w 1958041"/>
              <a:gd name="connsiteY12" fmla="*/ 1246495 h 2308324"/>
              <a:gd name="connsiteX13" fmla="*/ 0 w 1958041"/>
              <a:gd name="connsiteY13" fmla="*/ 692497 h 2308324"/>
              <a:gd name="connsiteX14" fmla="*/ 0 w 1958041"/>
              <a:gd name="connsiteY1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58041" h="2308324" extrusionOk="0">
                <a:moveTo>
                  <a:pt x="0" y="0"/>
                </a:moveTo>
                <a:cubicBezTo>
                  <a:pt x="204995" y="-35217"/>
                  <a:pt x="352117" y="52389"/>
                  <a:pt x="528671" y="0"/>
                </a:cubicBezTo>
                <a:cubicBezTo>
                  <a:pt x="705225" y="-52389"/>
                  <a:pt x="851753" y="3446"/>
                  <a:pt x="1037762" y="0"/>
                </a:cubicBezTo>
                <a:cubicBezTo>
                  <a:pt x="1223771" y="-3446"/>
                  <a:pt x="1518416" y="54258"/>
                  <a:pt x="1958041" y="0"/>
                </a:cubicBezTo>
                <a:cubicBezTo>
                  <a:pt x="2015261" y="194291"/>
                  <a:pt x="1910986" y="307941"/>
                  <a:pt x="1958041" y="600164"/>
                </a:cubicBezTo>
                <a:cubicBezTo>
                  <a:pt x="2005096" y="892387"/>
                  <a:pt x="1950505" y="883751"/>
                  <a:pt x="1958041" y="1107996"/>
                </a:cubicBezTo>
                <a:cubicBezTo>
                  <a:pt x="1965577" y="1332241"/>
                  <a:pt x="1931890" y="1399131"/>
                  <a:pt x="1958041" y="1638910"/>
                </a:cubicBezTo>
                <a:cubicBezTo>
                  <a:pt x="1984192" y="1878689"/>
                  <a:pt x="1895443" y="2042047"/>
                  <a:pt x="1958041" y="2308324"/>
                </a:cubicBezTo>
                <a:cubicBezTo>
                  <a:pt x="1817937" y="2312824"/>
                  <a:pt x="1588988" y="2291894"/>
                  <a:pt x="1448950" y="2308324"/>
                </a:cubicBezTo>
                <a:cubicBezTo>
                  <a:pt x="1308912" y="2324754"/>
                  <a:pt x="1147181" y="2299997"/>
                  <a:pt x="920279" y="2308324"/>
                </a:cubicBezTo>
                <a:cubicBezTo>
                  <a:pt x="693377" y="2316651"/>
                  <a:pt x="261484" y="2278644"/>
                  <a:pt x="0" y="2308324"/>
                </a:cubicBezTo>
                <a:cubicBezTo>
                  <a:pt x="-29427" y="2172609"/>
                  <a:pt x="22766" y="1896817"/>
                  <a:pt x="0" y="1754326"/>
                </a:cubicBezTo>
                <a:cubicBezTo>
                  <a:pt x="-22766" y="1611835"/>
                  <a:pt x="50912" y="1395259"/>
                  <a:pt x="0" y="1246495"/>
                </a:cubicBezTo>
                <a:cubicBezTo>
                  <a:pt x="-50912" y="1097731"/>
                  <a:pt x="56520" y="891258"/>
                  <a:pt x="0" y="692497"/>
                </a:cubicBezTo>
                <a:cubicBezTo>
                  <a:pt x="-56520" y="493736"/>
                  <a:pt x="12464" y="166575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50057770">
                  <a:custGeom>
                    <a:avLst/>
                    <a:gdLst>
                      <a:gd name="connsiteX0" fmla="*/ 0 w 1468531"/>
                      <a:gd name="connsiteY0" fmla="*/ 0 h 1754326"/>
                      <a:gd name="connsiteX1" fmla="*/ 396503 w 1468531"/>
                      <a:gd name="connsiteY1" fmla="*/ 0 h 1754326"/>
                      <a:gd name="connsiteX2" fmla="*/ 778321 w 1468531"/>
                      <a:gd name="connsiteY2" fmla="*/ 0 h 1754326"/>
                      <a:gd name="connsiteX3" fmla="*/ 1468531 w 1468531"/>
                      <a:gd name="connsiteY3" fmla="*/ 0 h 1754326"/>
                      <a:gd name="connsiteX4" fmla="*/ 1468531 w 1468531"/>
                      <a:gd name="connsiteY4" fmla="*/ 456124 h 1754326"/>
                      <a:gd name="connsiteX5" fmla="*/ 1468531 w 1468531"/>
                      <a:gd name="connsiteY5" fmla="*/ 842076 h 1754326"/>
                      <a:gd name="connsiteX6" fmla="*/ 1468531 w 1468531"/>
                      <a:gd name="connsiteY6" fmla="*/ 1245571 h 1754326"/>
                      <a:gd name="connsiteX7" fmla="*/ 1468531 w 1468531"/>
                      <a:gd name="connsiteY7" fmla="*/ 1754326 h 1754326"/>
                      <a:gd name="connsiteX8" fmla="*/ 1086712 w 1468531"/>
                      <a:gd name="connsiteY8" fmla="*/ 1754326 h 1754326"/>
                      <a:gd name="connsiteX9" fmla="*/ 690209 w 1468531"/>
                      <a:gd name="connsiteY9" fmla="*/ 1754326 h 1754326"/>
                      <a:gd name="connsiteX10" fmla="*/ 0 w 1468531"/>
                      <a:gd name="connsiteY10" fmla="*/ 1754326 h 1754326"/>
                      <a:gd name="connsiteX11" fmla="*/ 0 w 1468531"/>
                      <a:gd name="connsiteY11" fmla="*/ 1333287 h 1754326"/>
                      <a:gd name="connsiteX12" fmla="*/ 0 w 1468531"/>
                      <a:gd name="connsiteY12" fmla="*/ 947336 h 1754326"/>
                      <a:gd name="connsiteX13" fmla="*/ 0 w 1468531"/>
                      <a:gd name="connsiteY13" fmla="*/ 526297 h 1754326"/>
                      <a:gd name="connsiteX14" fmla="*/ 0 w 1468531"/>
                      <a:gd name="connsiteY14" fmla="*/ 0 h 1754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468531" h="1754326" extrusionOk="0">
                        <a:moveTo>
                          <a:pt x="0" y="0"/>
                        </a:moveTo>
                        <a:cubicBezTo>
                          <a:pt x="142108" y="6539"/>
                          <a:pt x="241455" y="14736"/>
                          <a:pt x="396503" y="0"/>
                        </a:cubicBezTo>
                        <a:cubicBezTo>
                          <a:pt x="528562" y="-32854"/>
                          <a:pt x="657192" y="7832"/>
                          <a:pt x="778321" y="0"/>
                        </a:cubicBezTo>
                        <a:cubicBezTo>
                          <a:pt x="882003" y="-30917"/>
                          <a:pt x="1142888" y="59935"/>
                          <a:pt x="1468531" y="0"/>
                        </a:cubicBezTo>
                        <a:cubicBezTo>
                          <a:pt x="1485699" y="140503"/>
                          <a:pt x="1435436" y="249737"/>
                          <a:pt x="1468531" y="456124"/>
                        </a:cubicBezTo>
                        <a:cubicBezTo>
                          <a:pt x="1501661" y="678928"/>
                          <a:pt x="1461970" y="664747"/>
                          <a:pt x="1468531" y="842076"/>
                        </a:cubicBezTo>
                        <a:cubicBezTo>
                          <a:pt x="1461199" y="1007284"/>
                          <a:pt x="1436922" y="1062330"/>
                          <a:pt x="1468531" y="1245571"/>
                        </a:cubicBezTo>
                        <a:cubicBezTo>
                          <a:pt x="1497025" y="1440769"/>
                          <a:pt x="1416601" y="1560770"/>
                          <a:pt x="1468531" y="1754326"/>
                        </a:cubicBezTo>
                        <a:cubicBezTo>
                          <a:pt x="1348883" y="1761995"/>
                          <a:pt x="1189537" y="1745050"/>
                          <a:pt x="1086712" y="1754326"/>
                        </a:cubicBezTo>
                        <a:cubicBezTo>
                          <a:pt x="983824" y="1771244"/>
                          <a:pt x="837168" y="1745668"/>
                          <a:pt x="690209" y="1754326"/>
                        </a:cubicBezTo>
                        <a:cubicBezTo>
                          <a:pt x="570434" y="1753765"/>
                          <a:pt x="192010" y="1746324"/>
                          <a:pt x="0" y="1754326"/>
                        </a:cubicBezTo>
                        <a:cubicBezTo>
                          <a:pt x="-10612" y="1662509"/>
                          <a:pt x="23668" y="1431219"/>
                          <a:pt x="0" y="1333287"/>
                        </a:cubicBezTo>
                        <a:cubicBezTo>
                          <a:pt x="-11576" y="1235429"/>
                          <a:pt x="42797" y="1085451"/>
                          <a:pt x="0" y="947336"/>
                        </a:cubicBezTo>
                        <a:cubicBezTo>
                          <a:pt x="-25871" y="838979"/>
                          <a:pt x="43379" y="669657"/>
                          <a:pt x="0" y="526297"/>
                        </a:cubicBezTo>
                        <a:cubicBezTo>
                          <a:pt x="-29026" y="377830"/>
                          <a:pt x="19187" y="10455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7030A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r" defTabSz="685800"/>
            <a:r>
              <a:rPr lang="ar-AE" b="1" dirty="0">
                <a:solidFill>
                  <a:srgbClr val="33CC33"/>
                </a:solidFill>
                <a:latin typeface="Calibri" panose="020F0502020204030204"/>
                <a:cs typeface="Arial" panose="020B0604020202020204" pitchFamily="34" charset="0"/>
              </a:rPr>
              <a:t>لأصحاب العقول الفذة .........</a:t>
            </a:r>
          </a:p>
          <a:p>
            <a:pPr algn="r" defTabSz="685800"/>
            <a:r>
              <a:rPr lang="ar-AE" b="1" dirty="0">
                <a:solidFill>
                  <a:srgbClr val="0099FF"/>
                </a:solidFill>
                <a:latin typeface="Calibri" panose="020F0502020204030204"/>
              </a:rPr>
              <a:t>أستعين بالصور لتكوين جمل مفيدة </a:t>
            </a:r>
            <a:br>
              <a:rPr lang="ar-AE" b="1" dirty="0">
                <a:solidFill>
                  <a:srgbClr val="0099FF"/>
                </a:solidFill>
                <a:latin typeface="Calibri" panose="020F0502020204030204"/>
              </a:rPr>
            </a:br>
            <a:endParaRPr lang="en-US" b="1" dirty="0">
              <a:solidFill>
                <a:srgbClr val="0099FF"/>
              </a:solidFill>
              <a:latin typeface="Calibri" panose="020F0502020204030204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A0A515B-4B5A-4C03-960D-0C071DD63543}"/>
              </a:ext>
            </a:extLst>
          </p:cNvPr>
          <p:cNvSpPr/>
          <p:nvPr/>
        </p:nvSpPr>
        <p:spPr>
          <a:xfrm>
            <a:off x="7239508" y="4451640"/>
            <a:ext cx="1519094" cy="744536"/>
          </a:xfrm>
          <a:prstGeom prst="roundRect">
            <a:avLst/>
          </a:prstGeom>
          <a:solidFill>
            <a:srgbClr val="FF9900"/>
          </a:solidFill>
          <a:ln w="38100"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00"/>
            <a:endParaRPr lang="en-US" sz="1500" b="1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685800"/>
            <a:r>
              <a:rPr lang="ar-AE" sz="15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 على برنامج</a:t>
            </a:r>
          </a:p>
          <a:p>
            <a:pPr algn="r" defTabSz="685800"/>
            <a:r>
              <a:rPr lang="ar-AE" sz="15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الدردشة 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F46CEE-B16A-40E9-8C35-CBC25EE3E2A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47479" y="2368381"/>
            <a:ext cx="1104083" cy="9638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6902AC-EDE3-44E4-81C6-3A0E99B89AC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41517" y="2303016"/>
            <a:ext cx="1548416" cy="115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8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D1E1D02-66E4-470A-A154-6BAEBA7F5AE1}"/>
              </a:ext>
            </a:extLst>
          </p:cNvPr>
          <p:cNvSpPr txBox="1"/>
          <p:nvPr/>
        </p:nvSpPr>
        <p:spPr>
          <a:xfrm>
            <a:off x="558416" y="2019031"/>
            <a:ext cx="5992667" cy="3215984"/>
          </a:xfrm>
          <a:prstGeom prst="rect">
            <a:avLst/>
          </a:prstGeom>
        </p:spPr>
        <p:txBody>
          <a:bodyPr vert="horz" lIns="57150" tIns="28575" rIns="57150" bIns="28575" rtlCol="0" anchor="t">
            <a:noAutofit/>
          </a:bodyPr>
          <a:lstStyle/>
          <a:p>
            <a:pPr algn="ctr" defTabSz="571455" rtl="1">
              <a:lnSpc>
                <a:spcPct val="90000"/>
              </a:lnSpc>
              <a:spcBef>
                <a:spcPct val="0"/>
              </a:spcBef>
              <a:spcAft>
                <a:spcPts val="375"/>
              </a:spcAft>
              <a:defRPr/>
            </a:pPr>
            <a:endParaRPr lang="en-US" sz="20999" b="1" cap="all" spc="94" dirty="0">
              <a:solidFill>
                <a:prstClr val="black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A8F8EFB-CC91-4C49-85EA-F18FB459A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562" y="1218137"/>
            <a:ext cx="2267179" cy="1996202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8C52CB3-1D49-48CC-97FB-9A692FE85E59}"/>
              </a:ext>
            </a:extLst>
          </p:cNvPr>
          <p:cNvSpPr txBox="1"/>
          <p:nvPr/>
        </p:nvSpPr>
        <p:spPr>
          <a:xfrm>
            <a:off x="837527" y="1193664"/>
            <a:ext cx="5359161" cy="49013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285739">
              <a:defRPr/>
            </a:pPr>
            <a:r>
              <a:rPr lang="ar-AE" sz="15625" b="1" dirty="0">
                <a:solidFill>
                  <a:prstClr val="black"/>
                </a:solidFill>
                <a:latin typeface="Aldhabi" panose="01000000000000000000" pitchFamily="2" charset="-78"/>
                <a:cs typeface="DecoType Naskh Variants" panose="02010400000000000000" pitchFamily="2" charset="-78"/>
              </a:rPr>
              <a:t>الحصة الثانية 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0ABC8CA-92E7-47BA-AA17-0DE36DEA87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68" t="16984" b="23454"/>
          <a:stretch/>
        </p:blipFill>
        <p:spPr>
          <a:xfrm>
            <a:off x="6551083" y="3627022"/>
            <a:ext cx="1938136" cy="18759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05227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ip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3"/>
          <a:stretch/>
        </p:blipFill>
        <p:spPr>
          <a:xfrm>
            <a:off x="3379886" y="0"/>
            <a:ext cx="575503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06"/>
          <a:stretch/>
        </p:blipFill>
        <p:spPr>
          <a:xfrm>
            <a:off x="1804" y="0"/>
            <a:ext cx="3355349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6259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D5D5E41B-EA32-4E1A-8E82-6BB0D2836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6800" y="-1066801"/>
            <a:ext cx="7010401" cy="9143999"/>
          </a:xfrm>
          <a:prstGeom prst="rect">
            <a:avLst/>
          </a:prstGeom>
        </p:spPr>
      </p:pic>
      <p:pic>
        <p:nvPicPr>
          <p:cNvPr id="2" name="timer 2">
            <a:hlinkClick r:id="" action="ppaction://media"/>
            <a:extLst>
              <a:ext uri="{FF2B5EF4-FFF2-40B4-BE49-F238E27FC236}">
                <a16:creationId xmlns:a16="http://schemas.microsoft.com/office/drawing/2014/main" id="{1C866B3C-28B9-45B0-8A87-E13A4525BC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897" y="3428999"/>
            <a:ext cx="1920187" cy="14196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77F616-80CC-4E41-95A5-31C838A8A17C}"/>
              </a:ext>
            </a:extLst>
          </p:cNvPr>
          <p:cNvSpPr txBox="1"/>
          <p:nvPr/>
        </p:nvSpPr>
        <p:spPr>
          <a:xfrm>
            <a:off x="2599586" y="1728079"/>
            <a:ext cx="4693417" cy="22141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414726"/>
            <a:r>
              <a:rPr lang="ar-AE" sz="1633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أقرأ الكلمات التالية ، ثم أدونها في كراس اللغة العربية </a:t>
            </a:r>
            <a:r>
              <a:rPr lang="ar-AE" sz="1633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:</a:t>
            </a:r>
          </a:p>
          <a:p>
            <a:pPr algn="r" defTabSz="414726"/>
            <a:endParaRPr lang="ar-AE" sz="1633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cs typeface="Arial" panose="020B0604020202020204" pitchFamily="34" charset="0"/>
            </a:endParaRPr>
          </a:p>
          <a:p>
            <a:pPr algn="r" defTabSz="414726"/>
            <a:r>
              <a:rPr lang="ar-AE" sz="3991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 الآن ، الجديد ، الطويل</a:t>
            </a:r>
            <a:r>
              <a:rPr lang="ar-AE" sz="1633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.</a:t>
            </a:r>
          </a:p>
          <a:p>
            <a:pPr algn="r" defTabSz="414726"/>
            <a:endParaRPr lang="ar-AE" sz="1633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cs typeface="Arial" panose="020B0604020202020204" pitchFamily="34" charset="0"/>
            </a:endParaRPr>
          </a:p>
          <a:p>
            <a:pPr algn="r" defTabSz="414726"/>
            <a:endParaRPr lang="ar-AE" sz="1633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cs typeface="Arial" panose="020B0604020202020204" pitchFamily="34" charset="0"/>
            </a:endParaRPr>
          </a:p>
          <a:p>
            <a:pPr algn="r" defTabSz="414726"/>
            <a:endParaRPr lang="ar-AE" sz="1633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cs typeface="Arial" panose="020B0604020202020204" pitchFamily="34" charset="0"/>
            </a:endParaRPr>
          </a:p>
          <a:p>
            <a:pPr algn="r" defTabSz="414726"/>
            <a:r>
              <a:rPr lang="ar-AE" sz="1633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059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D1D2F9CB-70C3-4979-9EA0-C7971E53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660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D5E56EDD-77D0-45A0-96AD-98A4E1ECFE64}"/>
              </a:ext>
            </a:extLst>
          </p:cNvPr>
          <p:cNvGrpSpPr/>
          <p:nvPr/>
        </p:nvGrpSpPr>
        <p:grpSpPr>
          <a:xfrm>
            <a:off x="269963" y="1020339"/>
            <a:ext cx="1668168" cy="1306967"/>
            <a:chOff x="359950" y="217452"/>
            <a:chExt cx="2224224" cy="1742623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9E7CFFD-D987-4838-A503-46189236C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5585" t="4427" r="5504" b="6666"/>
            <a:stretch/>
          </p:blipFill>
          <p:spPr>
            <a:xfrm>
              <a:off x="524189" y="217452"/>
              <a:ext cx="1112539" cy="1065514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58EC8F4-3342-46A9-94BE-B96EA38DB651}"/>
                </a:ext>
              </a:extLst>
            </p:cNvPr>
            <p:cNvSpPr txBox="1"/>
            <p:nvPr/>
          </p:nvSpPr>
          <p:spPr>
            <a:xfrm>
              <a:off x="359950" y="1282967"/>
              <a:ext cx="222422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حتى نحن مستعدين  للتخرج</a:t>
              </a:r>
              <a:endPara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04C766C-F730-423A-A586-51D51D907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5280" y="239217"/>
              <a:ext cx="1115665" cy="1060796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F36F5EE-67EB-42E5-8D37-ECFEC854A197}"/>
              </a:ext>
            </a:extLst>
          </p:cNvPr>
          <p:cNvSpPr txBox="1"/>
          <p:nvPr/>
        </p:nvSpPr>
        <p:spPr>
          <a:xfrm>
            <a:off x="3847717" y="1084949"/>
            <a:ext cx="2720714" cy="461665"/>
          </a:xfrm>
          <a:custGeom>
            <a:avLst/>
            <a:gdLst>
              <a:gd name="connsiteX0" fmla="*/ 0 w 3627619"/>
              <a:gd name="connsiteY0" fmla="*/ 0 h 1077218"/>
              <a:gd name="connsiteX1" fmla="*/ 590784 w 3627619"/>
              <a:gd name="connsiteY1" fmla="*/ 0 h 1077218"/>
              <a:gd name="connsiteX2" fmla="*/ 1181567 w 3627619"/>
              <a:gd name="connsiteY2" fmla="*/ 0 h 1077218"/>
              <a:gd name="connsiteX3" fmla="*/ 1736075 w 3627619"/>
              <a:gd name="connsiteY3" fmla="*/ 0 h 1077218"/>
              <a:gd name="connsiteX4" fmla="*/ 2254306 w 3627619"/>
              <a:gd name="connsiteY4" fmla="*/ 0 h 1077218"/>
              <a:gd name="connsiteX5" fmla="*/ 2699985 w 3627619"/>
              <a:gd name="connsiteY5" fmla="*/ 0 h 1077218"/>
              <a:gd name="connsiteX6" fmla="*/ 3145664 w 3627619"/>
              <a:gd name="connsiteY6" fmla="*/ 0 h 1077218"/>
              <a:gd name="connsiteX7" fmla="*/ 3627619 w 3627619"/>
              <a:gd name="connsiteY7" fmla="*/ 0 h 1077218"/>
              <a:gd name="connsiteX8" fmla="*/ 3627619 w 3627619"/>
              <a:gd name="connsiteY8" fmla="*/ 560153 h 1077218"/>
              <a:gd name="connsiteX9" fmla="*/ 3627619 w 3627619"/>
              <a:gd name="connsiteY9" fmla="*/ 1077218 h 1077218"/>
              <a:gd name="connsiteX10" fmla="*/ 3218216 w 3627619"/>
              <a:gd name="connsiteY10" fmla="*/ 1077218 h 1077218"/>
              <a:gd name="connsiteX11" fmla="*/ 2627433 w 3627619"/>
              <a:gd name="connsiteY11" fmla="*/ 1077218 h 1077218"/>
              <a:gd name="connsiteX12" fmla="*/ 2181754 w 3627619"/>
              <a:gd name="connsiteY12" fmla="*/ 1077218 h 1077218"/>
              <a:gd name="connsiteX13" fmla="*/ 1590970 w 3627619"/>
              <a:gd name="connsiteY13" fmla="*/ 1077218 h 1077218"/>
              <a:gd name="connsiteX14" fmla="*/ 1000186 w 3627619"/>
              <a:gd name="connsiteY14" fmla="*/ 1077218 h 1077218"/>
              <a:gd name="connsiteX15" fmla="*/ 445679 w 3627619"/>
              <a:gd name="connsiteY15" fmla="*/ 1077218 h 1077218"/>
              <a:gd name="connsiteX16" fmla="*/ 0 w 3627619"/>
              <a:gd name="connsiteY16" fmla="*/ 1077218 h 1077218"/>
              <a:gd name="connsiteX17" fmla="*/ 0 w 3627619"/>
              <a:gd name="connsiteY17" fmla="*/ 527837 h 1077218"/>
              <a:gd name="connsiteX18" fmla="*/ 0 w 3627619"/>
              <a:gd name="connsiteY18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27619" h="1077218" extrusionOk="0">
                <a:moveTo>
                  <a:pt x="0" y="0"/>
                </a:moveTo>
                <a:cubicBezTo>
                  <a:pt x="199349" y="-2641"/>
                  <a:pt x="390964" y="56517"/>
                  <a:pt x="590784" y="0"/>
                </a:cubicBezTo>
                <a:cubicBezTo>
                  <a:pt x="790604" y="-56517"/>
                  <a:pt x="1035791" y="43065"/>
                  <a:pt x="1181567" y="0"/>
                </a:cubicBezTo>
                <a:cubicBezTo>
                  <a:pt x="1327343" y="-43065"/>
                  <a:pt x="1543859" y="41635"/>
                  <a:pt x="1736075" y="0"/>
                </a:cubicBezTo>
                <a:cubicBezTo>
                  <a:pt x="1928291" y="-41635"/>
                  <a:pt x="1998016" y="31046"/>
                  <a:pt x="2254306" y="0"/>
                </a:cubicBezTo>
                <a:cubicBezTo>
                  <a:pt x="2510596" y="-31046"/>
                  <a:pt x="2539586" y="31179"/>
                  <a:pt x="2699985" y="0"/>
                </a:cubicBezTo>
                <a:cubicBezTo>
                  <a:pt x="2860384" y="-31179"/>
                  <a:pt x="2987892" y="52099"/>
                  <a:pt x="3145664" y="0"/>
                </a:cubicBezTo>
                <a:cubicBezTo>
                  <a:pt x="3303436" y="-52099"/>
                  <a:pt x="3504621" y="22474"/>
                  <a:pt x="3627619" y="0"/>
                </a:cubicBezTo>
                <a:cubicBezTo>
                  <a:pt x="3683969" y="116260"/>
                  <a:pt x="3610119" y="310854"/>
                  <a:pt x="3627619" y="560153"/>
                </a:cubicBezTo>
                <a:cubicBezTo>
                  <a:pt x="3645119" y="809452"/>
                  <a:pt x="3587875" y="942105"/>
                  <a:pt x="3627619" y="1077218"/>
                </a:cubicBezTo>
                <a:cubicBezTo>
                  <a:pt x="3542698" y="1082862"/>
                  <a:pt x="3319580" y="1053541"/>
                  <a:pt x="3218216" y="1077218"/>
                </a:cubicBezTo>
                <a:cubicBezTo>
                  <a:pt x="3116852" y="1100895"/>
                  <a:pt x="2917560" y="1031894"/>
                  <a:pt x="2627433" y="1077218"/>
                </a:cubicBezTo>
                <a:cubicBezTo>
                  <a:pt x="2337306" y="1122542"/>
                  <a:pt x="2377275" y="1057788"/>
                  <a:pt x="2181754" y="1077218"/>
                </a:cubicBezTo>
                <a:cubicBezTo>
                  <a:pt x="1986233" y="1096648"/>
                  <a:pt x="1866105" y="1071297"/>
                  <a:pt x="1590970" y="1077218"/>
                </a:cubicBezTo>
                <a:cubicBezTo>
                  <a:pt x="1315835" y="1083139"/>
                  <a:pt x="1256021" y="1057655"/>
                  <a:pt x="1000186" y="1077218"/>
                </a:cubicBezTo>
                <a:cubicBezTo>
                  <a:pt x="744351" y="1096781"/>
                  <a:pt x="703726" y="1023459"/>
                  <a:pt x="445679" y="1077218"/>
                </a:cubicBezTo>
                <a:cubicBezTo>
                  <a:pt x="187632" y="1130977"/>
                  <a:pt x="149773" y="1042977"/>
                  <a:pt x="0" y="1077218"/>
                </a:cubicBezTo>
                <a:cubicBezTo>
                  <a:pt x="-4997" y="900279"/>
                  <a:pt x="60457" y="678312"/>
                  <a:pt x="0" y="527837"/>
                </a:cubicBezTo>
                <a:cubicBezTo>
                  <a:pt x="-60457" y="377362"/>
                  <a:pt x="2663" y="143338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06926935">
                  <a:custGeom>
                    <a:avLst/>
                    <a:gdLst>
                      <a:gd name="connsiteX0" fmla="*/ 0 w 2720714"/>
                      <a:gd name="connsiteY0" fmla="*/ 0 h 461665"/>
                      <a:gd name="connsiteX1" fmla="*/ 443087 w 2720714"/>
                      <a:gd name="connsiteY1" fmla="*/ 0 h 461665"/>
                      <a:gd name="connsiteX2" fmla="*/ 886175 w 2720714"/>
                      <a:gd name="connsiteY2" fmla="*/ 0 h 461665"/>
                      <a:gd name="connsiteX3" fmla="*/ 1302056 w 2720714"/>
                      <a:gd name="connsiteY3" fmla="*/ 0 h 461665"/>
                      <a:gd name="connsiteX4" fmla="*/ 1690729 w 2720714"/>
                      <a:gd name="connsiteY4" fmla="*/ 0 h 461665"/>
                      <a:gd name="connsiteX5" fmla="*/ 2024988 w 2720714"/>
                      <a:gd name="connsiteY5" fmla="*/ 0 h 461665"/>
                      <a:gd name="connsiteX6" fmla="*/ 2359247 w 2720714"/>
                      <a:gd name="connsiteY6" fmla="*/ 0 h 461665"/>
                      <a:gd name="connsiteX7" fmla="*/ 2720714 w 2720714"/>
                      <a:gd name="connsiteY7" fmla="*/ 0 h 461665"/>
                      <a:gd name="connsiteX8" fmla="*/ 2720714 w 2720714"/>
                      <a:gd name="connsiteY8" fmla="*/ 240065 h 461665"/>
                      <a:gd name="connsiteX9" fmla="*/ 2720714 w 2720714"/>
                      <a:gd name="connsiteY9" fmla="*/ 461665 h 461665"/>
                      <a:gd name="connsiteX10" fmla="*/ 2413661 w 2720714"/>
                      <a:gd name="connsiteY10" fmla="*/ 461665 h 461665"/>
                      <a:gd name="connsiteX11" fmla="*/ 1970574 w 2720714"/>
                      <a:gd name="connsiteY11" fmla="*/ 461665 h 461665"/>
                      <a:gd name="connsiteX12" fmla="*/ 1636315 w 2720714"/>
                      <a:gd name="connsiteY12" fmla="*/ 461665 h 461665"/>
                      <a:gd name="connsiteX13" fmla="*/ 1193227 w 2720714"/>
                      <a:gd name="connsiteY13" fmla="*/ 461665 h 461665"/>
                      <a:gd name="connsiteX14" fmla="*/ 750139 w 2720714"/>
                      <a:gd name="connsiteY14" fmla="*/ 461665 h 461665"/>
                      <a:gd name="connsiteX15" fmla="*/ 334259 w 2720714"/>
                      <a:gd name="connsiteY15" fmla="*/ 461665 h 461665"/>
                      <a:gd name="connsiteX16" fmla="*/ 0 w 2720714"/>
                      <a:gd name="connsiteY16" fmla="*/ 461665 h 461665"/>
                      <a:gd name="connsiteX17" fmla="*/ 0 w 2720714"/>
                      <a:gd name="connsiteY17" fmla="*/ 226215 h 461665"/>
                      <a:gd name="connsiteX18" fmla="*/ 0 w 2720714"/>
                      <a:gd name="connsiteY18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720714" h="461665" extrusionOk="0">
                        <a:moveTo>
                          <a:pt x="0" y="0"/>
                        </a:moveTo>
                        <a:cubicBezTo>
                          <a:pt x="168424" y="29299"/>
                          <a:pt x="278650" y="19989"/>
                          <a:pt x="443087" y="0"/>
                        </a:cubicBezTo>
                        <a:cubicBezTo>
                          <a:pt x="581518" y="-31279"/>
                          <a:pt x="796667" y="9039"/>
                          <a:pt x="886175" y="0"/>
                        </a:cubicBezTo>
                        <a:cubicBezTo>
                          <a:pt x="1015435" y="-11115"/>
                          <a:pt x="1167315" y="41268"/>
                          <a:pt x="1302056" y="0"/>
                        </a:cubicBezTo>
                        <a:cubicBezTo>
                          <a:pt x="1460814" y="-7245"/>
                          <a:pt x="1509394" y="7929"/>
                          <a:pt x="1690729" y="0"/>
                        </a:cubicBezTo>
                        <a:cubicBezTo>
                          <a:pt x="1883882" y="-12861"/>
                          <a:pt x="1905570" y="19951"/>
                          <a:pt x="2024988" y="0"/>
                        </a:cubicBezTo>
                        <a:cubicBezTo>
                          <a:pt x="2169885" y="-17380"/>
                          <a:pt x="2237991" y="25406"/>
                          <a:pt x="2359247" y="0"/>
                        </a:cubicBezTo>
                        <a:cubicBezTo>
                          <a:pt x="2497880" y="-4205"/>
                          <a:pt x="2607522" y="2582"/>
                          <a:pt x="2720714" y="0"/>
                        </a:cubicBezTo>
                        <a:cubicBezTo>
                          <a:pt x="2760676" y="64408"/>
                          <a:pt x="2714401" y="122609"/>
                          <a:pt x="2720714" y="240065"/>
                        </a:cubicBezTo>
                        <a:cubicBezTo>
                          <a:pt x="2729920" y="328551"/>
                          <a:pt x="2694144" y="406837"/>
                          <a:pt x="2720714" y="461665"/>
                        </a:cubicBezTo>
                        <a:cubicBezTo>
                          <a:pt x="2666213" y="473158"/>
                          <a:pt x="2500268" y="445575"/>
                          <a:pt x="2413661" y="461665"/>
                        </a:cubicBezTo>
                        <a:cubicBezTo>
                          <a:pt x="2323405" y="493732"/>
                          <a:pt x="2180485" y="450947"/>
                          <a:pt x="1970574" y="461665"/>
                        </a:cubicBezTo>
                        <a:cubicBezTo>
                          <a:pt x="1756191" y="486430"/>
                          <a:pt x="1777868" y="443989"/>
                          <a:pt x="1636315" y="461665"/>
                        </a:cubicBezTo>
                        <a:cubicBezTo>
                          <a:pt x="1493667" y="455710"/>
                          <a:pt x="1417717" y="453504"/>
                          <a:pt x="1193227" y="461665"/>
                        </a:cubicBezTo>
                        <a:cubicBezTo>
                          <a:pt x="989044" y="461308"/>
                          <a:pt x="948444" y="460611"/>
                          <a:pt x="750139" y="461665"/>
                        </a:cubicBezTo>
                        <a:cubicBezTo>
                          <a:pt x="558841" y="469017"/>
                          <a:pt x="528048" y="447687"/>
                          <a:pt x="334259" y="461665"/>
                        </a:cubicBezTo>
                        <a:cubicBezTo>
                          <a:pt x="133808" y="487689"/>
                          <a:pt x="112075" y="438937"/>
                          <a:pt x="0" y="461665"/>
                        </a:cubicBezTo>
                        <a:cubicBezTo>
                          <a:pt x="8383" y="382117"/>
                          <a:pt x="61188" y="292939"/>
                          <a:pt x="0" y="226215"/>
                        </a:cubicBezTo>
                        <a:cubicBezTo>
                          <a:pt x="-40024" y="159412"/>
                          <a:pt x="-717" y="6138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99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حوت على الشاطئ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46A98F2-DA0F-4FA4-B81F-A8AC932B6D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7075" r="17234" b="42443"/>
          <a:stretch/>
        </p:blipFill>
        <p:spPr>
          <a:xfrm>
            <a:off x="6855987" y="911757"/>
            <a:ext cx="2033534" cy="98110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EDD0554-D93A-4AE8-9D56-735A97748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0043" y="1036663"/>
            <a:ext cx="981104" cy="981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795CF9-9FCE-4C6C-9D6C-F78E6D7E488B}"/>
              </a:ext>
            </a:extLst>
          </p:cNvPr>
          <p:cNvSpPr txBox="1"/>
          <p:nvPr/>
        </p:nvSpPr>
        <p:spPr>
          <a:xfrm>
            <a:off x="6745575" y="3544237"/>
            <a:ext cx="1562725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DA2B0C-6704-4E2F-AF75-149C5F982C18}"/>
              </a:ext>
            </a:extLst>
          </p:cNvPr>
          <p:cNvSpPr txBox="1"/>
          <p:nvPr/>
        </p:nvSpPr>
        <p:spPr>
          <a:xfrm>
            <a:off x="4820137" y="3559135"/>
            <a:ext cx="1562725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F51229D-4055-4D47-8011-CA6859BFAA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1" t="14340" r="10542" b="8634"/>
          <a:stretch/>
        </p:blipFill>
        <p:spPr>
          <a:xfrm>
            <a:off x="488693" y="2895609"/>
            <a:ext cx="2159895" cy="21429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B8F24D-0F37-40C5-BDEA-2E592515D9BD}"/>
              </a:ext>
            </a:extLst>
          </p:cNvPr>
          <p:cNvSpPr txBox="1"/>
          <p:nvPr/>
        </p:nvSpPr>
        <p:spPr>
          <a:xfrm>
            <a:off x="829903" y="3892459"/>
            <a:ext cx="1433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نواتج التعلم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D2A922-69F5-43F8-B088-C4786D97B569}"/>
              </a:ext>
            </a:extLst>
          </p:cNvPr>
          <p:cNvSpPr txBox="1"/>
          <p:nvPr/>
        </p:nvSpPr>
        <p:spPr>
          <a:xfrm>
            <a:off x="2987681" y="2332759"/>
            <a:ext cx="4805502" cy="2308324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R="0" lvl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تقرأ النص ق</a:t>
            </a:r>
            <a:r>
              <a:rPr lang="ar-AE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راءة سليمة مراعية الضبط السليم</a:t>
            </a:r>
          </a:p>
          <a:p>
            <a:pPr marR="0" lvl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ar-AE" sz="2400" b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R="0" lvl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توظف معرفتها بالمصاحبات اللغ</a:t>
            </a:r>
            <a:r>
              <a:rPr lang="ar-AE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وية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77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D1D2F9CB-70C3-4979-9EA0-C7971E53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8D0A3D8-5135-4EB7-9A12-1220A8D80B7C}"/>
              </a:ext>
            </a:extLst>
          </p:cNvPr>
          <p:cNvGrpSpPr/>
          <p:nvPr/>
        </p:nvGrpSpPr>
        <p:grpSpPr>
          <a:xfrm>
            <a:off x="3794171" y="1596172"/>
            <a:ext cx="4949515" cy="3961499"/>
            <a:chOff x="676449" y="1062762"/>
            <a:chExt cx="7336875" cy="40585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1DAA65-5217-4E56-A990-EAE30FE51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816" t="8129" r="8506" b="15158"/>
            <a:stretch/>
          </p:blipFill>
          <p:spPr>
            <a:xfrm>
              <a:off x="676449" y="1062762"/>
              <a:ext cx="6287305" cy="3818873"/>
            </a:xfrm>
            <a:prstGeom prst="rect">
              <a:avLst/>
            </a:prstGeom>
          </p:spPr>
        </p:pic>
        <p:pic>
          <p:nvPicPr>
            <p:cNvPr id="6" name="Picture 5" descr="A chair sitting in front of a computer&#10;&#10;Description automatically generated">
              <a:extLst>
                <a:ext uri="{FF2B5EF4-FFF2-40B4-BE49-F238E27FC236}">
                  <a16:creationId xmlns:a16="http://schemas.microsoft.com/office/drawing/2014/main" id="{AF481DD9-028B-430B-8CE4-2BD7FEE3F5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87" t="4457" r="5670" b="3910"/>
            <a:stretch/>
          </p:blipFill>
          <p:spPr>
            <a:xfrm flipH="1">
              <a:off x="6217895" y="3556595"/>
              <a:ext cx="1589214" cy="1344930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C5FE53E-5EF2-4A2A-A818-A70E27358563}"/>
                </a:ext>
              </a:extLst>
            </p:cNvPr>
            <p:cNvSpPr/>
            <p:nvPr/>
          </p:nvSpPr>
          <p:spPr>
            <a:xfrm>
              <a:off x="5215007" y="1239839"/>
              <a:ext cx="1487840" cy="105447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4CF6487-D5D3-4FC4-A24C-D624F209EA9C}"/>
                </a:ext>
              </a:extLst>
            </p:cNvPr>
            <p:cNvSpPr/>
            <p:nvPr/>
          </p:nvSpPr>
          <p:spPr>
            <a:xfrm>
              <a:off x="3118885" y="1243991"/>
              <a:ext cx="1487839" cy="105447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5AE545A-14B6-4CDA-8495-BB4A1A933BFC}"/>
                </a:ext>
              </a:extLst>
            </p:cNvPr>
            <p:cNvSpPr/>
            <p:nvPr/>
          </p:nvSpPr>
          <p:spPr>
            <a:xfrm>
              <a:off x="4187410" y="2391779"/>
              <a:ext cx="1459482" cy="10703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BEC7CD6-D27B-4E49-8A53-717148E94D98}"/>
                </a:ext>
              </a:extLst>
            </p:cNvPr>
            <p:cNvSpPr/>
            <p:nvPr/>
          </p:nvSpPr>
          <p:spPr>
            <a:xfrm>
              <a:off x="967329" y="1232452"/>
              <a:ext cx="1487840" cy="106186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24A2859-D950-41A6-AAA5-EB5360C2359E}"/>
                </a:ext>
              </a:extLst>
            </p:cNvPr>
            <p:cNvSpPr/>
            <p:nvPr/>
          </p:nvSpPr>
          <p:spPr>
            <a:xfrm>
              <a:off x="2041882" y="2391780"/>
              <a:ext cx="1487838" cy="100097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32199E-DFE6-4BD7-9BE1-0EF4F9D2B23B}"/>
                </a:ext>
              </a:extLst>
            </p:cNvPr>
            <p:cNvSpPr txBox="1"/>
            <p:nvPr/>
          </p:nvSpPr>
          <p:spPr>
            <a:xfrm>
              <a:off x="5110352" y="1457882"/>
              <a:ext cx="1456840" cy="591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/>
              <a:r>
                <a:rPr lang="ar-AE" sz="105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الالتزام بوقت الدرس واختيار مكان مناسب</a:t>
              </a:r>
              <a:endParaRPr lang="en-US" sz="105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63B3A7-11F8-4E83-A400-38250814CEF4}"/>
                </a:ext>
              </a:extLst>
            </p:cNvPr>
            <p:cNvSpPr txBox="1"/>
            <p:nvPr/>
          </p:nvSpPr>
          <p:spPr>
            <a:xfrm>
              <a:off x="3174500" y="1487787"/>
              <a:ext cx="1195992" cy="591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/>
              <a:r>
                <a:rPr lang="ar-AE" sz="105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إعطاء فرصة </a:t>
              </a:r>
            </a:p>
            <a:p>
              <a:pPr algn="r" defTabSz="685800"/>
              <a:r>
                <a:rPr lang="ar-AE" sz="105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للآخرين في</a:t>
              </a:r>
            </a:p>
            <a:p>
              <a:pPr algn="r" defTabSz="685800"/>
              <a:r>
                <a:rPr lang="ar-AE" sz="105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 الاجابة</a:t>
              </a:r>
              <a:endParaRPr lang="en-US" sz="105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8FAA3E-9212-4AF6-90AB-11DD82CCF47A}"/>
                </a:ext>
              </a:extLst>
            </p:cNvPr>
            <p:cNvSpPr txBox="1"/>
            <p:nvPr/>
          </p:nvSpPr>
          <p:spPr>
            <a:xfrm>
              <a:off x="855469" y="1518718"/>
              <a:ext cx="1426161" cy="425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/>
              <a:r>
                <a:rPr lang="ar-AE" sz="105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اتباع تعليمات</a:t>
              </a:r>
            </a:p>
            <a:p>
              <a:pPr algn="r" defTabSz="685800"/>
              <a:r>
                <a:rPr lang="ar-AE" sz="105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 الموقف الصفي </a:t>
              </a:r>
              <a:endParaRPr lang="en-US" sz="105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9E9C29-81A9-4815-A60E-0B9B69DCDB92}"/>
                </a:ext>
              </a:extLst>
            </p:cNvPr>
            <p:cNvSpPr txBox="1"/>
            <p:nvPr/>
          </p:nvSpPr>
          <p:spPr>
            <a:xfrm>
              <a:off x="4258470" y="2644155"/>
              <a:ext cx="1196266" cy="591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/>
              <a:r>
                <a:rPr lang="ar-AE" sz="105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التركيز الكامل مع المعلم وعدم الازعاج</a:t>
              </a:r>
              <a:endParaRPr lang="en-US" sz="105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575BD23-7FAA-4E4F-8A61-94315CD7314F}"/>
                </a:ext>
              </a:extLst>
            </p:cNvPr>
            <p:cNvSpPr txBox="1"/>
            <p:nvPr/>
          </p:nvSpPr>
          <p:spPr>
            <a:xfrm>
              <a:off x="1642134" y="2606166"/>
              <a:ext cx="1682369" cy="591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/>
              <a:r>
                <a:rPr lang="ar-AE" sz="105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احضار الكتاب</a:t>
              </a:r>
            </a:p>
            <a:p>
              <a:pPr algn="r" defTabSz="685800"/>
              <a:r>
                <a:rPr lang="ar-AE" sz="105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 المدرسي وقلم </a:t>
              </a:r>
            </a:p>
            <a:p>
              <a:pPr algn="r" defTabSz="685800"/>
              <a:r>
                <a:rPr lang="ar-AE" sz="105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الرصاص</a:t>
              </a:r>
              <a:endParaRPr lang="en-US" sz="105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3126A38-184C-4567-B441-FC0101EED082}"/>
                </a:ext>
              </a:extLst>
            </p:cNvPr>
            <p:cNvSpPr txBox="1"/>
            <p:nvPr/>
          </p:nvSpPr>
          <p:spPr>
            <a:xfrm>
              <a:off x="5906175" y="2449790"/>
              <a:ext cx="2107149" cy="115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/>
              <a:r>
                <a:rPr lang="ar-AE" sz="1350" b="1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عزيزتي الطالبة عليك إتباع الأمور التالية للوصول لحصة درسية ممتعة وفعالة في التعلم عن بعد</a:t>
              </a:r>
              <a:endParaRPr lang="en-US" sz="1350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DC62F93-6BB2-4D38-B37E-C3D5C75CFDB9}"/>
                </a:ext>
              </a:extLst>
            </p:cNvPr>
            <p:cNvSpPr txBox="1"/>
            <p:nvPr/>
          </p:nvSpPr>
          <p:spPr>
            <a:xfrm>
              <a:off x="1156506" y="4813883"/>
              <a:ext cx="4727206" cy="307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/>
              <a:r>
                <a:rPr lang="ar-AE" sz="135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بقيادة فريق إدارة الحور للتعليم الأساسي والثانوي</a:t>
              </a:r>
              <a:endParaRPr lang="en-US" sz="135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B685FF98-1277-4727-B9BE-857CD06020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2" t="2760" b="14581"/>
          <a:stretch/>
        </p:blipFill>
        <p:spPr>
          <a:xfrm>
            <a:off x="297612" y="1596171"/>
            <a:ext cx="4002550" cy="375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86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عن ماذا يبحث الناس في محركات البحث؟">
            <a:extLst>
              <a:ext uri="{FF2B5EF4-FFF2-40B4-BE49-F238E27FC236}">
                <a16:creationId xmlns:a16="http://schemas.microsoft.com/office/drawing/2014/main" id="{095DB2DD-411F-48AE-ACF2-1C40CC191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72" y="2129772"/>
            <a:ext cx="1393031" cy="12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البحث المخصص من جوحل - سيو بالعربي">
            <a:extLst>
              <a:ext uri="{FF2B5EF4-FFF2-40B4-BE49-F238E27FC236}">
                <a16:creationId xmlns:a16="http://schemas.microsoft.com/office/drawing/2014/main" id="{557E7630-65CE-40ED-90BA-A6623246FF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584" y="3722410"/>
            <a:ext cx="1650206" cy="87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BF8527-AFF0-425E-9B11-69439F942915}"/>
              </a:ext>
            </a:extLst>
          </p:cNvPr>
          <p:cNvSpPr txBox="1"/>
          <p:nvPr/>
        </p:nvSpPr>
        <p:spPr>
          <a:xfrm>
            <a:off x="1371601" y="1875748"/>
            <a:ext cx="4274514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ar-AE" sz="2025" b="1" dirty="0">
                <a:solidFill>
                  <a:prstClr val="black"/>
                </a:solidFill>
                <a:latin typeface="Garamond" panose="02020404030301010803"/>
                <a:cs typeface="Times New Roman" panose="02020603050405020304" pitchFamily="18" charset="0"/>
              </a:rPr>
              <a:t>مهمة بحث: فاطمة عبد الرحمن البريكي </a:t>
            </a:r>
            <a:endParaRPr lang="en-US" sz="2025" b="1" dirty="0">
              <a:solidFill>
                <a:prstClr val="black"/>
              </a:solidFill>
              <a:latin typeface="Garamond" panose="02020404030301010803"/>
            </a:endParaRPr>
          </a:p>
        </p:txBody>
      </p:sp>
      <p:pic>
        <p:nvPicPr>
          <p:cNvPr id="9" name="مؤقت 3 دقائق">
            <a:hlinkClick r:id="" action="ppaction://media"/>
            <a:extLst>
              <a:ext uri="{FF2B5EF4-FFF2-40B4-BE49-F238E27FC236}">
                <a16:creationId xmlns:a16="http://schemas.microsoft.com/office/drawing/2014/main" id="{F2E5381A-3FBA-4C50-BFB2-28D41A7B5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1947" y="4161751"/>
            <a:ext cx="1151656" cy="94564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32E64173-3BAF-44C4-A6FE-76ADA2870C04}"/>
              </a:ext>
            </a:extLst>
          </p:cNvPr>
          <p:cNvSpPr/>
          <p:nvPr/>
        </p:nvSpPr>
        <p:spPr>
          <a:xfrm>
            <a:off x="5801969" y="1945298"/>
            <a:ext cx="1468507" cy="12759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29174" tIns="14587" rIns="29174" bIns="14587">
            <a:spAutoFit/>
          </a:bodyPr>
          <a:lstStyle/>
          <a:p>
            <a:pPr algn="ctr" defTabSz="685800"/>
            <a:r>
              <a:rPr lang="ar-AE" sz="1350" b="1" dirty="0">
                <a:ln w="0"/>
                <a:solidFill>
                  <a:srgbClr val="DADADA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dhabi" panose="01000000000000000000" pitchFamily="2" charset="-78"/>
                <a:cs typeface="Arial" panose="020B0604020202020204" pitchFamily="34" charset="0"/>
              </a:rPr>
              <a:t>استراتيجية البطاقة التعريفية</a:t>
            </a:r>
          </a:p>
          <a:p>
            <a:pPr algn="ctr" defTabSz="685800"/>
            <a:r>
              <a:rPr lang="ar-AE" sz="1350" b="1" dirty="0">
                <a:ln w="0"/>
                <a:solidFill>
                  <a:srgbClr val="DADADA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dhabi" panose="01000000000000000000" pitchFamily="2" charset="-78"/>
                <a:cs typeface="Arial" panose="020B0604020202020204" pitchFamily="34" charset="0"/>
              </a:rPr>
              <a:t> </a:t>
            </a:r>
            <a:endParaRPr lang="ar-AE" sz="1350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ldhabi" panose="01000000000000000000" pitchFamily="2" charset="-78"/>
              <a:cs typeface="Times New Roman" panose="02020603050405020304" pitchFamily="18" charset="0"/>
            </a:endParaRPr>
          </a:p>
          <a:p>
            <a:pPr algn="ctr" defTabSz="685800"/>
            <a:r>
              <a:rPr lang="ar-AE" sz="135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هيا ابحثي في جوجل</a:t>
            </a:r>
          </a:p>
          <a:p>
            <a:pPr algn="ctr" defTabSz="685800"/>
            <a:r>
              <a:rPr lang="ar-AE" sz="135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عن المعلومات ونكتب إجاباتنا في الدردشة</a:t>
            </a:r>
            <a:endParaRPr lang="en-US" sz="135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مستطيل 19">
            <a:extLst>
              <a:ext uri="{FF2B5EF4-FFF2-40B4-BE49-F238E27FC236}">
                <a16:creationId xmlns:a16="http://schemas.microsoft.com/office/drawing/2014/main" id="{6D948964-8142-4391-9771-327D2F0D362D}"/>
              </a:ext>
            </a:extLst>
          </p:cNvPr>
          <p:cNvSpPr/>
          <p:nvPr/>
        </p:nvSpPr>
        <p:spPr>
          <a:xfrm>
            <a:off x="3891756" y="2204232"/>
            <a:ext cx="1412567" cy="1131079"/>
          </a:xfrm>
          <a:prstGeom prst="rect">
            <a:avLst/>
          </a:prstGeom>
          <a:noFill/>
          <a:ln w="28575">
            <a:noFill/>
          </a:ln>
        </p:spPr>
        <p:txBody>
          <a:bodyPr wrap="none">
            <a:spAutoFit/>
          </a:bodyPr>
          <a:lstStyle/>
          <a:p>
            <a:pPr algn="ctr" defTabSz="685800"/>
            <a:r>
              <a:rPr lang="ar-AE" sz="3375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dhabi" panose="01000000000000000000" pitchFamily="2" charset="-78"/>
                <a:cs typeface="Times New Roman" panose="02020603050405020304" pitchFamily="18" charset="0"/>
              </a:rPr>
              <a:t>حول</a:t>
            </a:r>
          </a:p>
          <a:p>
            <a:pPr algn="ctr" defTabSz="685800"/>
            <a:r>
              <a:rPr lang="ar-AE" sz="3375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dhabi" panose="01000000000000000000" pitchFamily="2" charset="-78"/>
                <a:cs typeface="Times New Roman" panose="02020603050405020304" pitchFamily="18" charset="0"/>
              </a:rPr>
              <a:t> الكاتبة :</a:t>
            </a:r>
          </a:p>
        </p:txBody>
      </p:sp>
      <p:graphicFrame>
        <p:nvGraphicFramePr>
          <p:cNvPr id="12" name="رسم تخطيطي 40">
            <a:extLst>
              <a:ext uri="{FF2B5EF4-FFF2-40B4-BE49-F238E27FC236}">
                <a16:creationId xmlns:a16="http://schemas.microsoft.com/office/drawing/2014/main" id="{0E60FA70-D06C-4AA6-BBE6-6F3DA6B9C4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7024738"/>
              </p:ext>
            </p:extLst>
          </p:nvPr>
        </p:nvGraphicFramePr>
        <p:xfrm>
          <a:off x="3759476" y="3429002"/>
          <a:ext cx="2158733" cy="1874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EBBEDFA-DCA6-49E2-B597-DF793D7C9FFA}"/>
              </a:ext>
            </a:extLst>
          </p:cNvPr>
          <p:cNvSpPr txBox="1"/>
          <p:nvPr/>
        </p:nvSpPr>
        <p:spPr>
          <a:xfrm>
            <a:off x="5029200" y="1004799"/>
            <a:ext cx="2819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b="1" dirty="0">
                <a:highlight>
                  <a:srgbClr val="FFFF00"/>
                </a:highlight>
              </a:rPr>
              <a:t>التهيئة الحافزة..</a:t>
            </a:r>
          </a:p>
        </p:txBody>
      </p:sp>
    </p:spTree>
    <p:extLst>
      <p:ext uri="{BB962C8B-B14F-4D97-AF65-F5344CB8AC3E}">
        <p14:creationId xmlns:p14="http://schemas.microsoft.com/office/powerpoint/2010/main" val="219071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Graphic spid="12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r="7610" b="55429"/>
          <a:stretch/>
        </p:blipFill>
        <p:spPr>
          <a:xfrm>
            <a:off x="4167051" y="0"/>
            <a:ext cx="4976949" cy="6857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11"/>
          <a:stretch/>
        </p:blipFill>
        <p:spPr>
          <a:xfrm>
            <a:off x="-10968" y="-21772"/>
            <a:ext cx="4167134" cy="68797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7429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1037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F35D4D-1B7A-4519-8309-6ADE7F9E63EC}"/>
              </a:ext>
            </a:extLst>
          </p:cNvPr>
          <p:cNvSpPr txBox="1"/>
          <p:nvPr/>
        </p:nvSpPr>
        <p:spPr>
          <a:xfrm>
            <a:off x="6477000" y="303598"/>
            <a:ext cx="2280907" cy="584775"/>
          </a:xfrm>
          <a:custGeom>
            <a:avLst/>
            <a:gdLst>
              <a:gd name="connsiteX0" fmla="*/ 0 w 3627619"/>
              <a:gd name="connsiteY0" fmla="*/ 0 h 1077218"/>
              <a:gd name="connsiteX1" fmla="*/ 590784 w 3627619"/>
              <a:gd name="connsiteY1" fmla="*/ 0 h 1077218"/>
              <a:gd name="connsiteX2" fmla="*/ 1181567 w 3627619"/>
              <a:gd name="connsiteY2" fmla="*/ 0 h 1077218"/>
              <a:gd name="connsiteX3" fmla="*/ 1736075 w 3627619"/>
              <a:gd name="connsiteY3" fmla="*/ 0 h 1077218"/>
              <a:gd name="connsiteX4" fmla="*/ 2254306 w 3627619"/>
              <a:gd name="connsiteY4" fmla="*/ 0 h 1077218"/>
              <a:gd name="connsiteX5" fmla="*/ 2699985 w 3627619"/>
              <a:gd name="connsiteY5" fmla="*/ 0 h 1077218"/>
              <a:gd name="connsiteX6" fmla="*/ 3145664 w 3627619"/>
              <a:gd name="connsiteY6" fmla="*/ 0 h 1077218"/>
              <a:gd name="connsiteX7" fmla="*/ 3627619 w 3627619"/>
              <a:gd name="connsiteY7" fmla="*/ 0 h 1077218"/>
              <a:gd name="connsiteX8" fmla="*/ 3627619 w 3627619"/>
              <a:gd name="connsiteY8" fmla="*/ 560153 h 1077218"/>
              <a:gd name="connsiteX9" fmla="*/ 3627619 w 3627619"/>
              <a:gd name="connsiteY9" fmla="*/ 1077218 h 1077218"/>
              <a:gd name="connsiteX10" fmla="*/ 3218216 w 3627619"/>
              <a:gd name="connsiteY10" fmla="*/ 1077218 h 1077218"/>
              <a:gd name="connsiteX11" fmla="*/ 2627433 w 3627619"/>
              <a:gd name="connsiteY11" fmla="*/ 1077218 h 1077218"/>
              <a:gd name="connsiteX12" fmla="*/ 2181754 w 3627619"/>
              <a:gd name="connsiteY12" fmla="*/ 1077218 h 1077218"/>
              <a:gd name="connsiteX13" fmla="*/ 1590970 w 3627619"/>
              <a:gd name="connsiteY13" fmla="*/ 1077218 h 1077218"/>
              <a:gd name="connsiteX14" fmla="*/ 1000186 w 3627619"/>
              <a:gd name="connsiteY14" fmla="*/ 1077218 h 1077218"/>
              <a:gd name="connsiteX15" fmla="*/ 445679 w 3627619"/>
              <a:gd name="connsiteY15" fmla="*/ 1077218 h 1077218"/>
              <a:gd name="connsiteX16" fmla="*/ 0 w 3627619"/>
              <a:gd name="connsiteY16" fmla="*/ 1077218 h 1077218"/>
              <a:gd name="connsiteX17" fmla="*/ 0 w 3627619"/>
              <a:gd name="connsiteY17" fmla="*/ 527837 h 1077218"/>
              <a:gd name="connsiteX18" fmla="*/ 0 w 3627619"/>
              <a:gd name="connsiteY18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27619" h="1077218" extrusionOk="0">
                <a:moveTo>
                  <a:pt x="0" y="0"/>
                </a:moveTo>
                <a:cubicBezTo>
                  <a:pt x="199349" y="-2641"/>
                  <a:pt x="390964" y="56517"/>
                  <a:pt x="590784" y="0"/>
                </a:cubicBezTo>
                <a:cubicBezTo>
                  <a:pt x="790604" y="-56517"/>
                  <a:pt x="1035791" y="43065"/>
                  <a:pt x="1181567" y="0"/>
                </a:cubicBezTo>
                <a:cubicBezTo>
                  <a:pt x="1327343" y="-43065"/>
                  <a:pt x="1543859" y="41635"/>
                  <a:pt x="1736075" y="0"/>
                </a:cubicBezTo>
                <a:cubicBezTo>
                  <a:pt x="1928291" y="-41635"/>
                  <a:pt x="1998016" y="31046"/>
                  <a:pt x="2254306" y="0"/>
                </a:cubicBezTo>
                <a:cubicBezTo>
                  <a:pt x="2510596" y="-31046"/>
                  <a:pt x="2539586" y="31179"/>
                  <a:pt x="2699985" y="0"/>
                </a:cubicBezTo>
                <a:cubicBezTo>
                  <a:pt x="2860384" y="-31179"/>
                  <a:pt x="2987892" y="52099"/>
                  <a:pt x="3145664" y="0"/>
                </a:cubicBezTo>
                <a:cubicBezTo>
                  <a:pt x="3303436" y="-52099"/>
                  <a:pt x="3504621" y="22474"/>
                  <a:pt x="3627619" y="0"/>
                </a:cubicBezTo>
                <a:cubicBezTo>
                  <a:pt x="3683969" y="116260"/>
                  <a:pt x="3610119" y="310854"/>
                  <a:pt x="3627619" y="560153"/>
                </a:cubicBezTo>
                <a:cubicBezTo>
                  <a:pt x="3645119" y="809452"/>
                  <a:pt x="3587875" y="942105"/>
                  <a:pt x="3627619" y="1077218"/>
                </a:cubicBezTo>
                <a:cubicBezTo>
                  <a:pt x="3542698" y="1082862"/>
                  <a:pt x="3319580" y="1053541"/>
                  <a:pt x="3218216" y="1077218"/>
                </a:cubicBezTo>
                <a:cubicBezTo>
                  <a:pt x="3116852" y="1100895"/>
                  <a:pt x="2917560" y="1031894"/>
                  <a:pt x="2627433" y="1077218"/>
                </a:cubicBezTo>
                <a:cubicBezTo>
                  <a:pt x="2337306" y="1122542"/>
                  <a:pt x="2377275" y="1057788"/>
                  <a:pt x="2181754" y="1077218"/>
                </a:cubicBezTo>
                <a:cubicBezTo>
                  <a:pt x="1986233" y="1096648"/>
                  <a:pt x="1866105" y="1071297"/>
                  <a:pt x="1590970" y="1077218"/>
                </a:cubicBezTo>
                <a:cubicBezTo>
                  <a:pt x="1315835" y="1083139"/>
                  <a:pt x="1256021" y="1057655"/>
                  <a:pt x="1000186" y="1077218"/>
                </a:cubicBezTo>
                <a:cubicBezTo>
                  <a:pt x="744351" y="1096781"/>
                  <a:pt x="703726" y="1023459"/>
                  <a:pt x="445679" y="1077218"/>
                </a:cubicBezTo>
                <a:cubicBezTo>
                  <a:pt x="187632" y="1130977"/>
                  <a:pt x="149773" y="1042977"/>
                  <a:pt x="0" y="1077218"/>
                </a:cubicBezTo>
                <a:cubicBezTo>
                  <a:pt x="-4997" y="900279"/>
                  <a:pt x="60457" y="678312"/>
                  <a:pt x="0" y="527837"/>
                </a:cubicBezTo>
                <a:cubicBezTo>
                  <a:pt x="-60457" y="377362"/>
                  <a:pt x="2663" y="143338"/>
                  <a:pt x="0" y="0"/>
                </a:cubicBezTo>
                <a:close/>
              </a:path>
            </a:pathLst>
          </a:custGeom>
          <a:noFill/>
          <a:ln w="38100">
            <a:solidFill>
              <a:sysClr val="windowText" lastClr="000000"/>
            </a:solidFill>
            <a:extLst>
              <a:ext uri="{C807C97D-BFC1-408E-A445-0C87EB9F89A2}">
                <ask:lineSketchStyleProps xmlns:ask="http://schemas.microsoft.com/office/drawing/2018/sketchyshapes" sd="3706926935">
                  <a:custGeom>
                    <a:avLst/>
                    <a:gdLst>
                      <a:gd name="connsiteX0" fmla="*/ 0 w 2280907"/>
                      <a:gd name="connsiteY0" fmla="*/ 0 h 584775"/>
                      <a:gd name="connsiteX1" fmla="*/ 371462 w 2280907"/>
                      <a:gd name="connsiteY1" fmla="*/ 0 h 584775"/>
                      <a:gd name="connsiteX2" fmla="*/ 742923 w 2280907"/>
                      <a:gd name="connsiteY2" fmla="*/ 0 h 584775"/>
                      <a:gd name="connsiteX3" fmla="*/ 1091577 w 2280907"/>
                      <a:gd name="connsiteY3" fmla="*/ 0 h 584775"/>
                      <a:gd name="connsiteX4" fmla="*/ 1417420 w 2280907"/>
                      <a:gd name="connsiteY4" fmla="*/ 0 h 584775"/>
                      <a:gd name="connsiteX5" fmla="*/ 1697646 w 2280907"/>
                      <a:gd name="connsiteY5" fmla="*/ 0 h 584775"/>
                      <a:gd name="connsiteX6" fmla="*/ 1977872 w 2280907"/>
                      <a:gd name="connsiteY6" fmla="*/ 0 h 584775"/>
                      <a:gd name="connsiteX7" fmla="*/ 2280907 w 2280907"/>
                      <a:gd name="connsiteY7" fmla="*/ 0 h 584775"/>
                      <a:gd name="connsiteX8" fmla="*/ 2280907 w 2280907"/>
                      <a:gd name="connsiteY8" fmla="*/ 304082 h 584775"/>
                      <a:gd name="connsiteX9" fmla="*/ 2280907 w 2280907"/>
                      <a:gd name="connsiteY9" fmla="*/ 584775 h 584775"/>
                      <a:gd name="connsiteX10" fmla="*/ 2023490 w 2280907"/>
                      <a:gd name="connsiteY10" fmla="*/ 584775 h 584775"/>
                      <a:gd name="connsiteX11" fmla="*/ 1652028 w 2280907"/>
                      <a:gd name="connsiteY11" fmla="*/ 584775 h 584775"/>
                      <a:gd name="connsiteX12" fmla="*/ 1371802 w 2280907"/>
                      <a:gd name="connsiteY12" fmla="*/ 584775 h 584775"/>
                      <a:gd name="connsiteX13" fmla="*/ 1000340 w 2280907"/>
                      <a:gd name="connsiteY13" fmla="*/ 584775 h 584775"/>
                      <a:gd name="connsiteX14" fmla="*/ 628878 w 2280907"/>
                      <a:gd name="connsiteY14" fmla="*/ 584775 h 584775"/>
                      <a:gd name="connsiteX15" fmla="*/ 280225 w 2280907"/>
                      <a:gd name="connsiteY15" fmla="*/ 584775 h 584775"/>
                      <a:gd name="connsiteX16" fmla="*/ 0 w 2280907"/>
                      <a:gd name="connsiteY16" fmla="*/ 584775 h 584775"/>
                      <a:gd name="connsiteX17" fmla="*/ 0 w 2280907"/>
                      <a:gd name="connsiteY17" fmla="*/ 286539 h 584775"/>
                      <a:gd name="connsiteX18" fmla="*/ 0 w 2280907"/>
                      <a:gd name="connsiteY18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280907" h="584775" extrusionOk="0">
                        <a:moveTo>
                          <a:pt x="0" y="0"/>
                        </a:moveTo>
                        <a:cubicBezTo>
                          <a:pt x="139416" y="21211"/>
                          <a:pt x="233179" y="27008"/>
                          <a:pt x="371462" y="0"/>
                        </a:cubicBezTo>
                        <a:cubicBezTo>
                          <a:pt x="483806" y="-38887"/>
                          <a:pt x="665683" y="16529"/>
                          <a:pt x="742923" y="0"/>
                        </a:cubicBezTo>
                        <a:cubicBezTo>
                          <a:pt x="864865" y="-12223"/>
                          <a:pt x="975261" y="33893"/>
                          <a:pt x="1091577" y="0"/>
                        </a:cubicBezTo>
                        <a:cubicBezTo>
                          <a:pt x="1218566" y="-18150"/>
                          <a:pt x="1268271" y="10927"/>
                          <a:pt x="1417420" y="0"/>
                        </a:cubicBezTo>
                        <a:cubicBezTo>
                          <a:pt x="1585500" y="-13559"/>
                          <a:pt x="1597842" y="24770"/>
                          <a:pt x="1697646" y="0"/>
                        </a:cubicBezTo>
                        <a:cubicBezTo>
                          <a:pt x="1803137" y="-17683"/>
                          <a:pt x="1865576" y="42056"/>
                          <a:pt x="1977872" y="0"/>
                        </a:cubicBezTo>
                        <a:cubicBezTo>
                          <a:pt x="2086106" y="-20220"/>
                          <a:pt x="2188219" y="7033"/>
                          <a:pt x="2280907" y="0"/>
                        </a:cubicBezTo>
                        <a:cubicBezTo>
                          <a:pt x="2314419" y="75276"/>
                          <a:pt x="2278460" y="155416"/>
                          <a:pt x="2280907" y="304082"/>
                        </a:cubicBezTo>
                        <a:cubicBezTo>
                          <a:pt x="2290891" y="434643"/>
                          <a:pt x="2259578" y="514909"/>
                          <a:pt x="2280907" y="584775"/>
                        </a:cubicBezTo>
                        <a:cubicBezTo>
                          <a:pt x="2235094" y="595326"/>
                          <a:pt x="2103855" y="562583"/>
                          <a:pt x="2023490" y="584775"/>
                        </a:cubicBezTo>
                        <a:cubicBezTo>
                          <a:pt x="1954800" y="605261"/>
                          <a:pt x="1811494" y="586182"/>
                          <a:pt x="1652028" y="584775"/>
                        </a:cubicBezTo>
                        <a:cubicBezTo>
                          <a:pt x="1475930" y="619892"/>
                          <a:pt x="1490278" y="566033"/>
                          <a:pt x="1371802" y="584775"/>
                        </a:cubicBezTo>
                        <a:cubicBezTo>
                          <a:pt x="1253124" y="580090"/>
                          <a:pt x="1192783" y="575530"/>
                          <a:pt x="1000340" y="584775"/>
                        </a:cubicBezTo>
                        <a:cubicBezTo>
                          <a:pt x="830663" y="583562"/>
                          <a:pt x="791862" y="576578"/>
                          <a:pt x="628878" y="584775"/>
                        </a:cubicBezTo>
                        <a:cubicBezTo>
                          <a:pt x="472254" y="587836"/>
                          <a:pt x="442608" y="560344"/>
                          <a:pt x="280225" y="584775"/>
                        </a:cubicBezTo>
                        <a:cubicBezTo>
                          <a:pt x="106481" y="618920"/>
                          <a:pt x="94090" y="563609"/>
                          <a:pt x="0" y="584775"/>
                        </a:cubicBezTo>
                        <a:cubicBezTo>
                          <a:pt x="17550" y="482384"/>
                          <a:pt x="62383" y="371662"/>
                          <a:pt x="0" y="286539"/>
                        </a:cubicBezTo>
                        <a:cubicBezTo>
                          <a:pt x="-23249" y="198431"/>
                          <a:pt x="-17649" y="7750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99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kern="0" dirty="0">
                <a:solidFill>
                  <a:srgbClr val="00B0F0"/>
                </a:solidFill>
              </a:rPr>
              <a:t>تقييم قرائي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9094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5667A9-EBD1-475A-B123-152721A40555}"/>
              </a:ext>
            </a:extLst>
          </p:cNvPr>
          <p:cNvSpPr txBox="1"/>
          <p:nvPr/>
        </p:nvSpPr>
        <p:spPr>
          <a:xfrm>
            <a:off x="5130288" y="303598"/>
            <a:ext cx="3627619" cy="1077218"/>
          </a:xfrm>
          <a:custGeom>
            <a:avLst/>
            <a:gdLst>
              <a:gd name="connsiteX0" fmla="*/ 0 w 3627619"/>
              <a:gd name="connsiteY0" fmla="*/ 0 h 1077218"/>
              <a:gd name="connsiteX1" fmla="*/ 590784 w 3627619"/>
              <a:gd name="connsiteY1" fmla="*/ 0 h 1077218"/>
              <a:gd name="connsiteX2" fmla="*/ 1181567 w 3627619"/>
              <a:gd name="connsiteY2" fmla="*/ 0 h 1077218"/>
              <a:gd name="connsiteX3" fmla="*/ 1736075 w 3627619"/>
              <a:gd name="connsiteY3" fmla="*/ 0 h 1077218"/>
              <a:gd name="connsiteX4" fmla="*/ 2254306 w 3627619"/>
              <a:gd name="connsiteY4" fmla="*/ 0 h 1077218"/>
              <a:gd name="connsiteX5" fmla="*/ 2699985 w 3627619"/>
              <a:gd name="connsiteY5" fmla="*/ 0 h 1077218"/>
              <a:gd name="connsiteX6" fmla="*/ 3145664 w 3627619"/>
              <a:gd name="connsiteY6" fmla="*/ 0 h 1077218"/>
              <a:gd name="connsiteX7" fmla="*/ 3627619 w 3627619"/>
              <a:gd name="connsiteY7" fmla="*/ 0 h 1077218"/>
              <a:gd name="connsiteX8" fmla="*/ 3627619 w 3627619"/>
              <a:gd name="connsiteY8" fmla="*/ 560153 h 1077218"/>
              <a:gd name="connsiteX9" fmla="*/ 3627619 w 3627619"/>
              <a:gd name="connsiteY9" fmla="*/ 1077218 h 1077218"/>
              <a:gd name="connsiteX10" fmla="*/ 3218216 w 3627619"/>
              <a:gd name="connsiteY10" fmla="*/ 1077218 h 1077218"/>
              <a:gd name="connsiteX11" fmla="*/ 2627433 w 3627619"/>
              <a:gd name="connsiteY11" fmla="*/ 1077218 h 1077218"/>
              <a:gd name="connsiteX12" fmla="*/ 2181754 w 3627619"/>
              <a:gd name="connsiteY12" fmla="*/ 1077218 h 1077218"/>
              <a:gd name="connsiteX13" fmla="*/ 1590970 w 3627619"/>
              <a:gd name="connsiteY13" fmla="*/ 1077218 h 1077218"/>
              <a:gd name="connsiteX14" fmla="*/ 1000186 w 3627619"/>
              <a:gd name="connsiteY14" fmla="*/ 1077218 h 1077218"/>
              <a:gd name="connsiteX15" fmla="*/ 445679 w 3627619"/>
              <a:gd name="connsiteY15" fmla="*/ 1077218 h 1077218"/>
              <a:gd name="connsiteX16" fmla="*/ 0 w 3627619"/>
              <a:gd name="connsiteY16" fmla="*/ 1077218 h 1077218"/>
              <a:gd name="connsiteX17" fmla="*/ 0 w 3627619"/>
              <a:gd name="connsiteY17" fmla="*/ 527837 h 1077218"/>
              <a:gd name="connsiteX18" fmla="*/ 0 w 3627619"/>
              <a:gd name="connsiteY18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27619" h="1077218" extrusionOk="0">
                <a:moveTo>
                  <a:pt x="0" y="0"/>
                </a:moveTo>
                <a:cubicBezTo>
                  <a:pt x="199349" y="-2641"/>
                  <a:pt x="390964" y="56517"/>
                  <a:pt x="590784" y="0"/>
                </a:cubicBezTo>
                <a:cubicBezTo>
                  <a:pt x="790604" y="-56517"/>
                  <a:pt x="1035791" y="43065"/>
                  <a:pt x="1181567" y="0"/>
                </a:cubicBezTo>
                <a:cubicBezTo>
                  <a:pt x="1327343" y="-43065"/>
                  <a:pt x="1543859" y="41635"/>
                  <a:pt x="1736075" y="0"/>
                </a:cubicBezTo>
                <a:cubicBezTo>
                  <a:pt x="1928291" y="-41635"/>
                  <a:pt x="1998016" y="31046"/>
                  <a:pt x="2254306" y="0"/>
                </a:cubicBezTo>
                <a:cubicBezTo>
                  <a:pt x="2510596" y="-31046"/>
                  <a:pt x="2539586" y="31179"/>
                  <a:pt x="2699985" y="0"/>
                </a:cubicBezTo>
                <a:cubicBezTo>
                  <a:pt x="2860384" y="-31179"/>
                  <a:pt x="2987892" y="52099"/>
                  <a:pt x="3145664" y="0"/>
                </a:cubicBezTo>
                <a:cubicBezTo>
                  <a:pt x="3303436" y="-52099"/>
                  <a:pt x="3504621" y="22474"/>
                  <a:pt x="3627619" y="0"/>
                </a:cubicBezTo>
                <a:cubicBezTo>
                  <a:pt x="3683969" y="116260"/>
                  <a:pt x="3610119" y="310854"/>
                  <a:pt x="3627619" y="560153"/>
                </a:cubicBezTo>
                <a:cubicBezTo>
                  <a:pt x="3645119" y="809452"/>
                  <a:pt x="3587875" y="942105"/>
                  <a:pt x="3627619" y="1077218"/>
                </a:cubicBezTo>
                <a:cubicBezTo>
                  <a:pt x="3542698" y="1082862"/>
                  <a:pt x="3319580" y="1053541"/>
                  <a:pt x="3218216" y="1077218"/>
                </a:cubicBezTo>
                <a:cubicBezTo>
                  <a:pt x="3116852" y="1100895"/>
                  <a:pt x="2917560" y="1031894"/>
                  <a:pt x="2627433" y="1077218"/>
                </a:cubicBezTo>
                <a:cubicBezTo>
                  <a:pt x="2337306" y="1122542"/>
                  <a:pt x="2377275" y="1057788"/>
                  <a:pt x="2181754" y="1077218"/>
                </a:cubicBezTo>
                <a:cubicBezTo>
                  <a:pt x="1986233" y="1096648"/>
                  <a:pt x="1866105" y="1071297"/>
                  <a:pt x="1590970" y="1077218"/>
                </a:cubicBezTo>
                <a:cubicBezTo>
                  <a:pt x="1315835" y="1083139"/>
                  <a:pt x="1256021" y="1057655"/>
                  <a:pt x="1000186" y="1077218"/>
                </a:cubicBezTo>
                <a:cubicBezTo>
                  <a:pt x="744351" y="1096781"/>
                  <a:pt x="703726" y="1023459"/>
                  <a:pt x="445679" y="1077218"/>
                </a:cubicBezTo>
                <a:cubicBezTo>
                  <a:pt x="187632" y="1130977"/>
                  <a:pt x="149773" y="1042977"/>
                  <a:pt x="0" y="1077218"/>
                </a:cubicBezTo>
                <a:cubicBezTo>
                  <a:pt x="-4997" y="900279"/>
                  <a:pt x="60457" y="678312"/>
                  <a:pt x="0" y="527837"/>
                </a:cubicBezTo>
                <a:cubicBezTo>
                  <a:pt x="-60457" y="377362"/>
                  <a:pt x="2663" y="143338"/>
                  <a:pt x="0" y="0"/>
                </a:cubicBezTo>
                <a:close/>
              </a:path>
            </a:pathLst>
          </a:custGeom>
          <a:noFill/>
          <a:ln w="38100">
            <a:solidFill>
              <a:sysClr val="windowText" lastClr="000000"/>
            </a:solidFill>
            <a:extLst>
              <a:ext uri="{C807C97D-BFC1-408E-A445-0C87EB9F89A2}">
                <ask:lineSketchStyleProps xmlns:ask="http://schemas.microsoft.com/office/drawing/2018/sketchyshapes" sd="3706926935">
                  <a:custGeom>
                    <a:avLst/>
                    <a:gdLst>
                      <a:gd name="connsiteX0" fmla="*/ 0 w 3627619"/>
                      <a:gd name="connsiteY0" fmla="*/ 0 h 1077218"/>
                      <a:gd name="connsiteX1" fmla="*/ 590784 w 3627619"/>
                      <a:gd name="connsiteY1" fmla="*/ 0 h 1077218"/>
                      <a:gd name="connsiteX2" fmla="*/ 1181567 w 3627619"/>
                      <a:gd name="connsiteY2" fmla="*/ 0 h 1077218"/>
                      <a:gd name="connsiteX3" fmla="*/ 1736075 w 3627619"/>
                      <a:gd name="connsiteY3" fmla="*/ 0 h 1077218"/>
                      <a:gd name="connsiteX4" fmla="*/ 2254306 w 3627619"/>
                      <a:gd name="connsiteY4" fmla="*/ 0 h 1077218"/>
                      <a:gd name="connsiteX5" fmla="*/ 2699985 w 3627619"/>
                      <a:gd name="connsiteY5" fmla="*/ 0 h 1077218"/>
                      <a:gd name="connsiteX6" fmla="*/ 3145664 w 3627619"/>
                      <a:gd name="connsiteY6" fmla="*/ 0 h 1077218"/>
                      <a:gd name="connsiteX7" fmla="*/ 3627619 w 3627619"/>
                      <a:gd name="connsiteY7" fmla="*/ 0 h 1077218"/>
                      <a:gd name="connsiteX8" fmla="*/ 3627619 w 3627619"/>
                      <a:gd name="connsiteY8" fmla="*/ 560153 h 1077218"/>
                      <a:gd name="connsiteX9" fmla="*/ 3627619 w 3627619"/>
                      <a:gd name="connsiteY9" fmla="*/ 1077218 h 1077218"/>
                      <a:gd name="connsiteX10" fmla="*/ 3218216 w 3627619"/>
                      <a:gd name="connsiteY10" fmla="*/ 1077218 h 1077218"/>
                      <a:gd name="connsiteX11" fmla="*/ 2627433 w 3627619"/>
                      <a:gd name="connsiteY11" fmla="*/ 1077218 h 1077218"/>
                      <a:gd name="connsiteX12" fmla="*/ 2181754 w 3627619"/>
                      <a:gd name="connsiteY12" fmla="*/ 1077218 h 1077218"/>
                      <a:gd name="connsiteX13" fmla="*/ 1590970 w 3627619"/>
                      <a:gd name="connsiteY13" fmla="*/ 1077218 h 1077218"/>
                      <a:gd name="connsiteX14" fmla="*/ 1000186 w 3627619"/>
                      <a:gd name="connsiteY14" fmla="*/ 1077218 h 1077218"/>
                      <a:gd name="connsiteX15" fmla="*/ 445679 w 3627619"/>
                      <a:gd name="connsiteY15" fmla="*/ 1077218 h 1077218"/>
                      <a:gd name="connsiteX16" fmla="*/ 0 w 3627619"/>
                      <a:gd name="connsiteY16" fmla="*/ 1077218 h 1077218"/>
                      <a:gd name="connsiteX17" fmla="*/ 0 w 3627619"/>
                      <a:gd name="connsiteY17" fmla="*/ 527837 h 1077218"/>
                      <a:gd name="connsiteX18" fmla="*/ 0 w 3627619"/>
                      <a:gd name="connsiteY18" fmla="*/ 0 h 1077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27619" h="1077218" extrusionOk="0">
                        <a:moveTo>
                          <a:pt x="0" y="0"/>
                        </a:moveTo>
                        <a:cubicBezTo>
                          <a:pt x="213434" y="20022"/>
                          <a:pt x="378124" y="52788"/>
                          <a:pt x="590784" y="0"/>
                        </a:cubicBezTo>
                        <a:cubicBezTo>
                          <a:pt x="760184" y="-75293"/>
                          <a:pt x="1044501" y="38928"/>
                          <a:pt x="1181567" y="0"/>
                        </a:cubicBezTo>
                        <a:cubicBezTo>
                          <a:pt x="1345738" y="-36288"/>
                          <a:pt x="1560276" y="82455"/>
                          <a:pt x="1736075" y="0"/>
                        </a:cubicBezTo>
                        <a:cubicBezTo>
                          <a:pt x="1933956" y="-37521"/>
                          <a:pt x="2001312" y="29418"/>
                          <a:pt x="2254306" y="0"/>
                        </a:cubicBezTo>
                        <a:cubicBezTo>
                          <a:pt x="2526220" y="-23622"/>
                          <a:pt x="2542082" y="49848"/>
                          <a:pt x="2699985" y="0"/>
                        </a:cubicBezTo>
                        <a:cubicBezTo>
                          <a:pt x="2885824" y="-35334"/>
                          <a:pt x="2978942" y="61512"/>
                          <a:pt x="3145664" y="0"/>
                        </a:cubicBezTo>
                        <a:cubicBezTo>
                          <a:pt x="3318072" y="-39035"/>
                          <a:pt x="3480928" y="14499"/>
                          <a:pt x="3627619" y="0"/>
                        </a:cubicBezTo>
                        <a:cubicBezTo>
                          <a:pt x="3680657" y="137265"/>
                          <a:pt x="3634019" y="273614"/>
                          <a:pt x="3627619" y="560153"/>
                        </a:cubicBezTo>
                        <a:cubicBezTo>
                          <a:pt x="3639774" y="784409"/>
                          <a:pt x="3613986" y="966928"/>
                          <a:pt x="3627619" y="1077218"/>
                        </a:cubicBezTo>
                        <a:cubicBezTo>
                          <a:pt x="3558127" y="1098097"/>
                          <a:pt x="3341124" y="1041445"/>
                          <a:pt x="3218216" y="1077218"/>
                        </a:cubicBezTo>
                        <a:cubicBezTo>
                          <a:pt x="3091848" y="1139404"/>
                          <a:pt x="2884178" y="1069722"/>
                          <a:pt x="2627433" y="1077218"/>
                        </a:cubicBezTo>
                        <a:cubicBezTo>
                          <a:pt x="2340001" y="1127023"/>
                          <a:pt x="2372766" y="1049505"/>
                          <a:pt x="2181754" y="1077218"/>
                        </a:cubicBezTo>
                        <a:cubicBezTo>
                          <a:pt x="1995346" y="1064052"/>
                          <a:pt x="1893692" y="1062745"/>
                          <a:pt x="1590970" y="1077218"/>
                        </a:cubicBezTo>
                        <a:cubicBezTo>
                          <a:pt x="1327478" y="1067599"/>
                          <a:pt x="1265981" y="1069013"/>
                          <a:pt x="1000186" y="1077218"/>
                        </a:cubicBezTo>
                        <a:cubicBezTo>
                          <a:pt x="754698" y="1078316"/>
                          <a:pt x="704421" y="1048305"/>
                          <a:pt x="445679" y="1077218"/>
                        </a:cubicBezTo>
                        <a:cubicBezTo>
                          <a:pt x="163587" y="1141358"/>
                          <a:pt x="149409" y="1031464"/>
                          <a:pt x="0" y="1077218"/>
                        </a:cubicBezTo>
                        <a:cubicBezTo>
                          <a:pt x="41197" y="886130"/>
                          <a:pt x="83012" y="681492"/>
                          <a:pt x="0" y="527837"/>
                        </a:cubicBezTo>
                        <a:cubicBezTo>
                          <a:pt x="-46918" y="371473"/>
                          <a:pt x="-10918" y="14312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99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kern="0" dirty="0">
                <a:solidFill>
                  <a:srgbClr val="00B0F0"/>
                </a:solidFill>
              </a:rPr>
              <a:t>استخرجي جملة التشبيه و حددي عناصرها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294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B1C688-8DE8-4EBA-A901-828744F634A3}"/>
              </a:ext>
            </a:extLst>
          </p:cNvPr>
          <p:cNvSpPr txBox="1"/>
          <p:nvPr/>
        </p:nvSpPr>
        <p:spPr>
          <a:xfrm>
            <a:off x="990600" y="0"/>
            <a:ext cx="7767307" cy="584775"/>
          </a:xfrm>
          <a:custGeom>
            <a:avLst/>
            <a:gdLst>
              <a:gd name="connsiteX0" fmla="*/ 0 w 3627619"/>
              <a:gd name="connsiteY0" fmla="*/ 0 h 1077218"/>
              <a:gd name="connsiteX1" fmla="*/ 590784 w 3627619"/>
              <a:gd name="connsiteY1" fmla="*/ 0 h 1077218"/>
              <a:gd name="connsiteX2" fmla="*/ 1181567 w 3627619"/>
              <a:gd name="connsiteY2" fmla="*/ 0 h 1077218"/>
              <a:gd name="connsiteX3" fmla="*/ 1736075 w 3627619"/>
              <a:gd name="connsiteY3" fmla="*/ 0 h 1077218"/>
              <a:gd name="connsiteX4" fmla="*/ 2254306 w 3627619"/>
              <a:gd name="connsiteY4" fmla="*/ 0 h 1077218"/>
              <a:gd name="connsiteX5" fmla="*/ 2699985 w 3627619"/>
              <a:gd name="connsiteY5" fmla="*/ 0 h 1077218"/>
              <a:gd name="connsiteX6" fmla="*/ 3145664 w 3627619"/>
              <a:gd name="connsiteY6" fmla="*/ 0 h 1077218"/>
              <a:gd name="connsiteX7" fmla="*/ 3627619 w 3627619"/>
              <a:gd name="connsiteY7" fmla="*/ 0 h 1077218"/>
              <a:gd name="connsiteX8" fmla="*/ 3627619 w 3627619"/>
              <a:gd name="connsiteY8" fmla="*/ 560153 h 1077218"/>
              <a:gd name="connsiteX9" fmla="*/ 3627619 w 3627619"/>
              <a:gd name="connsiteY9" fmla="*/ 1077218 h 1077218"/>
              <a:gd name="connsiteX10" fmla="*/ 3218216 w 3627619"/>
              <a:gd name="connsiteY10" fmla="*/ 1077218 h 1077218"/>
              <a:gd name="connsiteX11" fmla="*/ 2627433 w 3627619"/>
              <a:gd name="connsiteY11" fmla="*/ 1077218 h 1077218"/>
              <a:gd name="connsiteX12" fmla="*/ 2181754 w 3627619"/>
              <a:gd name="connsiteY12" fmla="*/ 1077218 h 1077218"/>
              <a:gd name="connsiteX13" fmla="*/ 1590970 w 3627619"/>
              <a:gd name="connsiteY13" fmla="*/ 1077218 h 1077218"/>
              <a:gd name="connsiteX14" fmla="*/ 1000186 w 3627619"/>
              <a:gd name="connsiteY14" fmla="*/ 1077218 h 1077218"/>
              <a:gd name="connsiteX15" fmla="*/ 445679 w 3627619"/>
              <a:gd name="connsiteY15" fmla="*/ 1077218 h 1077218"/>
              <a:gd name="connsiteX16" fmla="*/ 0 w 3627619"/>
              <a:gd name="connsiteY16" fmla="*/ 1077218 h 1077218"/>
              <a:gd name="connsiteX17" fmla="*/ 0 w 3627619"/>
              <a:gd name="connsiteY17" fmla="*/ 527837 h 1077218"/>
              <a:gd name="connsiteX18" fmla="*/ 0 w 3627619"/>
              <a:gd name="connsiteY18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27619" h="1077218" extrusionOk="0">
                <a:moveTo>
                  <a:pt x="0" y="0"/>
                </a:moveTo>
                <a:cubicBezTo>
                  <a:pt x="199349" y="-2641"/>
                  <a:pt x="390964" y="56517"/>
                  <a:pt x="590784" y="0"/>
                </a:cubicBezTo>
                <a:cubicBezTo>
                  <a:pt x="790604" y="-56517"/>
                  <a:pt x="1035791" y="43065"/>
                  <a:pt x="1181567" y="0"/>
                </a:cubicBezTo>
                <a:cubicBezTo>
                  <a:pt x="1327343" y="-43065"/>
                  <a:pt x="1543859" y="41635"/>
                  <a:pt x="1736075" y="0"/>
                </a:cubicBezTo>
                <a:cubicBezTo>
                  <a:pt x="1928291" y="-41635"/>
                  <a:pt x="1998016" y="31046"/>
                  <a:pt x="2254306" y="0"/>
                </a:cubicBezTo>
                <a:cubicBezTo>
                  <a:pt x="2510596" y="-31046"/>
                  <a:pt x="2539586" y="31179"/>
                  <a:pt x="2699985" y="0"/>
                </a:cubicBezTo>
                <a:cubicBezTo>
                  <a:pt x="2860384" y="-31179"/>
                  <a:pt x="2987892" y="52099"/>
                  <a:pt x="3145664" y="0"/>
                </a:cubicBezTo>
                <a:cubicBezTo>
                  <a:pt x="3303436" y="-52099"/>
                  <a:pt x="3504621" y="22474"/>
                  <a:pt x="3627619" y="0"/>
                </a:cubicBezTo>
                <a:cubicBezTo>
                  <a:pt x="3683969" y="116260"/>
                  <a:pt x="3610119" y="310854"/>
                  <a:pt x="3627619" y="560153"/>
                </a:cubicBezTo>
                <a:cubicBezTo>
                  <a:pt x="3645119" y="809452"/>
                  <a:pt x="3587875" y="942105"/>
                  <a:pt x="3627619" y="1077218"/>
                </a:cubicBezTo>
                <a:cubicBezTo>
                  <a:pt x="3542698" y="1082862"/>
                  <a:pt x="3319580" y="1053541"/>
                  <a:pt x="3218216" y="1077218"/>
                </a:cubicBezTo>
                <a:cubicBezTo>
                  <a:pt x="3116852" y="1100895"/>
                  <a:pt x="2917560" y="1031894"/>
                  <a:pt x="2627433" y="1077218"/>
                </a:cubicBezTo>
                <a:cubicBezTo>
                  <a:pt x="2337306" y="1122542"/>
                  <a:pt x="2377275" y="1057788"/>
                  <a:pt x="2181754" y="1077218"/>
                </a:cubicBezTo>
                <a:cubicBezTo>
                  <a:pt x="1986233" y="1096648"/>
                  <a:pt x="1866105" y="1071297"/>
                  <a:pt x="1590970" y="1077218"/>
                </a:cubicBezTo>
                <a:cubicBezTo>
                  <a:pt x="1315835" y="1083139"/>
                  <a:pt x="1256021" y="1057655"/>
                  <a:pt x="1000186" y="1077218"/>
                </a:cubicBezTo>
                <a:cubicBezTo>
                  <a:pt x="744351" y="1096781"/>
                  <a:pt x="703726" y="1023459"/>
                  <a:pt x="445679" y="1077218"/>
                </a:cubicBezTo>
                <a:cubicBezTo>
                  <a:pt x="187632" y="1130977"/>
                  <a:pt x="149773" y="1042977"/>
                  <a:pt x="0" y="1077218"/>
                </a:cubicBezTo>
                <a:cubicBezTo>
                  <a:pt x="-4997" y="900279"/>
                  <a:pt x="60457" y="678312"/>
                  <a:pt x="0" y="527837"/>
                </a:cubicBezTo>
                <a:cubicBezTo>
                  <a:pt x="-60457" y="377362"/>
                  <a:pt x="2663" y="143338"/>
                  <a:pt x="0" y="0"/>
                </a:cubicBezTo>
                <a:close/>
              </a:path>
            </a:pathLst>
          </a:custGeom>
          <a:noFill/>
          <a:ln w="38100">
            <a:solidFill>
              <a:sysClr val="windowText" lastClr="000000"/>
            </a:solidFill>
            <a:extLst>
              <a:ext uri="{C807C97D-BFC1-408E-A445-0C87EB9F89A2}">
                <ask:lineSketchStyleProps xmlns:ask="http://schemas.microsoft.com/office/drawing/2018/sketchyshapes" sd="3706926935">
                  <a:custGeom>
                    <a:avLst/>
                    <a:gdLst>
                      <a:gd name="connsiteX0" fmla="*/ 0 w 7767307"/>
                      <a:gd name="connsiteY0" fmla="*/ 0 h 584775"/>
                      <a:gd name="connsiteX1" fmla="*/ 1264962 w 7767307"/>
                      <a:gd name="connsiteY1" fmla="*/ 0 h 584775"/>
                      <a:gd name="connsiteX2" fmla="*/ 2529922 w 7767307"/>
                      <a:gd name="connsiteY2" fmla="*/ 0 h 584775"/>
                      <a:gd name="connsiteX3" fmla="*/ 3717211 w 7767307"/>
                      <a:gd name="connsiteY3" fmla="*/ 0 h 584775"/>
                      <a:gd name="connsiteX4" fmla="*/ 4826826 w 7767307"/>
                      <a:gd name="connsiteY4" fmla="*/ 0 h 584775"/>
                      <a:gd name="connsiteX5" fmla="*/ 5781095 w 7767307"/>
                      <a:gd name="connsiteY5" fmla="*/ 0 h 584775"/>
                      <a:gd name="connsiteX6" fmla="*/ 6735364 w 7767307"/>
                      <a:gd name="connsiteY6" fmla="*/ 0 h 584775"/>
                      <a:gd name="connsiteX7" fmla="*/ 7767307 w 7767307"/>
                      <a:gd name="connsiteY7" fmla="*/ 0 h 584775"/>
                      <a:gd name="connsiteX8" fmla="*/ 7767307 w 7767307"/>
                      <a:gd name="connsiteY8" fmla="*/ 304082 h 584775"/>
                      <a:gd name="connsiteX9" fmla="*/ 7767307 w 7767307"/>
                      <a:gd name="connsiteY9" fmla="*/ 584775 h 584775"/>
                      <a:gd name="connsiteX10" fmla="*/ 6890710 w 7767307"/>
                      <a:gd name="connsiteY10" fmla="*/ 584775 h 584775"/>
                      <a:gd name="connsiteX11" fmla="*/ 5625750 w 7767307"/>
                      <a:gd name="connsiteY11" fmla="*/ 584775 h 584775"/>
                      <a:gd name="connsiteX12" fmla="*/ 4671480 w 7767307"/>
                      <a:gd name="connsiteY12" fmla="*/ 584775 h 584775"/>
                      <a:gd name="connsiteX13" fmla="*/ 3406518 w 7767307"/>
                      <a:gd name="connsiteY13" fmla="*/ 584775 h 584775"/>
                      <a:gd name="connsiteX14" fmla="*/ 2141556 w 7767307"/>
                      <a:gd name="connsiteY14" fmla="*/ 584775 h 584775"/>
                      <a:gd name="connsiteX15" fmla="*/ 954269 w 7767307"/>
                      <a:gd name="connsiteY15" fmla="*/ 584775 h 584775"/>
                      <a:gd name="connsiteX16" fmla="*/ 0 w 7767307"/>
                      <a:gd name="connsiteY16" fmla="*/ 584775 h 584775"/>
                      <a:gd name="connsiteX17" fmla="*/ 0 w 7767307"/>
                      <a:gd name="connsiteY17" fmla="*/ 286539 h 584775"/>
                      <a:gd name="connsiteX18" fmla="*/ 0 w 7767307"/>
                      <a:gd name="connsiteY18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7767307" h="584775" extrusionOk="0">
                        <a:moveTo>
                          <a:pt x="0" y="0"/>
                        </a:moveTo>
                        <a:cubicBezTo>
                          <a:pt x="436256" y="13721"/>
                          <a:pt x="742535" y="3211"/>
                          <a:pt x="1264962" y="0"/>
                        </a:cubicBezTo>
                        <a:cubicBezTo>
                          <a:pt x="1637310" y="-64935"/>
                          <a:pt x="2251800" y="7223"/>
                          <a:pt x="2529922" y="0"/>
                        </a:cubicBezTo>
                        <a:cubicBezTo>
                          <a:pt x="2941022" y="13082"/>
                          <a:pt x="3313029" y="40958"/>
                          <a:pt x="3717211" y="0"/>
                        </a:cubicBezTo>
                        <a:cubicBezTo>
                          <a:pt x="4151045" y="-6432"/>
                          <a:pt x="4307448" y="2339"/>
                          <a:pt x="4826826" y="0"/>
                        </a:cubicBezTo>
                        <a:cubicBezTo>
                          <a:pt x="5387844" y="-11028"/>
                          <a:pt x="5438995" y="26946"/>
                          <a:pt x="5781095" y="0"/>
                        </a:cubicBezTo>
                        <a:cubicBezTo>
                          <a:pt x="6150641" y="-21189"/>
                          <a:pt x="6354093" y="73992"/>
                          <a:pt x="6735364" y="0"/>
                        </a:cubicBezTo>
                        <a:cubicBezTo>
                          <a:pt x="7116205" y="10123"/>
                          <a:pt x="7459680" y="-2701"/>
                          <a:pt x="7767307" y="0"/>
                        </a:cubicBezTo>
                        <a:cubicBezTo>
                          <a:pt x="7883785" y="89597"/>
                          <a:pt x="7746027" y="143520"/>
                          <a:pt x="7767307" y="304082"/>
                        </a:cubicBezTo>
                        <a:cubicBezTo>
                          <a:pt x="7798245" y="408812"/>
                          <a:pt x="7692575" y="521284"/>
                          <a:pt x="7767307" y="584775"/>
                        </a:cubicBezTo>
                        <a:cubicBezTo>
                          <a:pt x="7610219" y="612269"/>
                          <a:pt x="7149004" y="548756"/>
                          <a:pt x="6890710" y="584775"/>
                        </a:cubicBezTo>
                        <a:cubicBezTo>
                          <a:pt x="6656496" y="624083"/>
                          <a:pt x="6191977" y="622472"/>
                          <a:pt x="5625750" y="584775"/>
                        </a:cubicBezTo>
                        <a:cubicBezTo>
                          <a:pt x="5013054" y="623531"/>
                          <a:pt x="5085320" y="565405"/>
                          <a:pt x="4671480" y="584775"/>
                        </a:cubicBezTo>
                        <a:cubicBezTo>
                          <a:pt x="4257360" y="579150"/>
                          <a:pt x="4052036" y="564072"/>
                          <a:pt x="3406518" y="584775"/>
                        </a:cubicBezTo>
                        <a:cubicBezTo>
                          <a:pt x="2819546" y="585139"/>
                          <a:pt x="2696209" y="581989"/>
                          <a:pt x="2141556" y="584775"/>
                        </a:cubicBezTo>
                        <a:cubicBezTo>
                          <a:pt x="1602504" y="579812"/>
                          <a:pt x="1507505" y="581199"/>
                          <a:pt x="954269" y="584775"/>
                        </a:cubicBezTo>
                        <a:cubicBezTo>
                          <a:pt x="382287" y="622360"/>
                          <a:pt x="320403" y="557205"/>
                          <a:pt x="0" y="584775"/>
                        </a:cubicBezTo>
                        <a:cubicBezTo>
                          <a:pt x="23402" y="478277"/>
                          <a:pt x="163714" y="373057"/>
                          <a:pt x="0" y="286539"/>
                        </a:cubicBezTo>
                        <a:cubicBezTo>
                          <a:pt x="-122184" y="201693"/>
                          <a:pt x="464" y="7772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99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kern="0" dirty="0">
                <a:solidFill>
                  <a:srgbClr val="00B0F0"/>
                </a:solidFill>
              </a:rPr>
              <a:t>بم شبه امرؤ القيس جبل حفيت؟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9541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44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4470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244591-C619-4921-AF22-A4421C099A2D}"/>
              </a:ext>
            </a:extLst>
          </p:cNvPr>
          <p:cNvSpPr txBox="1"/>
          <p:nvPr/>
        </p:nvSpPr>
        <p:spPr>
          <a:xfrm>
            <a:off x="990600" y="0"/>
            <a:ext cx="7767307" cy="584775"/>
          </a:xfrm>
          <a:custGeom>
            <a:avLst/>
            <a:gdLst>
              <a:gd name="connsiteX0" fmla="*/ 0 w 3627619"/>
              <a:gd name="connsiteY0" fmla="*/ 0 h 1077218"/>
              <a:gd name="connsiteX1" fmla="*/ 590784 w 3627619"/>
              <a:gd name="connsiteY1" fmla="*/ 0 h 1077218"/>
              <a:gd name="connsiteX2" fmla="*/ 1181567 w 3627619"/>
              <a:gd name="connsiteY2" fmla="*/ 0 h 1077218"/>
              <a:gd name="connsiteX3" fmla="*/ 1736075 w 3627619"/>
              <a:gd name="connsiteY3" fmla="*/ 0 h 1077218"/>
              <a:gd name="connsiteX4" fmla="*/ 2254306 w 3627619"/>
              <a:gd name="connsiteY4" fmla="*/ 0 h 1077218"/>
              <a:gd name="connsiteX5" fmla="*/ 2699985 w 3627619"/>
              <a:gd name="connsiteY5" fmla="*/ 0 h 1077218"/>
              <a:gd name="connsiteX6" fmla="*/ 3145664 w 3627619"/>
              <a:gd name="connsiteY6" fmla="*/ 0 h 1077218"/>
              <a:gd name="connsiteX7" fmla="*/ 3627619 w 3627619"/>
              <a:gd name="connsiteY7" fmla="*/ 0 h 1077218"/>
              <a:gd name="connsiteX8" fmla="*/ 3627619 w 3627619"/>
              <a:gd name="connsiteY8" fmla="*/ 560153 h 1077218"/>
              <a:gd name="connsiteX9" fmla="*/ 3627619 w 3627619"/>
              <a:gd name="connsiteY9" fmla="*/ 1077218 h 1077218"/>
              <a:gd name="connsiteX10" fmla="*/ 3218216 w 3627619"/>
              <a:gd name="connsiteY10" fmla="*/ 1077218 h 1077218"/>
              <a:gd name="connsiteX11" fmla="*/ 2627433 w 3627619"/>
              <a:gd name="connsiteY11" fmla="*/ 1077218 h 1077218"/>
              <a:gd name="connsiteX12" fmla="*/ 2181754 w 3627619"/>
              <a:gd name="connsiteY12" fmla="*/ 1077218 h 1077218"/>
              <a:gd name="connsiteX13" fmla="*/ 1590970 w 3627619"/>
              <a:gd name="connsiteY13" fmla="*/ 1077218 h 1077218"/>
              <a:gd name="connsiteX14" fmla="*/ 1000186 w 3627619"/>
              <a:gd name="connsiteY14" fmla="*/ 1077218 h 1077218"/>
              <a:gd name="connsiteX15" fmla="*/ 445679 w 3627619"/>
              <a:gd name="connsiteY15" fmla="*/ 1077218 h 1077218"/>
              <a:gd name="connsiteX16" fmla="*/ 0 w 3627619"/>
              <a:gd name="connsiteY16" fmla="*/ 1077218 h 1077218"/>
              <a:gd name="connsiteX17" fmla="*/ 0 w 3627619"/>
              <a:gd name="connsiteY17" fmla="*/ 527837 h 1077218"/>
              <a:gd name="connsiteX18" fmla="*/ 0 w 3627619"/>
              <a:gd name="connsiteY18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27619" h="1077218" extrusionOk="0">
                <a:moveTo>
                  <a:pt x="0" y="0"/>
                </a:moveTo>
                <a:cubicBezTo>
                  <a:pt x="199349" y="-2641"/>
                  <a:pt x="390964" y="56517"/>
                  <a:pt x="590784" y="0"/>
                </a:cubicBezTo>
                <a:cubicBezTo>
                  <a:pt x="790604" y="-56517"/>
                  <a:pt x="1035791" y="43065"/>
                  <a:pt x="1181567" y="0"/>
                </a:cubicBezTo>
                <a:cubicBezTo>
                  <a:pt x="1327343" y="-43065"/>
                  <a:pt x="1543859" y="41635"/>
                  <a:pt x="1736075" y="0"/>
                </a:cubicBezTo>
                <a:cubicBezTo>
                  <a:pt x="1928291" y="-41635"/>
                  <a:pt x="1998016" y="31046"/>
                  <a:pt x="2254306" y="0"/>
                </a:cubicBezTo>
                <a:cubicBezTo>
                  <a:pt x="2510596" y="-31046"/>
                  <a:pt x="2539586" y="31179"/>
                  <a:pt x="2699985" y="0"/>
                </a:cubicBezTo>
                <a:cubicBezTo>
                  <a:pt x="2860384" y="-31179"/>
                  <a:pt x="2987892" y="52099"/>
                  <a:pt x="3145664" y="0"/>
                </a:cubicBezTo>
                <a:cubicBezTo>
                  <a:pt x="3303436" y="-52099"/>
                  <a:pt x="3504621" y="22474"/>
                  <a:pt x="3627619" y="0"/>
                </a:cubicBezTo>
                <a:cubicBezTo>
                  <a:pt x="3683969" y="116260"/>
                  <a:pt x="3610119" y="310854"/>
                  <a:pt x="3627619" y="560153"/>
                </a:cubicBezTo>
                <a:cubicBezTo>
                  <a:pt x="3645119" y="809452"/>
                  <a:pt x="3587875" y="942105"/>
                  <a:pt x="3627619" y="1077218"/>
                </a:cubicBezTo>
                <a:cubicBezTo>
                  <a:pt x="3542698" y="1082862"/>
                  <a:pt x="3319580" y="1053541"/>
                  <a:pt x="3218216" y="1077218"/>
                </a:cubicBezTo>
                <a:cubicBezTo>
                  <a:pt x="3116852" y="1100895"/>
                  <a:pt x="2917560" y="1031894"/>
                  <a:pt x="2627433" y="1077218"/>
                </a:cubicBezTo>
                <a:cubicBezTo>
                  <a:pt x="2337306" y="1122542"/>
                  <a:pt x="2377275" y="1057788"/>
                  <a:pt x="2181754" y="1077218"/>
                </a:cubicBezTo>
                <a:cubicBezTo>
                  <a:pt x="1986233" y="1096648"/>
                  <a:pt x="1866105" y="1071297"/>
                  <a:pt x="1590970" y="1077218"/>
                </a:cubicBezTo>
                <a:cubicBezTo>
                  <a:pt x="1315835" y="1083139"/>
                  <a:pt x="1256021" y="1057655"/>
                  <a:pt x="1000186" y="1077218"/>
                </a:cubicBezTo>
                <a:cubicBezTo>
                  <a:pt x="744351" y="1096781"/>
                  <a:pt x="703726" y="1023459"/>
                  <a:pt x="445679" y="1077218"/>
                </a:cubicBezTo>
                <a:cubicBezTo>
                  <a:pt x="187632" y="1130977"/>
                  <a:pt x="149773" y="1042977"/>
                  <a:pt x="0" y="1077218"/>
                </a:cubicBezTo>
                <a:cubicBezTo>
                  <a:pt x="-4997" y="900279"/>
                  <a:pt x="60457" y="678312"/>
                  <a:pt x="0" y="527837"/>
                </a:cubicBezTo>
                <a:cubicBezTo>
                  <a:pt x="-60457" y="377362"/>
                  <a:pt x="2663" y="143338"/>
                  <a:pt x="0" y="0"/>
                </a:cubicBezTo>
                <a:close/>
              </a:path>
            </a:pathLst>
          </a:custGeom>
          <a:noFill/>
          <a:ln w="38100">
            <a:solidFill>
              <a:sysClr val="windowText" lastClr="000000"/>
            </a:solidFill>
            <a:extLst>
              <a:ext uri="{C807C97D-BFC1-408E-A445-0C87EB9F89A2}">
                <ask:lineSketchStyleProps xmlns:ask="http://schemas.microsoft.com/office/drawing/2018/sketchyshapes" sd="3706926935">
                  <a:custGeom>
                    <a:avLst/>
                    <a:gdLst>
                      <a:gd name="connsiteX0" fmla="*/ 0 w 7767307"/>
                      <a:gd name="connsiteY0" fmla="*/ 0 h 584775"/>
                      <a:gd name="connsiteX1" fmla="*/ 1264962 w 7767307"/>
                      <a:gd name="connsiteY1" fmla="*/ 0 h 584775"/>
                      <a:gd name="connsiteX2" fmla="*/ 2529922 w 7767307"/>
                      <a:gd name="connsiteY2" fmla="*/ 0 h 584775"/>
                      <a:gd name="connsiteX3" fmla="*/ 3717211 w 7767307"/>
                      <a:gd name="connsiteY3" fmla="*/ 0 h 584775"/>
                      <a:gd name="connsiteX4" fmla="*/ 4826826 w 7767307"/>
                      <a:gd name="connsiteY4" fmla="*/ 0 h 584775"/>
                      <a:gd name="connsiteX5" fmla="*/ 5781095 w 7767307"/>
                      <a:gd name="connsiteY5" fmla="*/ 0 h 584775"/>
                      <a:gd name="connsiteX6" fmla="*/ 6735364 w 7767307"/>
                      <a:gd name="connsiteY6" fmla="*/ 0 h 584775"/>
                      <a:gd name="connsiteX7" fmla="*/ 7767307 w 7767307"/>
                      <a:gd name="connsiteY7" fmla="*/ 0 h 584775"/>
                      <a:gd name="connsiteX8" fmla="*/ 7767307 w 7767307"/>
                      <a:gd name="connsiteY8" fmla="*/ 304082 h 584775"/>
                      <a:gd name="connsiteX9" fmla="*/ 7767307 w 7767307"/>
                      <a:gd name="connsiteY9" fmla="*/ 584775 h 584775"/>
                      <a:gd name="connsiteX10" fmla="*/ 6890710 w 7767307"/>
                      <a:gd name="connsiteY10" fmla="*/ 584775 h 584775"/>
                      <a:gd name="connsiteX11" fmla="*/ 5625750 w 7767307"/>
                      <a:gd name="connsiteY11" fmla="*/ 584775 h 584775"/>
                      <a:gd name="connsiteX12" fmla="*/ 4671480 w 7767307"/>
                      <a:gd name="connsiteY12" fmla="*/ 584775 h 584775"/>
                      <a:gd name="connsiteX13" fmla="*/ 3406518 w 7767307"/>
                      <a:gd name="connsiteY13" fmla="*/ 584775 h 584775"/>
                      <a:gd name="connsiteX14" fmla="*/ 2141556 w 7767307"/>
                      <a:gd name="connsiteY14" fmla="*/ 584775 h 584775"/>
                      <a:gd name="connsiteX15" fmla="*/ 954269 w 7767307"/>
                      <a:gd name="connsiteY15" fmla="*/ 584775 h 584775"/>
                      <a:gd name="connsiteX16" fmla="*/ 0 w 7767307"/>
                      <a:gd name="connsiteY16" fmla="*/ 584775 h 584775"/>
                      <a:gd name="connsiteX17" fmla="*/ 0 w 7767307"/>
                      <a:gd name="connsiteY17" fmla="*/ 286539 h 584775"/>
                      <a:gd name="connsiteX18" fmla="*/ 0 w 7767307"/>
                      <a:gd name="connsiteY18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7767307" h="584775" extrusionOk="0">
                        <a:moveTo>
                          <a:pt x="0" y="0"/>
                        </a:moveTo>
                        <a:cubicBezTo>
                          <a:pt x="436256" y="13721"/>
                          <a:pt x="742535" y="3211"/>
                          <a:pt x="1264962" y="0"/>
                        </a:cubicBezTo>
                        <a:cubicBezTo>
                          <a:pt x="1637310" y="-64935"/>
                          <a:pt x="2251800" y="7223"/>
                          <a:pt x="2529922" y="0"/>
                        </a:cubicBezTo>
                        <a:cubicBezTo>
                          <a:pt x="2941022" y="13082"/>
                          <a:pt x="3313029" y="40958"/>
                          <a:pt x="3717211" y="0"/>
                        </a:cubicBezTo>
                        <a:cubicBezTo>
                          <a:pt x="4151045" y="-6432"/>
                          <a:pt x="4307448" y="2339"/>
                          <a:pt x="4826826" y="0"/>
                        </a:cubicBezTo>
                        <a:cubicBezTo>
                          <a:pt x="5387844" y="-11028"/>
                          <a:pt x="5438995" y="26946"/>
                          <a:pt x="5781095" y="0"/>
                        </a:cubicBezTo>
                        <a:cubicBezTo>
                          <a:pt x="6150641" y="-21189"/>
                          <a:pt x="6354093" y="73992"/>
                          <a:pt x="6735364" y="0"/>
                        </a:cubicBezTo>
                        <a:cubicBezTo>
                          <a:pt x="7116205" y="10123"/>
                          <a:pt x="7459680" y="-2701"/>
                          <a:pt x="7767307" y="0"/>
                        </a:cubicBezTo>
                        <a:cubicBezTo>
                          <a:pt x="7883785" y="89597"/>
                          <a:pt x="7746027" y="143520"/>
                          <a:pt x="7767307" y="304082"/>
                        </a:cubicBezTo>
                        <a:cubicBezTo>
                          <a:pt x="7798245" y="408812"/>
                          <a:pt x="7692575" y="521284"/>
                          <a:pt x="7767307" y="584775"/>
                        </a:cubicBezTo>
                        <a:cubicBezTo>
                          <a:pt x="7610219" y="612269"/>
                          <a:pt x="7149004" y="548756"/>
                          <a:pt x="6890710" y="584775"/>
                        </a:cubicBezTo>
                        <a:cubicBezTo>
                          <a:pt x="6656496" y="624083"/>
                          <a:pt x="6191977" y="622472"/>
                          <a:pt x="5625750" y="584775"/>
                        </a:cubicBezTo>
                        <a:cubicBezTo>
                          <a:pt x="5013054" y="623531"/>
                          <a:pt x="5085320" y="565405"/>
                          <a:pt x="4671480" y="584775"/>
                        </a:cubicBezTo>
                        <a:cubicBezTo>
                          <a:pt x="4257360" y="579150"/>
                          <a:pt x="4052036" y="564072"/>
                          <a:pt x="3406518" y="584775"/>
                        </a:cubicBezTo>
                        <a:cubicBezTo>
                          <a:pt x="2819546" y="585139"/>
                          <a:pt x="2696209" y="581989"/>
                          <a:pt x="2141556" y="584775"/>
                        </a:cubicBezTo>
                        <a:cubicBezTo>
                          <a:pt x="1602504" y="579812"/>
                          <a:pt x="1507505" y="581199"/>
                          <a:pt x="954269" y="584775"/>
                        </a:cubicBezTo>
                        <a:cubicBezTo>
                          <a:pt x="382287" y="622360"/>
                          <a:pt x="320403" y="557205"/>
                          <a:pt x="0" y="584775"/>
                        </a:cubicBezTo>
                        <a:cubicBezTo>
                          <a:pt x="23402" y="478277"/>
                          <a:pt x="163714" y="373057"/>
                          <a:pt x="0" y="286539"/>
                        </a:cubicBezTo>
                        <a:cubicBezTo>
                          <a:pt x="-122184" y="201693"/>
                          <a:pt x="464" y="7772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99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kern="0" noProof="0" dirty="0">
                <a:solidFill>
                  <a:srgbClr val="00B0F0"/>
                </a:solidFill>
              </a:rPr>
              <a:t>حددي المصاحبات اللغوية الواردة في الفقرة؟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2842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E75981-FB0B-4BAB-97E7-3C39E856489D}"/>
              </a:ext>
            </a:extLst>
          </p:cNvPr>
          <p:cNvSpPr txBox="1"/>
          <p:nvPr/>
        </p:nvSpPr>
        <p:spPr>
          <a:xfrm>
            <a:off x="3200400" y="303598"/>
            <a:ext cx="5557507" cy="584775"/>
          </a:xfrm>
          <a:custGeom>
            <a:avLst/>
            <a:gdLst>
              <a:gd name="connsiteX0" fmla="*/ 0 w 3627619"/>
              <a:gd name="connsiteY0" fmla="*/ 0 h 1077218"/>
              <a:gd name="connsiteX1" fmla="*/ 590784 w 3627619"/>
              <a:gd name="connsiteY1" fmla="*/ 0 h 1077218"/>
              <a:gd name="connsiteX2" fmla="*/ 1181567 w 3627619"/>
              <a:gd name="connsiteY2" fmla="*/ 0 h 1077218"/>
              <a:gd name="connsiteX3" fmla="*/ 1736075 w 3627619"/>
              <a:gd name="connsiteY3" fmla="*/ 0 h 1077218"/>
              <a:gd name="connsiteX4" fmla="*/ 2254306 w 3627619"/>
              <a:gd name="connsiteY4" fmla="*/ 0 h 1077218"/>
              <a:gd name="connsiteX5" fmla="*/ 2699985 w 3627619"/>
              <a:gd name="connsiteY5" fmla="*/ 0 h 1077218"/>
              <a:gd name="connsiteX6" fmla="*/ 3145664 w 3627619"/>
              <a:gd name="connsiteY6" fmla="*/ 0 h 1077218"/>
              <a:gd name="connsiteX7" fmla="*/ 3627619 w 3627619"/>
              <a:gd name="connsiteY7" fmla="*/ 0 h 1077218"/>
              <a:gd name="connsiteX8" fmla="*/ 3627619 w 3627619"/>
              <a:gd name="connsiteY8" fmla="*/ 560153 h 1077218"/>
              <a:gd name="connsiteX9" fmla="*/ 3627619 w 3627619"/>
              <a:gd name="connsiteY9" fmla="*/ 1077218 h 1077218"/>
              <a:gd name="connsiteX10" fmla="*/ 3218216 w 3627619"/>
              <a:gd name="connsiteY10" fmla="*/ 1077218 h 1077218"/>
              <a:gd name="connsiteX11" fmla="*/ 2627433 w 3627619"/>
              <a:gd name="connsiteY11" fmla="*/ 1077218 h 1077218"/>
              <a:gd name="connsiteX12" fmla="*/ 2181754 w 3627619"/>
              <a:gd name="connsiteY12" fmla="*/ 1077218 h 1077218"/>
              <a:gd name="connsiteX13" fmla="*/ 1590970 w 3627619"/>
              <a:gd name="connsiteY13" fmla="*/ 1077218 h 1077218"/>
              <a:gd name="connsiteX14" fmla="*/ 1000186 w 3627619"/>
              <a:gd name="connsiteY14" fmla="*/ 1077218 h 1077218"/>
              <a:gd name="connsiteX15" fmla="*/ 445679 w 3627619"/>
              <a:gd name="connsiteY15" fmla="*/ 1077218 h 1077218"/>
              <a:gd name="connsiteX16" fmla="*/ 0 w 3627619"/>
              <a:gd name="connsiteY16" fmla="*/ 1077218 h 1077218"/>
              <a:gd name="connsiteX17" fmla="*/ 0 w 3627619"/>
              <a:gd name="connsiteY17" fmla="*/ 527837 h 1077218"/>
              <a:gd name="connsiteX18" fmla="*/ 0 w 3627619"/>
              <a:gd name="connsiteY18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27619" h="1077218" extrusionOk="0">
                <a:moveTo>
                  <a:pt x="0" y="0"/>
                </a:moveTo>
                <a:cubicBezTo>
                  <a:pt x="199349" y="-2641"/>
                  <a:pt x="390964" y="56517"/>
                  <a:pt x="590784" y="0"/>
                </a:cubicBezTo>
                <a:cubicBezTo>
                  <a:pt x="790604" y="-56517"/>
                  <a:pt x="1035791" y="43065"/>
                  <a:pt x="1181567" y="0"/>
                </a:cubicBezTo>
                <a:cubicBezTo>
                  <a:pt x="1327343" y="-43065"/>
                  <a:pt x="1543859" y="41635"/>
                  <a:pt x="1736075" y="0"/>
                </a:cubicBezTo>
                <a:cubicBezTo>
                  <a:pt x="1928291" y="-41635"/>
                  <a:pt x="1998016" y="31046"/>
                  <a:pt x="2254306" y="0"/>
                </a:cubicBezTo>
                <a:cubicBezTo>
                  <a:pt x="2510596" y="-31046"/>
                  <a:pt x="2539586" y="31179"/>
                  <a:pt x="2699985" y="0"/>
                </a:cubicBezTo>
                <a:cubicBezTo>
                  <a:pt x="2860384" y="-31179"/>
                  <a:pt x="2987892" y="52099"/>
                  <a:pt x="3145664" y="0"/>
                </a:cubicBezTo>
                <a:cubicBezTo>
                  <a:pt x="3303436" y="-52099"/>
                  <a:pt x="3504621" y="22474"/>
                  <a:pt x="3627619" y="0"/>
                </a:cubicBezTo>
                <a:cubicBezTo>
                  <a:pt x="3683969" y="116260"/>
                  <a:pt x="3610119" y="310854"/>
                  <a:pt x="3627619" y="560153"/>
                </a:cubicBezTo>
                <a:cubicBezTo>
                  <a:pt x="3645119" y="809452"/>
                  <a:pt x="3587875" y="942105"/>
                  <a:pt x="3627619" y="1077218"/>
                </a:cubicBezTo>
                <a:cubicBezTo>
                  <a:pt x="3542698" y="1082862"/>
                  <a:pt x="3319580" y="1053541"/>
                  <a:pt x="3218216" y="1077218"/>
                </a:cubicBezTo>
                <a:cubicBezTo>
                  <a:pt x="3116852" y="1100895"/>
                  <a:pt x="2917560" y="1031894"/>
                  <a:pt x="2627433" y="1077218"/>
                </a:cubicBezTo>
                <a:cubicBezTo>
                  <a:pt x="2337306" y="1122542"/>
                  <a:pt x="2377275" y="1057788"/>
                  <a:pt x="2181754" y="1077218"/>
                </a:cubicBezTo>
                <a:cubicBezTo>
                  <a:pt x="1986233" y="1096648"/>
                  <a:pt x="1866105" y="1071297"/>
                  <a:pt x="1590970" y="1077218"/>
                </a:cubicBezTo>
                <a:cubicBezTo>
                  <a:pt x="1315835" y="1083139"/>
                  <a:pt x="1256021" y="1057655"/>
                  <a:pt x="1000186" y="1077218"/>
                </a:cubicBezTo>
                <a:cubicBezTo>
                  <a:pt x="744351" y="1096781"/>
                  <a:pt x="703726" y="1023459"/>
                  <a:pt x="445679" y="1077218"/>
                </a:cubicBezTo>
                <a:cubicBezTo>
                  <a:pt x="187632" y="1130977"/>
                  <a:pt x="149773" y="1042977"/>
                  <a:pt x="0" y="1077218"/>
                </a:cubicBezTo>
                <a:cubicBezTo>
                  <a:pt x="-4997" y="900279"/>
                  <a:pt x="60457" y="678312"/>
                  <a:pt x="0" y="527837"/>
                </a:cubicBezTo>
                <a:cubicBezTo>
                  <a:pt x="-60457" y="377362"/>
                  <a:pt x="2663" y="143338"/>
                  <a:pt x="0" y="0"/>
                </a:cubicBezTo>
                <a:close/>
              </a:path>
            </a:pathLst>
          </a:custGeom>
          <a:noFill/>
          <a:ln w="38100">
            <a:solidFill>
              <a:sysClr val="windowText" lastClr="000000"/>
            </a:solidFill>
            <a:extLst>
              <a:ext uri="{C807C97D-BFC1-408E-A445-0C87EB9F89A2}">
                <ask:lineSketchStyleProps xmlns:ask="http://schemas.microsoft.com/office/drawing/2018/sketchyshapes" sd="3706926935">
                  <a:custGeom>
                    <a:avLst/>
                    <a:gdLst>
                      <a:gd name="connsiteX0" fmla="*/ 0 w 5557507"/>
                      <a:gd name="connsiteY0" fmla="*/ 0 h 584775"/>
                      <a:gd name="connsiteX1" fmla="*/ 905080 w 5557507"/>
                      <a:gd name="connsiteY1" fmla="*/ 0 h 584775"/>
                      <a:gd name="connsiteX2" fmla="*/ 1810158 w 5557507"/>
                      <a:gd name="connsiteY2" fmla="*/ 0 h 584775"/>
                      <a:gd name="connsiteX3" fmla="*/ 2659664 w 5557507"/>
                      <a:gd name="connsiteY3" fmla="*/ 0 h 584775"/>
                      <a:gd name="connsiteX4" fmla="*/ 3453593 w 5557507"/>
                      <a:gd name="connsiteY4" fmla="*/ 0 h 584775"/>
                      <a:gd name="connsiteX5" fmla="*/ 4136373 w 5557507"/>
                      <a:gd name="connsiteY5" fmla="*/ 0 h 584775"/>
                      <a:gd name="connsiteX6" fmla="*/ 4819152 w 5557507"/>
                      <a:gd name="connsiteY6" fmla="*/ 0 h 584775"/>
                      <a:gd name="connsiteX7" fmla="*/ 5557507 w 5557507"/>
                      <a:gd name="connsiteY7" fmla="*/ 0 h 584775"/>
                      <a:gd name="connsiteX8" fmla="*/ 5557507 w 5557507"/>
                      <a:gd name="connsiteY8" fmla="*/ 304082 h 584775"/>
                      <a:gd name="connsiteX9" fmla="*/ 5557507 w 5557507"/>
                      <a:gd name="connsiteY9" fmla="*/ 584775 h 584775"/>
                      <a:gd name="connsiteX10" fmla="*/ 4930302 w 5557507"/>
                      <a:gd name="connsiteY10" fmla="*/ 584775 h 584775"/>
                      <a:gd name="connsiteX11" fmla="*/ 4025223 w 5557507"/>
                      <a:gd name="connsiteY11" fmla="*/ 584775 h 584775"/>
                      <a:gd name="connsiteX12" fmla="*/ 3342443 w 5557507"/>
                      <a:gd name="connsiteY12" fmla="*/ 584775 h 584775"/>
                      <a:gd name="connsiteX13" fmla="*/ 2437363 w 5557507"/>
                      <a:gd name="connsiteY13" fmla="*/ 584775 h 584775"/>
                      <a:gd name="connsiteX14" fmla="*/ 1532283 w 5557507"/>
                      <a:gd name="connsiteY14" fmla="*/ 584775 h 584775"/>
                      <a:gd name="connsiteX15" fmla="*/ 682779 w 5557507"/>
                      <a:gd name="connsiteY15" fmla="*/ 584775 h 584775"/>
                      <a:gd name="connsiteX16" fmla="*/ 0 w 5557507"/>
                      <a:gd name="connsiteY16" fmla="*/ 584775 h 584775"/>
                      <a:gd name="connsiteX17" fmla="*/ 0 w 5557507"/>
                      <a:gd name="connsiteY17" fmla="*/ 286539 h 584775"/>
                      <a:gd name="connsiteX18" fmla="*/ 0 w 5557507"/>
                      <a:gd name="connsiteY18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557507" h="584775" extrusionOk="0">
                        <a:moveTo>
                          <a:pt x="0" y="0"/>
                        </a:moveTo>
                        <a:cubicBezTo>
                          <a:pt x="314212" y="12742"/>
                          <a:pt x="542678" y="14335"/>
                          <a:pt x="905080" y="0"/>
                        </a:cubicBezTo>
                        <a:cubicBezTo>
                          <a:pt x="1201585" y="-36618"/>
                          <a:pt x="1601453" y="16432"/>
                          <a:pt x="1810158" y="0"/>
                        </a:cubicBezTo>
                        <a:cubicBezTo>
                          <a:pt x="2105368" y="3102"/>
                          <a:pt x="2380734" y="61252"/>
                          <a:pt x="2659664" y="0"/>
                        </a:cubicBezTo>
                        <a:cubicBezTo>
                          <a:pt x="2972119" y="-9545"/>
                          <a:pt x="3071792" y="11500"/>
                          <a:pt x="3453593" y="0"/>
                        </a:cubicBezTo>
                        <a:cubicBezTo>
                          <a:pt x="3853557" y="-13372"/>
                          <a:pt x="3891465" y="23081"/>
                          <a:pt x="4136373" y="0"/>
                        </a:cubicBezTo>
                        <a:cubicBezTo>
                          <a:pt x="4412244" y="-21848"/>
                          <a:pt x="4552260" y="54774"/>
                          <a:pt x="4819152" y="0"/>
                        </a:cubicBezTo>
                        <a:cubicBezTo>
                          <a:pt x="5099342" y="6068"/>
                          <a:pt x="5344606" y="3964"/>
                          <a:pt x="5557507" y="0"/>
                        </a:cubicBezTo>
                        <a:cubicBezTo>
                          <a:pt x="5642158" y="73747"/>
                          <a:pt x="5545075" y="146345"/>
                          <a:pt x="5557507" y="304082"/>
                        </a:cubicBezTo>
                        <a:cubicBezTo>
                          <a:pt x="5582822" y="432418"/>
                          <a:pt x="5515406" y="529289"/>
                          <a:pt x="5557507" y="584775"/>
                        </a:cubicBezTo>
                        <a:cubicBezTo>
                          <a:pt x="5455144" y="615225"/>
                          <a:pt x="5089877" y="569514"/>
                          <a:pt x="4930302" y="584775"/>
                        </a:cubicBezTo>
                        <a:cubicBezTo>
                          <a:pt x="4764716" y="613485"/>
                          <a:pt x="4433329" y="601381"/>
                          <a:pt x="4025223" y="584775"/>
                        </a:cubicBezTo>
                        <a:cubicBezTo>
                          <a:pt x="3590047" y="624838"/>
                          <a:pt x="3637079" y="565221"/>
                          <a:pt x="3342443" y="584775"/>
                        </a:cubicBezTo>
                        <a:cubicBezTo>
                          <a:pt x="3057293" y="543861"/>
                          <a:pt x="2897293" y="569648"/>
                          <a:pt x="2437363" y="584775"/>
                        </a:cubicBezTo>
                        <a:cubicBezTo>
                          <a:pt x="2031748" y="566779"/>
                          <a:pt x="1926799" y="577093"/>
                          <a:pt x="1532283" y="584775"/>
                        </a:cubicBezTo>
                        <a:cubicBezTo>
                          <a:pt x="1150935" y="576494"/>
                          <a:pt x="1078700" y="576776"/>
                          <a:pt x="682779" y="584775"/>
                        </a:cubicBezTo>
                        <a:cubicBezTo>
                          <a:pt x="283131" y="615823"/>
                          <a:pt x="229274" y="560545"/>
                          <a:pt x="0" y="584775"/>
                        </a:cubicBezTo>
                        <a:cubicBezTo>
                          <a:pt x="14985" y="481787"/>
                          <a:pt x="127683" y="373169"/>
                          <a:pt x="0" y="286539"/>
                        </a:cubicBezTo>
                        <a:cubicBezTo>
                          <a:pt x="-81878" y="200181"/>
                          <a:pt x="-9548" y="775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99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kern="0" dirty="0">
                <a:solidFill>
                  <a:srgbClr val="00B0F0"/>
                </a:solidFill>
              </a:rPr>
              <a:t>استخرجي كلمتين بينهما علاقة تضاد ؟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5205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2061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D5D5E41B-EA32-4E1A-8E82-6BB0D2836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1"/>
            <a:ext cx="6858001" cy="9143999"/>
          </a:xfrm>
          <a:prstGeom prst="rect">
            <a:avLst/>
          </a:prstGeom>
        </p:spPr>
      </p:pic>
      <p:pic>
        <p:nvPicPr>
          <p:cNvPr id="2" name="timer 2">
            <a:hlinkClick r:id="" action="ppaction://media"/>
            <a:extLst>
              <a:ext uri="{FF2B5EF4-FFF2-40B4-BE49-F238E27FC236}">
                <a16:creationId xmlns:a16="http://schemas.microsoft.com/office/drawing/2014/main" id="{1C866B3C-28B9-45B0-8A87-E13A4525BC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897" y="3428999"/>
            <a:ext cx="1920187" cy="14196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77F616-80CC-4E41-95A5-31C838A8A17C}"/>
              </a:ext>
            </a:extLst>
          </p:cNvPr>
          <p:cNvSpPr txBox="1"/>
          <p:nvPr/>
        </p:nvSpPr>
        <p:spPr>
          <a:xfrm>
            <a:off x="2599586" y="1728080"/>
            <a:ext cx="4693417" cy="24654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414726"/>
            <a:r>
              <a:rPr lang="ar-AE" sz="1633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أصنف عناصر الجملة الاسمية و حددي نوع الخبر، ثم أدونها في كراس اللغة العربية </a:t>
            </a:r>
            <a:r>
              <a:rPr lang="ar-AE" sz="1633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:</a:t>
            </a:r>
          </a:p>
          <a:p>
            <a:pPr algn="r" defTabSz="414726"/>
            <a:endParaRPr lang="ar-AE" sz="1633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cs typeface="Arial" panose="020B0604020202020204" pitchFamily="34" charset="0"/>
            </a:endParaRPr>
          </a:p>
          <a:p>
            <a:pPr algn="r" defTabSz="414726"/>
            <a:r>
              <a:rPr lang="ar-AE" sz="3991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 البنت الصغيرة ترسم وردة</a:t>
            </a:r>
            <a:r>
              <a:rPr lang="ar-AE" sz="1633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.</a:t>
            </a:r>
          </a:p>
          <a:p>
            <a:pPr algn="r" defTabSz="414726"/>
            <a:endParaRPr lang="ar-AE" sz="1633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cs typeface="Arial" panose="020B0604020202020204" pitchFamily="34" charset="0"/>
            </a:endParaRPr>
          </a:p>
          <a:p>
            <a:pPr algn="r" defTabSz="414726"/>
            <a:endParaRPr lang="ar-AE" sz="1633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cs typeface="Arial" panose="020B0604020202020204" pitchFamily="34" charset="0"/>
            </a:endParaRPr>
          </a:p>
          <a:p>
            <a:pPr algn="r" defTabSz="414726"/>
            <a:endParaRPr lang="ar-AE" sz="1633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cs typeface="Arial" panose="020B0604020202020204" pitchFamily="34" charset="0"/>
            </a:endParaRPr>
          </a:p>
          <a:p>
            <a:pPr algn="r" defTabSz="414726"/>
            <a:r>
              <a:rPr lang="ar-AE" sz="1633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EE35409-B2DE-4A09-84E4-8B311908727C}"/>
              </a:ext>
            </a:extLst>
          </p:cNvPr>
          <p:cNvGraphicFramePr>
            <a:graphicFrameLocks noGrp="1"/>
          </p:cNvGraphicFramePr>
          <p:nvPr/>
        </p:nvGraphicFramePr>
        <p:xfrm>
          <a:off x="3671789" y="3629722"/>
          <a:ext cx="4572036" cy="121895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24012">
                  <a:extLst>
                    <a:ext uri="{9D8B030D-6E8A-4147-A177-3AD203B41FA5}">
                      <a16:colId xmlns:a16="http://schemas.microsoft.com/office/drawing/2014/main" val="2676807821"/>
                    </a:ext>
                  </a:extLst>
                </a:gridCol>
                <a:gridCol w="1524012">
                  <a:extLst>
                    <a:ext uri="{9D8B030D-6E8A-4147-A177-3AD203B41FA5}">
                      <a16:colId xmlns:a16="http://schemas.microsoft.com/office/drawing/2014/main" val="951544139"/>
                    </a:ext>
                  </a:extLst>
                </a:gridCol>
                <a:gridCol w="1524012">
                  <a:extLst>
                    <a:ext uri="{9D8B030D-6E8A-4147-A177-3AD203B41FA5}">
                      <a16:colId xmlns:a16="http://schemas.microsoft.com/office/drawing/2014/main" val="2776169210"/>
                    </a:ext>
                  </a:extLst>
                </a:gridCol>
              </a:tblGrid>
              <a:tr h="609477">
                <a:tc>
                  <a:txBody>
                    <a:bodyPr/>
                    <a:lstStyle/>
                    <a:p>
                      <a:pPr rtl="1"/>
                      <a:r>
                        <a:rPr lang="ar-AE" sz="1200" dirty="0"/>
                        <a:t>المبتدأ</a:t>
                      </a: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rtl="1"/>
                      <a:r>
                        <a:rPr lang="ar-AE" sz="1200" dirty="0"/>
                        <a:t>الخبر</a:t>
                      </a: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rtl="1"/>
                      <a:r>
                        <a:rPr lang="ar-AE" sz="1200" dirty="0"/>
                        <a:t>نوع الخبر</a:t>
                      </a:r>
                    </a:p>
                  </a:txBody>
                  <a:tcPr marL="82944" marR="82944" marT="41472" marB="41472"/>
                </a:tc>
                <a:extLst>
                  <a:ext uri="{0D108BD9-81ED-4DB2-BD59-A6C34878D82A}">
                    <a16:rowId xmlns:a16="http://schemas.microsoft.com/office/drawing/2014/main" val="2989811912"/>
                  </a:ext>
                </a:extLst>
              </a:tr>
              <a:tr h="609477">
                <a:tc>
                  <a:txBody>
                    <a:bodyPr/>
                    <a:lstStyle/>
                    <a:p>
                      <a:pPr rtl="1"/>
                      <a:endParaRPr lang="ar-AE" sz="120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rtl="1"/>
                      <a:endParaRPr lang="ar-AE" sz="1200"/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rtl="1"/>
                      <a:endParaRPr lang="ar-AE" sz="1200" dirty="0"/>
                    </a:p>
                  </a:txBody>
                  <a:tcPr marL="82944" marR="82944" marT="41472" marB="41472"/>
                </a:tc>
                <a:extLst>
                  <a:ext uri="{0D108BD9-81ED-4DB2-BD59-A6C34878D82A}">
                    <a16:rowId xmlns:a16="http://schemas.microsoft.com/office/drawing/2014/main" val="39292398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459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0663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42B11B-E2DF-4CE7-A06F-25774C8EA1B5}"/>
              </a:ext>
            </a:extLst>
          </p:cNvPr>
          <p:cNvSpPr txBox="1"/>
          <p:nvPr/>
        </p:nvSpPr>
        <p:spPr>
          <a:xfrm>
            <a:off x="838200" y="303598"/>
            <a:ext cx="7919707" cy="584775"/>
          </a:xfrm>
          <a:custGeom>
            <a:avLst/>
            <a:gdLst>
              <a:gd name="connsiteX0" fmla="*/ 0 w 3627619"/>
              <a:gd name="connsiteY0" fmla="*/ 0 h 1077218"/>
              <a:gd name="connsiteX1" fmla="*/ 590784 w 3627619"/>
              <a:gd name="connsiteY1" fmla="*/ 0 h 1077218"/>
              <a:gd name="connsiteX2" fmla="*/ 1181567 w 3627619"/>
              <a:gd name="connsiteY2" fmla="*/ 0 h 1077218"/>
              <a:gd name="connsiteX3" fmla="*/ 1736075 w 3627619"/>
              <a:gd name="connsiteY3" fmla="*/ 0 h 1077218"/>
              <a:gd name="connsiteX4" fmla="*/ 2254306 w 3627619"/>
              <a:gd name="connsiteY4" fmla="*/ 0 h 1077218"/>
              <a:gd name="connsiteX5" fmla="*/ 2699985 w 3627619"/>
              <a:gd name="connsiteY5" fmla="*/ 0 h 1077218"/>
              <a:gd name="connsiteX6" fmla="*/ 3145664 w 3627619"/>
              <a:gd name="connsiteY6" fmla="*/ 0 h 1077218"/>
              <a:gd name="connsiteX7" fmla="*/ 3627619 w 3627619"/>
              <a:gd name="connsiteY7" fmla="*/ 0 h 1077218"/>
              <a:gd name="connsiteX8" fmla="*/ 3627619 w 3627619"/>
              <a:gd name="connsiteY8" fmla="*/ 560153 h 1077218"/>
              <a:gd name="connsiteX9" fmla="*/ 3627619 w 3627619"/>
              <a:gd name="connsiteY9" fmla="*/ 1077218 h 1077218"/>
              <a:gd name="connsiteX10" fmla="*/ 3218216 w 3627619"/>
              <a:gd name="connsiteY10" fmla="*/ 1077218 h 1077218"/>
              <a:gd name="connsiteX11" fmla="*/ 2627433 w 3627619"/>
              <a:gd name="connsiteY11" fmla="*/ 1077218 h 1077218"/>
              <a:gd name="connsiteX12" fmla="*/ 2181754 w 3627619"/>
              <a:gd name="connsiteY12" fmla="*/ 1077218 h 1077218"/>
              <a:gd name="connsiteX13" fmla="*/ 1590970 w 3627619"/>
              <a:gd name="connsiteY13" fmla="*/ 1077218 h 1077218"/>
              <a:gd name="connsiteX14" fmla="*/ 1000186 w 3627619"/>
              <a:gd name="connsiteY14" fmla="*/ 1077218 h 1077218"/>
              <a:gd name="connsiteX15" fmla="*/ 445679 w 3627619"/>
              <a:gd name="connsiteY15" fmla="*/ 1077218 h 1077218"/>
              <a:gd name="connsiteX16" fmla="*/ 0 w 3627619"/>
              <a:gd name="connsiteY16" fmla="*/ 1077218 h 1077218"/>
              <a:gd name="connsiteX17" fmla="*/ 0 w 3627619"/>
              <a:gd name="connsiteY17" fmla="*/ 527837 h 1077218"/>
              <a:gd name="connsiteX18" fmla="*/ 0 w 3627619"/>
              <a:gd name="connsiteY18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27619" h="1077218" extrusionOk="0">
                <a:moveTo>
                  <a:pt x="0" y="0"/>
                </a:moveTo>
                <a:cubicBezTo>
                  <a:pt x="199349" y="-2641"/>
                  <a:pt x="390964" y="56517"/>
                  <a:pt x="590784" y="0"/>
                </a:cubicBezTo>
                <a:cubicBezTo>
                  <a:pt x="790604" y="-56517"/>
                  <a:pt x="1035791" y="43065"/>
                  <a:pt x="1181567" y="0"/>
                </a:cubicBezTo>
                <a:cubicBezTo>
                  <a:pt x="1327343" y="-43065"/>
                  <a:pt x="1543859" y="41635"/>
                  <a:pt x="1736075" y="0"/>
                </a:cubicBezTo>
                <a:cubicBezTo>
                  <a:pt x="1928291" y="-41635"/>
                  <a:pt x="1998016" y="31046"/>
                  <a:pt x="2254306" y="0"/>
                </a:cubicBezTo>
                <a:cubicBezTo>
                  <a:pt x="2510596" y="-31046"/>
                  <a:pt x="2539586" y="31179"/>
                  <a:pt x="2699985" y="0"/>
                </a:cubicBezTo>
                <a:cubicBezTo>
                  <a:pt x="2860384" y="-31179"/>
                  <a:pt x="2987892" y="52099"/>
                  <a:pt x="3145664" y="0"/>
                </a:cubicBezTo>
                <a:cubicBezTo>
                  <a:pt x="3303436" y="-52099"/>
                  <a:pt x="3504621" y="22474"/>
                  <a:pt x="3627619" y="0"/>
                </a:cubicBezTo>
                <a:cubicBezTo>
                  <a:pt x="3683969" y="116260"/>
                  <a:pt x="3610119" y="310854"/>
                  <a:pt x="3627619" y="560153"/>
                </a:cubicBezTo>
                <a:cubicBezTo>
                  <a:pt x="3645119" y="809452"/>
                  <a:pt x="3587875" y="942105"/>
                  <a:pt x="3627619" y="1077218"/>
                </a:cubicBezTo>
                <a:cubicBezTo>
                  <a:pt x="3542698" y="1082862"/>
                  <a:pt x="3319580" y="1053541"/>
                  <a:pt x="3218216" y="1077218"/>
                </a:cubicBezTo>
                <a:cubicBezTo>
                  <a:pt x="3116852" y="1100895"/>
                  <a:pt x="2917560" y="1031894"/>
                  <a:pt x="2627433" y="1077218"/>
                </a:cubicBezTo>
                <a:cubicBezTo>
                  <a:pt x="2337306" y="1122542"/>
                  <a:pt x="2377275" y="1057788"/>
                  <a:pt x="2181754" y="1077218"/>
                </a:cubicBezTo>
                <a:cubicBezTo>
                  <a:pt x="1986233" y="1096648"/>
                  <a:pt x="1866105" y="1071297"/>
                  <a:pt x="1590970" y="1077218"/>
                </a:cubicBezTo>
                <a:cubicBezTo>
                  <a:pt x="1315835" y="1083139"/>
                  <a:pt x="1256021" y="1057655"/>
                  <a:pt x="1000186" y="1077218"/>
                </a:cubicBezTo>
                <a:cubicBezTo>
                  <a:pt x="744351" y="1096781"/>
                  <a:pt x="703726" y="1023459"/>
                  <a:pt x="445679" y="1077218"/>
                </a:cubicBezTo>
                <a:cubicBezTo>
                  <a:pt x="187632" y="1130977"/>
                  <a:pt x="149773" y="1042977"/>
                  <a:pt x="0" y="1077218"/>
                </a:cubicBezTo>
                <a:cubicBezTo>
                  <a:pt x="-4997" y="900279"/>
                  <a:pt x="60457" y="678312"/>
                  <a:pt x="0" y="527837"/>
                </a:cubicBezTo>
                <a:cubicBezTo>
                  <a:pt x="-60457" y="377362"/>
                  <a:pt x="2663" y="143338"/>
                  <a:pt x="0" y="0"/>
                </a:cubicBezTo>
                <a:close/>
              </a:path>
            </a:pathLst>
          </a:custGeom>
          <a:noFill/>
          <a:ln w="38100">
            <a:solidFill>
              <a:sysClr val="windowText" lastClr="000000"/>
            </a:solidFill>
            <a:extLst>
              <a:ext uri="{C807C97D-BFC1-408E-A445-0C87EB9F89A2}">
                <ask:lineSketchStyleProps xmlns:ask="http://schemas.microsoft.com/office/drawing/2018/sketchyshapes" sd="3706926935">
                  <a:custGeom>
                    <a:avLst/>
                    <a:gdLst>
                      <a:gd name="connsiteX0" fmla="*/ 0 w 7919707"/>
                      <a:gd name="connsiteY0" fmla="*/ 0 h 584775"/>
                      <a:gd name="connsiteX1" fmla="*/ 1289781 w 7919707"/>
                      <a:gd name="connsiteY1" fmla="*/ 0 h 584775"/>
                      <a:gd name="connsiteX2" fmla="*/ 2579560 w 7919707"/>
                      <a:gd name="connsiteY2" fmla="*/ 0 h 584775"/>
                      <a:gd name="connsiteX3" fmla="*/ 3790145 w 7919707"/>
                      <a:gd name="connsiteY3" fmla="*/ 0 h 584775"/>
                      <a:gd name="connsiteX4" fmla="*/ 4921532 w 7919707"/>
                      <a:gd name="connsiteY4" fmla="*/ 0 h 584775"/>
                      <a:gd name="connsiteX5" fmla="*/ 5894524 w 7919707"/>
                      <a:gd name="connsiteY5" fmla="*/ 0 h 584775"/>
                      <a:gd name="connsiteX6" fmla="*/ 6867517 w 7919707"/>
                      <a:gd name="connsiteY6" fmla="*/ 0 h 584775"/>
                      <a:gd name="connsiteX7" fmla="*/ 7919707 w 7919707"/>
                      <a:gd name="connsiteY7" fmla="*/ 0 h 584775"/>
                      <a:gd name="connsiteX8" fmla="*/ 7919707 w 7919707"/>
                      <a:gd name="connsiteY8" fmla="*/ 304082 h 584775"/>
                      <a:gd name="connsiteX9" fmla="*/ 7919707 w 7919707"/>
                      <a:gd name="connsiteY9" fmla="*/ 584775 h 584775"/>
                      <a:gd name="connsiteX10" fmla="*/ 7025910 w 7919707"/>
                      <a:gd name="connsiteY10" fmla="*/ 584775 h 584775"/>
                      <a:gd name="connsiteX11" fmla="*/ 5736131 w 7919707"/>
                      <a:gd name="connsiteY11" fmla="*/ 584775 h 584775"/>
                      <a:gd name="connsiteX12" fmla="*/ 4763138 w 7919707"/>
                      <a:gd name="connsiteY12" fmla="*/ 584775 h 584775"/>
                      <a:gd name="connsiteX13" fmla="*/ 3473357 w 7919707"/>
                      <a:gd name="connsiteY13" fmla="*/ 584775 h 584775"/>
                      <a:gd name="connsiteX14" fmla="*/ 2183575 w 7919707"/>
                      <a:gd name="connsiteY14" fmla="*/ 584775 h 584775"/>
                      <a:gd name="connsiteX15" fmla="*/ 972992 w 7919707"/>
                      <a:gd name="connsiteY15" fmla="*/ 584775 h 584775"/>
                      <a:gd name="connsiteX16" fmla="*/ 0 w 7919707"/>
                      <a:gd name="connsiteY16" fmla="*/ 584775 h 584775"/>
                      <a:gd name="connsiteX17" fmla="*/ 0 w 7919707"/>
                      <a:gd name="connsiteY17" fmla="*/ 286539 h 584775"/>
                      <a:gd name="connsiteX18" fmla="*/ 0 w 7919707"/>
                      <a:gd name="connsiteY18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7919707" h="584775" extrusionOk="0">
                        <a:moveTo>
                          <a:pt x="0" y="0"/>
                        </a:moveTo>
                        <a:cubicBezTo>
                          <a:pt x="449050" y="20831"/>
                          <a:pt x="804758" y="16512"/>
                          <a:pt x="1289781" y="0"/>
                        </a:cubicBezTo>
                        <a:cubicBezTo>
                          <a:pt x="1671550" y="-64302"/>
                          <a:pt x="2306697" y="1816"/>
                          <a:pt x="2579560" y="0"/>
                        </a:cubicBezTo>
                        <a:cubicBezTo>
                          <a:pt x="2929810" y="-11591"/>
                          <a:pt x="3400245" y="96545"/>
                          <a:pt x="3790145" y="0"/>
                        </a:cubicBezTo>
                        <a:cubicBezTo>
                          <a:pt x="4221077" y="-14403"/>
                          <a:pt x="4384770" y="5608"/>
                          <a:pt x="4921532" y="0"/>
                        </a:cubicBezTo>
                        <a:cubicBezTo>
                          <a:pt x="5486195" y="-14412"/>
                          <a:pt x="5545296" y="24031"/>
                          <a:pt x="5894524" y="0"/>
                        </a:cubicBezTo>
                        <a:cubicBezTo>
                          <a:pt x="6258935" y="-19250"/>
                          <a:pt x="6503573" y="48793"/>
                          <a:pt x="6867517" y="0"/>
                        </a:cubicBezTo>
                        <a:cubicBezTo>
                          <a:pt x="7233693" y="-8884"/>
                          <a:pt x="7587035" y="-9391"/>
                          <a:pt x="7919707" y="0"/>
                        </a:cubicBezTo>
                        <a:cubicBezTo>
                          <a:pt x="8038511" y="89853"/>
                          <a:pt x="7893138" y="150616"/>
                          <a:pt x="7919707" y="304082"/>
                        </a:cubicBezTo>
                        <a:cubicBezTo>
                          <a:pt x="7952813" y="415525"/>
                          <a:pt x="7841302" y="519379"/>
                          <a:pt x="7919707" y="584775"/>
                        </a:cubicBezTo>
                        <a:cubicBezTo>
                          <a:pt x="7773308" y="626346"/>
                          <a:pt x="7261679" y="563794"/>
                          <a:pt x="7025910" y="584775"/>
                        </a:cubicBezTo>
                        <a:cubicBezTo>
                          <a:pt x="6762330" y="662754"/>
                          <a:pt x="6343486" y="589678"/>
                          <a:pt x="5736131" y="584775"/>
                        </a:cubicBezTo>
                        <a:cubicBezTo>
                          <a:pt x="5104665" y="612588"/>
                          <a:pt x="5184411" y="563970"/>
                          <a:pt x="4763138" y="584775"/>
                        </a:cubicBezTo>
                        <a:cubicBezTo>
                          <a:pt x="4345746" y="561474"/>
                          <a:pt x="4132928" y="563298"/>
                          <a:pt x="3473357" y="584775"/>
                        </a:cubicBezTo>
                        <a:cubicBezTo>
                          <a:pt x="2888176" y="567319"/>
                          <a:pt x="2764919" y="600169"/>
                          <a:pt x="2183575" y="584775"/>
                        </a:cubicBezTo>
                        <a:cubicBezTo>
                          <a:pt x="1636110" y="575645"/>
                          <a:pt x="1536545" y="562436"/>
                          <a:pt x="972992" y="584775"/>
                        </a:cubicBezTo>
                        <a:cubicBezTo>
                          <a:pt x="390920" y="622036"/>
                          <a:pt x="326125" y="539148"/>
                          <a:pt x="0" y="584775"/>
                        </a:cubicBezTo>
                        <a:cubicBezTo>
                          <a:pt x="23515" y="478178"/>
                          <a:pt x="172147" y="373888"/>
                          <a:pt x="0" y="286539"/>
                        </a:cubicBezTo>
                        <a:cubicBezTo>
                          <a:pt x="-119706" y="199511"/>
                          <a:pt x="-2755" y="7767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99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kern="0" dirty="0">
                <a:solidFill>
                  <a:srgbClr val="00B0F0"/>
                </a:solidFill>
              </a:rPr>
              <a:t>مهارة نحوية : استخرجي الأفعال و حددي نوعها؟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7461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8E4A2D-B476-4AB6-A7EF-7927C7B24EDE}"/>
              </a:ext>
            </a:extLst>
          </p:cNvPr>
          <p:cNvSpPr txBox="1"/>
          <p:nvPr/>
        </p:nvSpPr>
        <p:spPr>
          <a:xfrm>
            <a:off x="990600" y="0"/>
            <a:ext cx="7767307" cy="584775"/>
          </a:xfrm>
          <a:custGeom>
            <a:avLst/>
            <a:gdLst>
              <a:gd name="connsiteX0" fmla="*/ 0 w 3627619"/>
              <a:gd name="connsiteY0" fmla="*/ 0 h 1077218"/>
              <a:gd name="connsiteX1" fmla="*/ 590784 w 3627619"/>
              <a:gd name="connsiteY1" fmla="*/ 0 h 1077218"/>
              <a:gd name="connsiteX2" fmla="*/ 1181567 w 3627619"/>
              <a:gd name="connsiteY2" fmla="*/ 0 h 1077218"/>
              <a:gd name="connsiteX3" fmla="*/ 1736075 w 3627619"/>
              <a:gd name="connsiteY3" fmla="*/ 0 h 1077218"/>
              <a:gd name="connsiteX4" fmla="*/ 2254306 w 3627619"/>
              <a:gd name="connsiteY4" fmla="*/ 0 h 1077218"/>
              <a:gd name="connsiteX5" fmla="*/ 2699985 w 3627619"/>
              <a:gd name="connsiteY5" fmla="*/ 0 h 1077218"/>
              <a:gd name="connsiteX6" fmla="*/ 3145664 w 3627619"/>
              <a:gd name="connsiteY6" fmla="*/ 0 h 1077218"/>
              <a:gd name="connsiteX7" fmla="*/ 3627619 w 3627619"/>
              <a:gd name="connsiteY7" fmla="*/ 0 h 1077218"/>
              <a:gd name="connsiteX8" fmla="*/ 3627619 w 3627619"/>
              <a:gd name="connsiteY8" fmla="*/ 560153 h 1077218"/>
              <a:gd name="connsiteX9" fmla="*/ 3627619 w 3627619"/>
              <a:gd name="connsiteY9" fmla="*/ 1077218 h 1077218"/>
              <a:gd name="connsiteX10" fmla="*/ 3218216 w 3627619"/>
              <a:gd name="connsiteY10" fmla="*/ 1077218 h 1077218"/>
              <a:gd name="connsiteX11" fmla="*/ 2627433 w 3627619"/>
              <a:gd name="connsiteY11" fmla="*/ 1077218 h 1077218"/>
              <a:gd name="connsiteX12" fmla="*/ 2181754 w 3627619"/>
              <a:gd name="connsiteY12" fmla="*/ 1077218 h 1077218"/>
              <a:gd name="connsiteX13" fmla="*/ 1590970 w 3627619"/>
              <a:gd name="connsiteY13" fmla="*/ 1077218 h 1077218"/>
              <a:gd name="connsiteX14" fmla="*/ 1000186 w 3627619"/>
              <a:gd name="connsiteY14" fmla="*/ 1077218 h 1077218"/>
              <a:gd name="connsiteX15" fmla="*/ 445679 w 3627619"/>
              <a:gd name="connsiteY15" fmla="*/ 1077218 h 1077218"/>
              <a:gd name="connsiteX16" fmla="*/ 0 w 3627619"/>
              <a:gd name="connsiteY16" fmla="*/ 1077218 h 1077218"/>
              <a:gd name="connsiteX17" fmla="*/ 0 w 3627619"/>
              <a:gd name="connsiteY17" fmla="*/ 527837 h 1077218"/>
              <a:gd name="connsiteX18" fmla="*/ 0 w 3627619"/>
              <a:gd name="connsiteY18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27619" h="1077218" extrusionOk="0">
                <a:moveTo>
                  <a:pt x="0" y="0"/>
                </a:moveTo>
                <a:cubicBezTo>
                  <a:pt x="199349" y="-2641"/>
                  <a:pt x="390964" y="56517"/>
                  <a:pt x="590784" y="0"/>
                </a:cubicBezTo>
                <a:cubicBezTo>
                  <a:pt x="790604" y="-56517"/>
                  <a:pt x="1035791" y="43065"/>
                  <a:pt x="1181567" y="0"/>
                </a:cubicBezTo>
                <a:cubicBezTo>
                  <a:pt x="1327343" y="-43065"/>
                  <a:pt x="1543859" y="41635"/>
                  <a:pt x="1736075" y="0"/>
                </a:cubicBezTo>
                <a:cubicBezTo>
                  <a:pt x="1928291" y="-41635"/>
                  <a:pt x="1998016" y="31046"/>
                  <a:pt x="2254306" y="0"/>
                </a:cubicBezTo>
                <a:cubicBezTo>
                  <a:pt x="2510596" y="-31046"/>
                  <a:pt x="2539586" y="31179"/>
                  <a:pt x="2699985" y="0"/>
                </a:cubicBezTo>
                <a:cubicBezTo>
                  <a:pt x="2860384" y="-31179"/>
                  <a:pt x="2987892" y="52099"/>
                  <a:pt x="3145664" y="0"/>
                </a:cubicBezTo>
                <a:cubicBezTo>
                  <a:pt x="3303436" y="-52099"/>
                  <a:pt x="3504621" y="22474"/>
                  <a:pt x="3627619" y="0"/>
                </a:cubicBezTo>
                <a:cubicBezTo>
                  <a:pt x="3683969" y="116260"/>
                  <a:pt x="3610119" y="310854"/>
                  <a:pt x="3627619" y="560153"/>
                </a:cubicBezTo>
                <a:cubicBezTo>
                  <a:pt x="3645119" y="809452"/>
                  <a:pt x="3587875" y="942105"/>
                  <a:pt x="3627619" y="1077218"/>
                </a:cubicBezTo>
                <a:cubicBezTo>
                  <a:pt x="3542698" y="1082862"/>
                  <a:pt x="3319580" y="1053541"/>
                  <a:pt x="3218216" y="1077218"/>
                </a:cubicBezTo>
                <a:cubicBezTo>
                  <a:pt x="3116852" y="1100895"/>
                  <a:pt x="2917560" y="1031894"/>
                  <a:pt x="2627433" y="1077218"/>
                </a:cubicBezTo>
                <a:cubicBezTo>
                  <a:pt x="2337306" y="1122542"/>
                  <a:pt x="2377275" y="1057788"/>
                  <a:pt x="2181754" y="1077218"/>
                </a:cubicBezTo>
                <a:cubicBezTo>
                  <a:pt x="1986233" y="1096648"/>
                  <a:pt x="1866105" y="1071297"/>
                  <a:pt x="1590970" y="1077218"/>
                </a:cubicBezTo>
                <a:cubicBezTo>
                  <a:pt x="1315835" y="1083139"/>
                  <a:pt x="1256021" y="1057655"/>
                  <a:pt x="1000186" y="1077218"/>
                </a:cubicBezTo>
                <a:cubicBezTo>
                  <a:pt x="744351" y="1096781"/>
                  <a:pt x="703726" y="1023459"/>
                  <a:pt x="445679" y="1077218"/>
                </a:cubicBezTo>
                <a:cubicBezTo>
                  <a:pt x="187632" y="1130977"/>
                  <a:pt x="149773" y="1042977"/>
                  <a:pt x="0" y="1077218"/>
                </a:cubicBezTo>
                <a:cubicBezTo>
                  <a:pt x="-4997" y="900279"/>
                  <a:pt x="60457" y="678312"/>
                  <a:pt x="0" y="527837"/>
                </a:cubicBezTo>
                <a:cubicBezTo>
                  <a:pt x="-60457" y="377362"/>
                  <a:pt x="2663" y="143338"/>
                  <a:pt x="0" y="0"/>
                </a:cubicBezTo>
                <a:close/>
              </a:path>
            </a:pathLst>
          </a:custGeom>
          <a:noFill/>
          <a:ln w="38100">
            <a:solidFill>
              <a:sysClr val="windowText" lastClr="000000"/>
            </a:solidFill>
            <a:extLst>
              <a:ext uri="{C807C97D-BFC1-408E-A445-0C87EB9F89A2}">
                <ask:lineSketchStyleProps xmlns:ask="http://schemas.microsoft.com/office/drawing/2018/sketchyshapes" sd="3706926935">
                  <a:custGeom>
                    <a:avLst/>
                    <a:gdLst>
                      <a:gd name="connsiteX0" fmla="*/ 0 w 7767307"/>
                      <a:gd name="connsiteY0" fmla="*/ 0 h 584775"/>
                      <a:gd name="connsiteX1" fmla="*/ 1264962 w 7767307"/>
                      <a:gd name="connsiteY1" fmla="*/ 0 h 584775"/>
                      <a:gd name="connsiteX2" fmla="*/ 2529922 w 7767307"/>
                      <a:gd name="connsiteY2" fmla="*/ 0 h 584775"/>
                      <a:gd name="connsiteX3" fmla="*/ 3717211 w 7767307"/>
                      <a:gd name="connsiteY3" fmla="*/ 0 h 584775"/>
                      <a:gd name="connsiteX4" fmla="*/ 4826826 w 7767307"/>
                      <a:gd name="connsiteY4" fmla="*/ 0 h 584775"/>
                      <a:gd name="connsiteX5" fmla="*/ 5781095 w 7767307"/>
                      <a:gd name="connsiteY5" fmla="*/ 0 h 584775"/>
                      <a:gd name="connsiteX6" fmla="*/ 6735364 w 7767307"/>
                      <a:gd name="connsiteY6" fmla="*/ 0 h 584775"/>
                      <a:gd name="connsiteX7" fmla="*/ 7767307 w 7767307"/>
                      <a:gd name="connsiteY7" fmla="*/ 0 h 584775"/>
                      <a:gd name="connsiteX8" fmla="*/ 7767307 w 7767307"/>
                      <a:gd name="connsiteY8" fmla="*/ 304082 h 584775"/>
                      <a:gd name="connsiteX9" fmla="*/ 7767307 w 7767307"/>
                      <a:gd name="connsiteY9" fmla="*/ 584775 h 584775"/>
                      <a:gd name="connsiteX10" fmla="*/ 6890710 w 7767307"/>
                      <a:gd name="connsiteY10" fmla="*/ 584775 h 584775"/>
                      <a:gd name="connsiteX11" fmla="*/ 5625750 w 7767307"/>
                      <a:gd name="connsiteY11" fmla="*/ 584775 h 584775"/>
                      <a:gd name="connsiteX12" fmla="*/ 4671480 w 7767307"/>
                      <a:gd name="connsiteY12" fmla="*/ 584775 h 584775"/>
                      <a:gd name="connsiteX13" fmla="*/ 3406518 w 7767307"/>
                      <a:gd name="connsiteY13" fmla="*/ 584775 h 584775"/>
                      <a:gd name="connsiteX14" fmla="*/ 2141556 w 7767307"/>
                      <a:gd name="connsiteY14" fmla="*/ 584775 h 584775"/>
                      <a:gd name="connsiteX15" fmla="*/ 954269 w 7767307"/>
                      <a:gd name="connsiteY15" fmla="*/ 584775 h 584775"/>
                      <a:gd name="connsiteX16" fmla="*/ 0 w 7767307"/>
                      <a:gd name="connsiteY16" fmla="*/ 584775 h 584775"/>
                      <a:gd name="connsiteX17" fmla="*/ 0 w 7767307"/>
                      <a:gd name="connsiteY17" fmla="*/ 286539 h 584775"/>
                      <a:gd name="connsiteX18" fmla="*/ 0 w 7767307"/>
                      <a:gd name="connsiteY18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7767307" h="584775" extrusionOk="0">
                        <a:moveTo>
                          <a:pt x="0" y="0"/>
                        </a:moveTo>
                        <a:cubicBezTo>
                          <a:pt x="436256" y="13721"/>
                          <a:pt x="742535" y="3211"/>
                          <a:pt x="1264962" y="0"/>
                        </a:cubicBezTo>
                        <a:cubicBezTo>
                          <a:pt x="1637310" y="-64935"/>
                          <a:pt x="2251800" y="7223"/>
                          <a:pt x="2529922" y="0"/>
                        </a:cubicBezTo>
                        <a:cubicBezTo>
                          <a:pt x="2941022" y="13082"/>
                          <a:pt x="3313029" y="40958"/>
                          <a:pt x="3717211" y="0"/>
                        </a:cubicBezTo>
                        <a:cubicBezTo>
                          <a:pt x="4151045" y="-6432"/>
                          <a:pt x="4307448" y="2339"/>
                          <a:pt x="4826826" y="0"/>
                        </a:cubicBezTo>
                        <a:cubicBezTo>
                          <a:pt x="5387844" y="-11028"/>
                          <a:pt x="5438995" y="26946"/>
                          <a:pt x="5781095" y="0"/>
                        </a:cubicBezTo>
                        <a:cubicBezTo>
                          <a:pt x="6150641" y="-21189"/>
                          <a:pt x="6354093" y="73992"/>
                          <a:pt x="6735364" y="0"/>
                        </a:cubicBezTo>
                        <a:cubicBezTo>
                          <a:pt x="7116205" y="10123"/>
                          <a:pt x="7459680" y="-2701"/>
                          <a:pt x="7767307" y="0"/>
                        </a:cubicBezTo>
                        <a:cubicBezTo>
                          <a:pt x="7883785" y="89597"/>
                          <a:pt x="7746027" y="143520"/>
                          <a:pt x="7767307" y="304082"/>
                        </a:cubicBezTo>
                        <a:cubicBezTo>
                          <a:pt x="7798245" y="408812"/>
                          <a:pt x="7692575" y="521284"/>
                          <a:pt x="7767307" y="584775"/>
                        </a:cubicBezTo>
                        <a:cubicBezTo>
                          <a:pt x="7610219" y="612269"/>
                          <a:pt x="7149004" y="548756"/>
                          <a:pt x="6890710" y="584775"/>
                        </a:cubicBezTo>
                        <a:cubicBezTo>
                          <a:pt x="6656496" y="624083"/>
                          <a:pt x="6191977" y="622472"/>
                          <a:pt x="5625750" y="584775"/>
                        </a:cubicBezTo>
                        <a:cubicBezTo>
                          <a:pt x="5013054" y="623531"/>
                          <a:pt x="5085320" y="565405"/>
                          <a:pt x="4671480" y="584775"/>
                        </a:cubicBezTo>
                        <a:cubicBezTo>
                          <a:pt x="4257360" y="579150"/>
                          <a:pt x="4052036" y="564072"/>
                          <a:pt x="3406518" y="584775"/>
                        </a:cubicBezTo>
                        <a:cubicBezTo>
                          <a:pt x="2819546" y="585139"/>
                          <a:pt x="2696209" y="581989"/>
                          <a:pt x="2141556" y="584775"/>
                        </a:cubicBezTo>
                        <a:cubicBezTo>
                          <a:pt x="1602504" y="579812"/>
                          <a:pt x="1507505" y="581199"/>
                          <a:pt x="954269" y="584775"/>
                        </a:cubicBezTo>
                        <a:cubicBezTo>
                          <a:pt x="382287" y="622360"/>
                          <a:pt x="320403" y="557205"/>
                          <a:pt x="0" y="584775"/>
                        </a:cubicBezTo>
                        <a:cubicBezTo>
                          <a:pt x="23402" y="478277"/>
                          <a:pt x="163714" y="373057"/>
                          <a:pt x="0" y="286539"/>
                        </a:cubicBezTo>
                        <a:cubicBezTo>
                          <a:pt x="-122184" y="201693"/>
                          <a:pt x="464" y="7772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99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kern="0" dirty="0">
                <a:solidFill>
                  <a:srgbClr val="00B0F0"/>
                </a:solidFill>
              </a:rPr>
              <a:t>ما الأسلوب المتبع في هذه الفقرة ؟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2808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28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4" y="0"/>
            <a:ext cx="9040412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57270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20280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67566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D1D2F9CB-70C3-4979-9EA0-C7971E53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8DADE83-7224-4362-8B4F-57ED373091EA}"/>
              </a:ext>
            </a:extLst>
          </p:cNvPr>
          <p:cNvGrpSpPr/>
          <p:nvPr/>
        </p:nvGrpSpPr>
        <p:grpSpPr>
          <a:xfrm>
            <a:off x="1382843" y="1815936"/>
            <a:ext cx="7506678" cy="4021725"/>
            <a:chOff x="250568" y="141493"/>
            <a:chExt cx="11690864" cy="6310645"/>
          </a:xfrm>
        </p:grpSpPr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5F03111A-2420-4F10-8A55-9D1A777E33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26" r="65973" b="3305"/>
            <a:stretch/>
          </p:blipFill>
          <p:spPr>
            <a:xfrm>
              <a:off x="250568" y="141493"/>
              <a:ext cx="3486545" cy="6310645"/>
            </a:xfrm>
            <a:prstGeom prst="rect">
              <a:avLst/>
            </a:prstGeom>
          </p:spPr>
        </p:pic>
        <p:pic>
          <p:nvPicPr>
            <p:cNvPr id="8" name="Picture 7" descr="A close up of a logo&#10;&#10;Description automatically generated">
              <a:extLst>
                <a:ext uri="{FF2B5EF4-FFF2-40B4-BE49-F238E27FC236}">
                  <a16:creationId xmlns:a16="http://schemas.microsoft.com/office/drawing/2014/main" id="{A3856E0E-20C5-4B2F-8D92-E6FFCBD8F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26" b="3305"/>
            <a:stretch/>
          </p:blipFill>
          <p:spPr>
            <a:xfrm>
              <a:off x="3737113" y="141493"/>
              <a:ext cx="8204319" cy="631064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9E78E1-7E5D-437C-8BEF-F1F685715DBC}"/>
                </a:ext>
              </a:extLst>
            </p:cNvPr>
            <p:cNvSpPr txBox="1"/>
            <p:nvPr/>
          </p:nvSpPr>
          <p:spPr>
            <a:xfrm>
              <a:off x="4916557" y="3583744"/>
              <a:ext cx="2980516" cy="470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/>
              <a:endParaRPr lang="en-US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5ADDD3B-79DB-4317-81C1-59502D3705A0}"/>
                </a:ext>
              </a:extLst>
            </p:cNvPr>
            <p:cNvSpPr txBox="1"/>
            <p:nvPr/>
          </p:nvSpPr>
          <p:spPr>
            <a:xfrm>
              <a:off x="4797287" y="5514166"/>
              <a:ext cx="3099786" cy="470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endParaRPr lang="en-US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BC1BA1-1A37-4F27-AD24-9CFA40600893}"/>
              </a:ext>
            </a:extLst>
          </p:cNvPr>
          <p:cNvGrpSpPr/>
          <p:nvPr/>
        </p:nvGrpSpPr>
        <p:grpSpPr>
          <a:xfrm>
            <a:off x="269963" y="1020339"/>
            <a:ext cx="1668168" cy="1099218"/>
            <a:chOff x="359950" y="217452"/>
            <a:chExt cx="2224224" cy="14656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D09C8B3-1CC2-4EA0-8CCA-2C588E5540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5585" t="4427" r="5504" b="6666"/>
            <a:stretch/>
          </p:blipFill>
          <p:spPr>
            <a:xfrm>
              <a:off x="510937" y="217452"/>
              <a:ext cx="1112539" cy="106551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ABC77C-DD93-4BD0-AD83-BDD4F3D5F1A8}"/>
                </a:ext>
              </a:extLst>
            </p:cNvPr>
            <p:cNvSpPr txBox="1"/>
            <p:nvPr/>
          </p:nvSpPr>
          <p:spPr>
            <a:xfrm>
              <a:off x="359950" y="1282967"/>
              <a:ext cx="222422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/>
              <a:r>
                <a:rPr lang="ar-AE" sz="1350" b="1" dirty="0">
                  <a:solidFill>
                    <a:srgbClr val="7030A0"/>
                  </a:solidFill>
                  <a:latin typeface="Calibri" panose="020F0502020204030204"/>
                  <a:cs typeface="Arial" panose="020B0604020202020204" pitchFamily="34" charset="0"/>
                </a:rPr>
                <a:t>حتى نحن مستعدين للتخرج</a:t>
              </a:r>
              <a:endParaRPr lang="en-US" sz="1350" b="1" dirty="0">
                <a:solidFill>
                  <a:srgbClr val="7030A0"/>
                </a:solidFill>
                <a:latin typeface="Calibri" panose="020F0502020204030204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B7491DF-337F-4A6F-AA93-FAEB8AB32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2554" y="217452"/>
              <a:ext cx="1115665" cy="1060796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D0400F4-FEDC-46DB-A3CE-9706AAA6D7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0043" y="1036663"/>
            <a:ext cx="981104" cy="981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7B63AD-4479-4B7A-8D92-67D96BB9FFCB}"/>
              </a:ext>
            </a:extLst>
          </p:cNvPr>
          <p:cNvSpPr txBox="1"/>
          <p:nvPr/>
        </p:nvSpPr>
        <p:spPr>
          <a:xfrm>
            <a:off x="3847717" y="1084949"/>
            <a:ext cx="2720714" cy="461665"/>
          </a:xfrm>
          <a:custGeom>
            <a:avLst/>
            <a:gdLst>
              <a:gd name="connsiteX0" fmla="*/ 0 w 3627619"/>
              <a:gd name="connsiteY0" fmla="*/ 0 h 1077218"/>
              <a:gd name="connsiteX1" fmla="*/ 590784 w 3627619"/>
              <a:gd name="connsiteY1" fmla="*/ 0 h 1077218"/>
              <a:gd name="connsiteX2" fmla="*/ 1181567 w 3627619"/>
              <a:gd name="connsiteY2" fmla="*/ 0 h 1077218"/>
              <a:gd name="connsiteX3" fmla="*/ 1736075 w 3627619"/>
              <a:gd name="connsiteY3" fmla="*/ 0 h 1077218"/>
              <a:gd name="connsiteX4" fmla="*/ 2254306 w 3627619"/>
              <a:gd name="connsiteY4" fmla="*/ 0 h 1077218"/>
              <a:gd name="connsiteX5" fmla="*/ 2699985 w 3627619"/>
              <a:gd name="connsiteY5" fmla="*/ 0 h 1077218"/>
              <a:gd name="connsiteX6" fmla="*/ 3145664 w 3627619"/>
              <a:gd name="connsiteY6" fmla="*/ 0 h 1077218"/>
              <a:gd name="connsiteX7" fmla="*/ 3627619 w 3627619"/>
              <a:gd name="connsiteY7" fmla="*/ 0 h 1077218"/>
              <a:gd name="connsiteX8" fmla="*/ 3627619 w 3627619"/>
              <a:gd name="connsiteY8" fmla="*/ 560153 h 1077218"/>
              <a:gd name="connsiteX9" fmla="*/ 3627619 w 3627619"/>
              <a:gd name="connsiteY9" fmla="*/ 1077218 h 1077218"/>
              <a:gd name="connsiteX10" fmla="*/ 3218216 w 3627619"/>
              <a:gd name="connsiteY10" fmla="*/ 1077218 h 1077218"/>
              <a:gd name="connsiteX11" fmla="*/ 2627433 w 3627619"/>
              <a:gd name="connsiteY11" fmla="*/ 1077218 h 1077218"/>
              <a:gd name="connsiteX12" fmla="*/ 2181754 w 3627619"/>
              <a:gd name="connsiteY12" fmla="*/ 1077218 h 1077218"/>
              <a:gd name="connsiteX13" fmla="*/ 1590970 w 3627619"/>
              <a:gd name="connsiteY13" fmla="*/ 1077218 h 1077218"/>
              <a:gd name="connsiteX14" fmla="*/ 1000186 w 3627619"/>
              <a:gd name="connsiteY14" fmla="*/ 1077218 h 1077218"/>
              <a:gd name="connsiteX15" fmla="*/ 445679 w 3627619"/>
              <a:gd name="connsiteY15" fmla="*/ 1077218 h 1077218"/>
              <a:gd name="connsiteX16" fmla="*/ 0 w 3627619"/>
              <a:gd name="connsiteY16" fmla="*/ 1077218 h 1077218"/>
              <a:gd name="connsiteX17" fmla="*/ 0 w 3627619"/>
              <a:gd name="connsiteY17" fmla="*/ 527837 h 1077218"/>
              <a:gd name="connsiteX18" fmla="*/ 0 w 3627619"/>
              <a:gd name="connsiteY18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27619" h="1077218" extrusionOk="0">
                <a:moveTo>
                  <a:pt x="0" y="0"/>
                </a:moveTo>
                <a:cubicBezTo>
                  <a:pt x="199349" y="-2641"/>
                  <a:pt x="390964" y="56517"/>
                  <a:pt x="590784" y="0"/>
                </a:cubicBezTo>
                <a:cubicBezTo>
                  <a:pt x="790604" y="-56517"/>
                  <a:pt x="1035791" y="43065"/>
                  <a:pt x="1181567" y="0"/>
                </a:cubicBezTo>
                <a:cubicBezTo>
                  <a:pt x="1327343" y="-43065"/>
                  <a:pt x="1543859" y="41635"/>
                  <a:pt x="1736075" y="0"/>
                </a:cubicBezTo>
                <a:cubicBezTo>
                  <a:pt x="1928291" y="-41635"/>
                  <a:pt x="1998016" y="31046"/>
                  <a:pt x="2254306" y="0"/>
                </a:cubicBezTo>
                <a:cubicBezTo>
                  <a:pt x="2510596" y="-31046"/>
                  <a:pt x="2539586" y="31179"/>
                  <a:pt x="2699985" y="0"/>
                </a:cubicBezTo>
                <a:cubicBezTo>
                  <a:pt x="2860384" y="-31179"/>
                  <a:pt x="2987892" y="52099"/>
                  <a:pt x="3145664" y="0"/>
                </a:cubicBezTo>
                <a:cubicBezTo>
                  <a:pt x="3303436" y="-52099"/>
                  <a:pt x="3504621" y="22474"/>
                  <a:pt x="3627619" y="0"/>
                </a:cubicBezTo>
                <a:cubicBezTo>
                  <a:pt x="3683969" y="116260"/>
                  <a:pt x="3610119" y="310854"/>
                  <a:pt x="3627619" y="560153"/>
                </a:cubicBezTo>
                <a:cubicBezTo>
                  <a:pt x="3645119" y="809452"/>
                  <a:pt x="3587875" y="942105"/>
                  <a:pt x="3627619" y="1077218"/>
                </a:cubicBezTo>
                <a:cubicBezTo>
                  <a:pt x="3542698" y="1082862"/>
                  <a:pt x="3319580" y="1053541"/>
                  <a:pt x="3218216" y="1077218"/>
                </a:cubicBezTo>
                <a:cubicBezTo>
                  <a:pt x="3116852" y="1100895"/>
                  <a:pt x="2917560" y="1031894"/>
                  <a:pt x="2627433" y="1077218"/>
                </a:cubicBezTo>
                <a:cubicBezTo>
                  <a:pt x="2337306" y="1122542"/>
                  <a:pt x="2377275" y="1057788"/>
                  <a:pt x="2181754" y="1077218"/>
                </a:cubicBezTo>
                <a:cubicBezTo>
                  <a:pt x="1986233" y="1096648"/>
                  <a:pt x="1866105" y="1071297"/>
                  <a:pt x="1590970" y="1077218"/>
                </a:cubicBezTo>
                <a:cubicBezTo>
                  <a:pt x="1315835" y="1083139"/>
                  <a:pt x="1256021" y="1057655"/>
                  <a:pt x="1000186" y="1077218"/>
                </a:cubicBezTo>
                <a:cubicBezTo>
                  <a:pt x="744351" y="1096781"/>
                  <a:pt x="703726" y="1023459"/>
                  <a:pt x="445679" y="1077218"/>
                </a:cubicBezTo>
                <a:cubicBezTo>
                  <a:pt x="187632" y="1130977"/>
                  <a:pt x="149773" y="1042977"/>
                  <a:pt x="0" y="1077218"/>
                </a:cubicBezTo>
                <a:cubicBezTo>
                  <a:pt x="-4997" y="900279"/>
                  <a:pt x="60457" y="678312"/>
                  <a:pt x="0" y="527837"/>
                </a:cubicBezTo>
                <a:cubicBezTo>
                  <a:pt x="-60457" y="377362"/>
                  <a:pt x="2663" y="143338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06926935">
                  <a:custGeom>
                    <a:avLst/>
                    <a:gdLst>
                      <a:gd name="connsiteX0" fmla="*/ 0 w 2720714"/>
                      <a:gd name="connsiteY0" fmla="*/ 0 h 461665"/>
                      <a:gd name="connsiteX1" fmla="*/ 443087 w 2720714"/>
                      <a:gd name="connsiteY1" fmla="*/ 0 h 461665"/>
                      <a:gd name="connsiteX2" fmla="*/ 886175 w 2720714"/>
                      <a:gd name="connsiteY2" fmla="*/ 0 h 461665"/>
                      <a:gd name="connsiteX3" fmla="*/ 1302056 w 2720714"/>
                      <a:gd name="connsiteY3" fmla="*/ 0 h 461665"/>
                      <a:gd name="connsiteX4" fmla="*/ 1690729 w 2720714"/>
                      <a:gd name="connsiteY4" fmla="*/ 0 h 461665"/>
                      <a:gd name="connsiteX5" fmla="*/ 2024988 w 2720714"/>
                      <a:gd name="connsiteY5" fmla="*/ 0 h 461665"/>
                      <a:gd name="connsiteX6" fmla="*/ 2359247 w 2720714"/>
                      <a:gd name="connsiteY6" fmla="*/ 0 h 461665"/>
                      <a:gd name="connsiteX7" fmla="*/ 2720714 w 2720714"/>
                      <a:gd name="connsiteY7" fmla="*/ 0 h 461665"/>
                      <a:gd name="connsiteX8" fmla="*/ 2720714 w 2720714"/>
                      <a:gd name="connsiteY8" fmla="*/ 240065 h 461665"/>
                      <a:gd name="connsiteX9" fmla="*/ 2720714 w 2720714"/>
                      <a:gd name="connsiteY9" fmla="*/ 461665 h 461665"/>
                      <a:gd name="connsiteX10" fmla="*/ 2413661 w 2720714"/>
                      <a:gd name="connsiteY10" fmla="*/ 461665 h 461665"/>
                      <a:gd name="connsiteX11" fmla="*/ 1970574 w 2720714"/>
                      <a:gd name="connsiteY11" fmla="*/ 461665 h 461665"/>
                      <a:gd name="connsiteX12" fmla="*/ 1636315 w 2720714"/>
                      <a:gd name="connsiteY12" fmla="*/ 461665 h 461665"/>
                      <a:gd name="connsiteX13" fmla="*/ 1193227 w 2720714"/>
                      <a:gd name="connsiteY13" fmla="*/ 461665 h 461665"/>
                      <a:gd name="connsiteX14" fmla="*/ 750139 w 2720714"/>
                      <a:gd name="connsiteY14" fmla="*/ 461665 h 461665"/>
                      <a:gd name="connsiteX15" fmla="*/ 334259 w 2720714"/>
                      <a:gd name="connsiteY15" fmla="*/ 461665 h 461665"/>
                      <a:gd name="connsiteX16" fmla="*/ 0 w 2720714"/>
                      <a:gd name="connsiteY16" fmla="*/ 461665 h 461665"/>
                      <a:gd name="connsiteX17" fmla="*/ 0 w 2720714"/>
                      <a:gd name="connsiteY17" fmla="*/ 226215 h 461665"/>
                      <a:gd name="connsiteX18" fmla="*/ 0 w 2720714"/>
                      <a:gd name="connsiteY18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720714" h="461665" extrusionOk="0">
                        <a:moveTo>
                          <a:pt x="0" y="0"/>
                        </a:moveTo>
                        <a:cubicBezTo>
                          <a:pt x="168424" y="29299"/>
                          <a:pt x="278650" y="19989"/>
                          <a:pt x="443087" y="0"/>
                        </a:cubicBezTo>
                        <a:cubicBezTo>
                          <a:pt x="581518" y="-31279"/>
                          <a:pt x="796667" y="9039"/>
                          <a:pt x="886175" y="0"/>
                        </a:cubicBezTo>
                        <a:cubicBezTo>
                          <a:pt x="1015435" y="-11115"/>
                          <a:pt x="1167315" y="41268"/>
                          <a:pt x="1302056" y="0"/>
                        </a:cubicBezTo>
                        <a:cubicBezTo>
                          <a:pt x="1460814" y="-7245"/>
                          <a:pt x="1509394" y="7929"/>
                          <a:pt x="1690729" y="0"/>
                        </a:cubicBezTo>
                        <a:cubicBezTo>
                          <a:pt x="1883882" y="-12861"/>
                          <a:pt x="1905570" y="19951"/>
                          <a:pt x="2024988" y="0"/>
                        </a:cubicBezTo>
                        <a:cubicBezTo>
                          <a:pt x="2169885" y="-17380"/>
                          <a:pt x="2237991" y="25406"/>
                          <a:pt x="2359247" y="0"/>
                        </a:cubicBezTo>
                        <a:cubicBezTo>
                          <a:pt x="2497880" y="-4205"/>
                          <a:pt x="2607522" y="2582"/>
                          <a:pt x="2720714" y="0"/>
                        </a:cubicBezTo>
                        <a:cubicBezTo>
                          <a:pt x="2760676" y="64408"/>
                          <a:pt x="2714401" y="122609"/>
                          <a:pt x="2720714" y="240065"/>
                        </a:cubicBezTo>
                        <a:cubicBezTo>
                          <a:pt x="2729920" y="328551"/>
                          <a:pt x="2694144" y="406837"/>
                          <a:pt x="2720714" y="461665"/>
                        </a:cubicBezTo>
                        <a:cubicBezTo>
                          <a:pt x="2666213" y="473158"/>
                          <a:pt x="2500268" y="445575"/>
                          <a:pt x="2413661" y="461665"/>
                        </a:cubicBezTo>
                        <a:cubicBezTo>
                          <a:pt x="2323405" y="493732"/>
                          <a:pt x="2180485" y="450947"/>
                          <a:pt x="1970574" y="461665"/>
                        </a:cubicBezTo>
                        <a:cubicBezTo>
                          <a:pt x="1756191" y="486430"/>
                          <a:pt x="1777868" y="443989"/>
                          <a:pt x="1636315" y="461665"/>
                        </a:cubicBezTo>
                        <a:cubicBezTo>
                          <a:pt x="1493667" y="455710"/>
                          <a:pt x="1417717" y="453504"/>
                          <a:pt x="1193227" y="461665"/>
                        </a:cubicBezTo>
                        <a:cubicBezTo>
                          <a:pt x="989044" y="461308"/>
                          <a:pt x="948444" y="460611"/>
                          <a:pt x="750139" y="461665"/>
                        </a:cubicBezTo>
                        <a:cubicBezTo>
                          <a:pt x="558841" y="469017"/>
                          <a:pt x="528048" y="447687"/>
                          <a:pt x="334259" y="461665"/>
                        </a:cubicBezTo>
                        <a:cubicBezTo>
                          <a:pt x="133808" y="487689"/>
                          <a:pt x="112075" y="438937"/>
                          <a:pt x="0" y="461665"/>
                        </a:cubicBezTo>
                        <a:cubicBezTo>
                          <a:pt x="8383" y="382117"/>
                          <a:pt x="61188" y="292939"/>
                          <a:pt x="0" y="226215"/>
                        </a:cubicBezTo>
                        <a:cubicBezTo>
                          <a:pt x="-40024" y="159412"/>
                          <a:pt x="-717" y="6138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99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 defTabSz="685800"/>
            <a:r>
              <a:rPr lang="ar-AE" sz="2400" b="1" dirty="0">
                <a:solidFill>
                  <a:srgbClr val="00B0F0"/>
                </a:solidFill>
                <a:latin typeface="Calibri" panose="020F0502020204030204"/>
                <a:cs typeface="Arial" panose="020B0604020202020204" pitchFamily="34" charset="0"/>
              </a:rPr>
              <a:t>حوت على الشاطئ</a:t>
            </a:r>
            <a:endParaRPr lang="en-US" sz="2400" b="1" dirty="0">
              <a:solidFill>
                <a:srgbClr val="00B0F0"/>
              </a:solidFill>
              <a:latin typeface="Calibri" panose="020F050202020403020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9A5E2DC-F0D4-4DD0-BDF7-7031682B3A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7075" r="17234" b="42443"/>
          <a:stretch/>
        </p:blipFill>
        <p:spPr>
          <a:xfrm>
            <a:off x="6855987" y="911757"/>
            <a:ext cx="2033534" cy="981105"/>
          </a:xfrm>
          <a:prstGeom prst="rect">
            <a:avLst/>
          </a:prstGeom>
        </p:spPr>
      </p:pic>
      <p:pic>
        <p:nvPicPr>
          <p:cNvPr id="18" name="irc_mi" descr="Image result for clipart  artoon wall">
            <a:hlinkClick r:id="rId9"/>
            <a:extLst>
              <a:ext uri="{FF2B5EF4-FFF2-40B4-BE49-F238E27FC236}">
                <a16:creationId xmlns:a16="http://schemas.microsoft.com/office/drawing/2014/main" id="{9A6EE4E4-164C-464C-B4A7-E06A8F2A6A16}"/>
              </a:ext>
            </a:extLst>
          </p:cNvPr>
          <p:cNvPicPr/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96"/>
          <a:stretch/>
        </p:blipFill>
        <p:spPr bwMode="auto">
          <a:xfrm>
            <a:off x="304030" y="3397995"/>
            <a:ext cx="1046216" cy="7545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C0F2E9-73A9-4632-838F-719167D3EA62}"/>
              </a:ext>
            </a:extLst>
          </p:cNvPr>
          <p:cNvSpPr txBox="1"/>
          <p:nvPr/>
        </p:nvSpPr>
        <p:spPr>
          <a:xfrm>
            <a:off x="238109" y="4197472"/>
            <a:ext cx="12005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ar-AE" sz="15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استراتيجية جدار المعرفة</a:t>
            </a:r>
            <a:endParaRPr lang="en-US" sz="15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07A1B1-79E0-431A-9F29-529B77FB29E1}"/>
              </a:ext>
            </a:extLst>
          </p:cNvPr>
          <p:cNvSpPr txBox="1"/>
          <p:nvPr/>
        </p:nvSpPr>
        <p:spPr>
          <a:xfrm>
            <a:off x="1350246" y="3029260"/>
            <a:ext cx="208614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ar-AE" sz="135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 </a:t>
            </a: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518FD3-D776-4AD4-8C5E-45B22EFBB6F8}"/>
              </a:ext>
            </a:extLst>
          </p:cNvPr>
          <p:cNvSpPr txBox="1"/>
          <p:nvPr/>
        </p:nvSpPr>
        <p:spPr>
          <a:xfrm>
            <a:off x="4305219" y="3856412"/>
            <a:ext cx="13002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ar-AE" sz="135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1- معرفتهم بأماكن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BE479C-E052-45D9-9B22-7371F9358DFC}"/>
              </a:ext>
            </a:extLst>
          </p:cNvPr>
          <p:cNvSpPr txBox="1"/>
          <p:nvPr/>
        </p:nvSpPr>
        <p:spPr>
          <a:xfrm>
            <a:off x="3105869" y="3204603"/>
            <a:ext cx="58002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ar-AE" sz="15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قدمت الكاتبة أوصافا لجبل حفيت ، اذكريها 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83DDA4-C686-4B0B-9A23-96CD53FB9402}"/>
              </a:ext>
            </a:extLst>
          </p:cNvPr>
          <p:cNvSpPr txBox="1"/>
          <p:nvPr/>
        </p:nvSpPr>
        <p:spPr>
          <a:xfrm>
            <a:off x="4279796" y="3826798"/>
            <a:ext cx="137679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ar-AE" sz="135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شيخ مسن 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BAEA4F-7B8B-47AA-BB78-D811A9D521D1}"/>
              </a:ext>
            </a:extLst>
          </p:cNvPr>
          <p:cNvSpPr txBox="1"/>
          <p:nvPr/>
        </p:nvSpPr>
        <p:spPr>
          <a:xfrm>
            <a:off x="2242792" y="3826525"/>
            <a:ext cx="1822598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0D8D69-EB4A-440E-A109-DEBCFCE04CF1}"/>
              </a:ext>
            </a:extLst>
          </p:cNvPr>
          <p:cNvSpPr txBox="1"/>
          <p:nvPr/>
        </p:nvSpPr>
        <p:spPr>
          <a:xfrm>
            <a:off x="6688380" y="5301703"/>
            <a:ext cx="1723610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D93F14-A847-4331-82C9-15F49589C9D0}"/>
              </a:ext>
            </a:extLst>
          </p:cNvPr>
          <p:cNvSpPr txBox="1"/>
          <p:nvPr/>
        </p:nvSpPr>
        <p:spPr>
          <a:xfrm>
            <a:off x="4302281" y="5271310"/>
            <a:ext cx="214608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6657A9-5ED1-4E21-9D2F-08057713A9F8}"/>
              </a:ext>
            </a:extLst>
          </p:cNvPr>
          <p:cNvSpPr txBox="1"/>
          <p:nvPr/>
        </p:nvSpPr>
        <p:spPr>
          <a:xfrm>
            <a:off x="3677356" y="4544043"/>
            <a:ext cx="1572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ar-AE" sz="135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E4FF3F-BC1F-4B7E-872E-C807EAD731D2}"/>
              </a:ext>
            </a:extLst>
          </p:cNvPr>
          <p:cNvSpPr txBox="1"/>
          <p:nvPr/>
        </p:nvSpPr>
        <p:spPr>
          <a:xfrm>
            <a:off x="2364008" y="5267722"/>
            <a:ext cx="1653920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19C7F0-AC3A-4861-8C47-076E6AF4F14B}"/>
              </a:ext>
            </a:extLst>
          </p:cNvPr>
          <p:cNvSpPr txBox="1"/>
          <p:nvPr/>
        </p:nvSpPr>
        <p:spPr>
          <a:xfrm>
            <a:off x="1494463" y="4547860"/>
            <a:ext cx="1911111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6" name="Picture 35" descr="A picture containing icon&#10;&#10;Description automatically generated">
            <a:extLst>
              <a:ext uri="{FF2B5EF4-FFF2-40B4-BE49-F238E27FC236}">
                <a16:creationId xmlns:a16="http://schemas.microsoft.com/office/drawing/2014/main" id="{41C5C6DF-16BF-400F-8F16-206DC7E7015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25947" r="6662" b="26417"/>
          <a:stretch/>
        </p:blipFill>
        <p:spPr>
          <a:xfrm>
            <a:off x="1852587" y="1949210"/>
            <a:ext cx="1926665" cy="105656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A6058A4-23B9-4ADE-9B4F-44F4FA27510B}"/>
              </a:ext>
            </a:extLst>
          </p:cNvPr>
          <p:cNvSpPr txBox="1"/>
          <p:nvPr/>
        </p:nvSpPr>
        <p:spPr>
          <a:xfrm>
            <a:off x="2186034" y="2338336"/>
            <a:ext cx="14913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ar-AE" sz="2700" b="1" dirty="0">
                <a:solidFill>
                  <a:srgbClr val="7030A0"/>
                </a:solidFill>
                <a:latin typeface="Calibri" panose="020F0502020204030204"/>
                <a:cs typeface="Arial" panose="020B0604020202020204" pitchFamily="34" charset="0"/>
              </a:rPr>
              <a:t>تقويم بنائي</a:t>
            </a:r>
            <a:endParaRPr lang="en-US" sz="2700" b="1" dirty="0">
              <a:solidFill>
                <a:srgbClr val="7030A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9909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8" grpId="0" animBg="1"/>
      <p:bldP spid="29" grpId="0" animBg="1"/>
      <p:bldP spid="33" grpId="0" animBg="1"/>
      <p:bldP spid="3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D1E1D02-66E4-470A-A154-6BAEBA7F5AE1}"/>
              </a:ext>
            </a:extLst>
          </p:cNvPr>
          <p:cNvSpPr txBox="1"/>
          <p:nvPr/>
        </p:nvSpPr>
        <p:spPr>
          <a:xfrm>
            <a:off x="558416" y="2019031"/>
            <a:ext cx="5992667" cy="3215984"/>
          </a:xfrm>
          <a:prstGeom prst="rect">
            <a:avLst/>
          </a:prstGeom>
        </p:spPr>
        <p:txBody>
          <a:bodyPr vert="horz" lIns="57150" tIns="28575" rIns="57150" bIns="28575" rtlCol="0" anchor="t">
            <a:noAutofit/>
          </a:bodyPr>
          <a:lstStyle/>
          <a:p>
            <a:pPr marL="0" marR="0" lvl="0" indent="0" algn="ctr" defTabSz="571455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75"/>
              </a:spcAft>
              <a:buClrTx/>
              <a:buSzTx/>
              <a:buFontTx/>
              <a:buNone/>
              <a:tabLst/>
              <a:defRPr/>
            </a:pPr>
            <a:endParaRPr kumimoji="0" lang="en-US" sz="20999" b="1" i="0" u="none" strike="noStrike" kern="1200" cap="all" spc="9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A8F8EFB-CC91-4C49-85EA-F18FB459A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562" y="1218137"/>
            <a:ext cx="2267179" cy="1996202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8C52CB3-1D49-48CC-97FB-9A692FE85E59}"/>
              </a:ext>
            </a:extLst>
          </p:cNvPr>
          <p:cNvSpPr txBox="1"/>
          <p:nvPr/>
        </p:nvSpPr>
        <p:spPr>
          <a:xfrm>
            <a:off x="837527" y="1193664"/>
            <a:ext cx="5359161" cy="49013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2857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56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DecoType Naskh Variants" panose="02010400000000000000" pitchFamily="2" charset="-78"/>
              </a:rPr>
              <a:t>الحصة الثالثة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0ABC8CA-92E7-47BA-AA17-0DE36DEA87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68" t="16984" b="23454"/>
          <a:stretch/>
        </p:blipFill>
        <p:spPr>
          <a:xfrm>
            <a:off x="6551083" y="3627022"/>
            <a:ext cx="1938136" cy="18759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42197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ip dir="r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D5D5E41B-EA32-4E1A-8E82-6BB0D2836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1"/>
            <a:ext cx="6858001" cy="9143999"/>
          </a:xfrm>
          <a:prstGeom prst="rect">
            <a:avLst/>
          </a:prstGeom>
        </p:spPr>
      </p:pic>
      <p:pic>
        <p:nvPicPr>
          <p:cNvPr id="2" name="timer 2">
            <a:hlinkClick r:id="" action="ppaction://media"/>
            <a:extLst>
              <a:ext uri="{FF2B5EF4-FFF2-40B4-BE49-F238E27FC236}">
                <a16:creationId xmlns:a16="http://schemas.microsoft.com/office/drawing/2014/main" id="{1C866B3C-28B9-45B0-8A87-E13A4525BC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897" y="3428999"/>
            <a:ext cx="1920187" cy="14196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77F616-80CC-4E41-95A5-31C838A8A17C}"/>
              </a:ext>
            </a:extLst>
          </p:cNvPr>
          <p:cNvSpPr txBox="1"/>
          <p:nvPr/>
        </p:nvSpPr>
        <p:spPr>
          <a:xfrm>
            <a:off x="2599586" y="1728080"/>
            <a:ext cx="4693417" cy="24654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414726"/>
            <a:r>
              <a:rPr lang="ar-AE" sz="1633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أقرأ الكلمات التالية ، و أحدد الكلمات الدالة على الصوت ، ثم أدونها في كراس اللغة العربية </a:t>
            </a:r>
            <a:r>
              <a:rPr lang="ar-AE" sz="1633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:</a:t>
            </a:r>
          </a:p>
          <a:p>
            <a:pPr algn="r" defTabSz="414726"/>
            <a:endParaRPr lang="ar-AE" sz="1633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cs typeface="Arial" panose="020B0604020202020204" pitchFamily="34" charset="0"/>
            </a:endParaRPr>
          </a:p>
          <a:p>
            <a:pPr algn="r" defTabSz="414726"/>
            <a:r>
              <a:rPr lang="ar-AE" sz="399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 مفتوحة ، الألحان ، يطرق</a:t>
            </a:r>
            <a:r>
              <a:rPr lang="ar-AE" sz="1633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.</a:t>
            </a:r>
            <a:endParaRPr lang="ar-AE" sz="1633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cs typeface="Arial" panose="020B0604020202020204" pitchFamily="34" charset="0"/>
            </a:endParaRPr>
          </a:p>
          <a:p>
            <a:pPr algn="r" defTabSz="414726"/>
            <a:endParaRPr lang="ar-AE" sz="1633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cs typeface="Arial" panose="020B0604020202020204" pitchFamily="34" charset="0"/>
            </a:endParaRPr>
          </a:p>
          <a:p>
            <a:pPr algn="r" defTabSz="414726"/>
            <a:endParaRPr lang="ar-AE" sz="1633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cs typeface="Arial" panose="020B0604020202020204" pitchFamily="34" charset="0"/>
            </a:endParaRPr>
          </a:p>
          <a:p>
            <a:pPr algn="r" defTabSz="414726"/>
            <a:endParaRPr lang="ar-AE" sz="1633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cs typeface="Arial" panose="020B0604020202020204" pitchFamily="34" charset="0"/>
            </a:endParaRPr>
          </a:p>
          <a:p>
            <a:pPr algn="r" defTabSz="414726"/>
            <a:r>
              <a:rPr lang="ar-AE" sz="1633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70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08206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D1D2F9CB-70C3-4979-9EA0-C7971E53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660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D5E56EDD-77D0-45A0-96AD-98A4E1ECFE64}"/>
              </a:ext>
            </a:extLst>
          </p:cNvPr>
          <p:cNvGrpSpPr/>
          <p:nvPr/>
        </p:nvGrpSpPr>
        <p:grpSpPr>
          <a:xfrm>
            <a:off x="269963" y="1020339"/>
            <a:ext cx="1668168" cy="1306967"/>
            <a:chOff x="359950" y="217452"/>
            <a:chExt cx="2224224" cy="1742623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9E7CFFD-D987-4838-A503-46189236C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5585" t="4427" r="5504" b="6666"/>
            <a:stretch/>
          </p:blipFill>
          <p:spPr>
            <a:xfrm>
              <a:off x="524189" y="217452"/>
              <a:ext cx="1112539" cy="1065514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58EC8F4-3342-46A9-94BE-B96EA38DB651}"/>
                </a:ext>
              </a:extLst>
            </p:cNvPr>
            <p:cNvSpPr txBox="1"/>
            <p:nvPr/>
          </p:nvSpPr>
          <p:spPr>
            <a:xfrm>
              <a:off x="359950" y="1282967"/>
              <a:ext cx="222422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حتى نحن مستعدين  للتخرج</a:t>
              </a:r>
              <a:endPara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04C766C-F730-423A-A586-51D51D907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5280" y="239217"/>
              <a:ext cx="1115665" cy="1060796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F36F5EE-67EB-42E5-8D37-ECFEC854A197}"/>
              </a:ext>
            </a:extLst>
          </p:cNvPr>
          <p:cNvSpPr txBox="1"/>
          <p:nvPr/>
        </p:nvSpPr>
        <p:spPr>
          <a:xfrm>
            <a:off x="3847717" y="1084949"/>
            <a:ext cx="2720714" cy="461665"/>
          </a:xfrm>
          <a:custGeom>
            <a:avLst/>
            <a:gdLst>
              <a:gd name="connsiteX0" fmla="*/ 0 w 3627619"/>
              <a:gd name="connsiteY0" fmla="*/ 0 h 1077218"/>
              <a:gd name="connsiteX1" fmla="*/ 590784 w 3627619"/>
              <a:gd name="connsiteY1" fmla="*/ 0 h 1077218"/>
              <a:gd name="connsiteX2" fmla="*/ 1181567 w 3627619"/>
              <a:gd name="connsiteY2" fmla="*/ 0 h 1077218"/>
              <a:gd name="connsiteX3" fmla="*/ 1736075 w 3627619"/>
              <a:gd name="connsiteY3" fmla="*/ 0 h 1077218"/>
              <a:gd name="connsiteX4" fmla="*/ 2254306 w 3627619"/>
              <a:gd name="connsiteY4" fmla="*/ 0 h 1077218"/>
              <a:gd name="connsiteX5" fmla="*/ 2699985 w 3627619"/>
              <a:gd name="connsiteY5" fmla="*/ 0 h 1077218"/>
              <a:gd name="connsiteX6" fmla="*/ 3145664 w 3627619"/>
              <a:gd name="connsiteY6" fmla="*/ 0 h 1077218"/>
              <a:gd name="connsiteX7" fmla="*/ 3627619 w 3627619"/>
              <a:gd name="connsiteY7" fmla="*/ 0 h 1077218"/>
              <a:gd name="connsiteX8" fmla="*/ 3627619 w 3627619"/>
              <a:gd name="connsiteY8" fmla="*/ 560153 h 1077218"/>
              <a:gd name="connsiteX9" fmla="*/ 3627619 w 3627619"/>
              <a:gd name="connsiteY9" fmla="*/ 1077218 h 1077218"/>
              <a:gd name="connsiteX10" fmla="*/ 3218216 w 3627619"/>
              <a:gd name="connsiteY10" fmla="*/ 1077218 h 1077218"/>
              <a:gd name="connsiteX11" fmla="*/ 2627433 w 3627619"/>
              <a:gd name="connsiteY11" fmla="*/ 1077218 h 1077218"/>
              <a:gd name="connsiteX12" fmla="*/ 2181754 w 3627619"/>
              <a:gd name="connsiteY12" fmla="*/ 1077218 h 1077218"/>
              <a:gd name="connsiteX13" fmla="*/ 1590970 w 3627619"/>
              <a:gd name="connsiteY13" fmla="*/ 1077218 h 1077218"/>
              <a:gd name="connsiteX14" fmla="*/ 1000186 w 3627619"/>
              <a:gd name="connsiteY14" fmla="*/ 1077218 h 1077218"/>
              <a:gd name="connsiteX15" fmla="*/ 445679 w 3627619"/>
              <a:gd name="connsiteY15" fmla="*/ 1077218 h 1077218"/>
              <a:gd name="connsiteX16" fmla="*/ 0 w 3627619"/>
              <a:gd name="connsiteY16" fmla="*/ 1077218 h 1077218"/>
              <a:gd name="connsiteX17" fmla="*/ 0 w 3627619"/>
              <a:gd name="connsiteY17" fmla="*/ 527837 h 1077218"/>
              <a:gd name="connsiteX18" fmla="*/ 0 w 3627619"/>
              <a:gd name="connsiteY18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27619" h="1077218" extrusionOk="0">
                <a:moveTo>
                  <a:pt x="0" y="0"/>
                </a:moveTo>
                <a:cubicBezTo>
                  <a:pt x="199349" y="-2641"/>
                  <a:pt x="390964" y="56517"/>
                  <a:pt x="590784" y="0"/>
                </a:cubicBezTo>
                <a:cubicBezTo>
                  <a:pt x="790604" y="-56517"/>
                  <a:pt x="1035791" y="43065"/>
                  <a:pt x="1181567" y="0"/>
                </a:cubicBezTo>
                <a:cubicBezTo>
                  <a:pt x="1327343" y="-43065"/>
                  <a:pt x="1543859" y="41635"/>
                  <a:pt x="1736075" y="0"/>
                </a:cubicBezTo>
                <a:cubicBezTo>
                  <a:pt x="1928291" y="-41635"/>
                  <a:pt x="1998016" y="31046"/>
                  <a:pt x="2254306" y="0"/>
                </a:cubicBezTo>
                <a:cubicBezTo>
                  <a:pt x="2510596" y="-31046"/>
                  <a:pt x="2539586" y="31179"/>
                  <a:pt x="2699985" y="0"/>
                </a:cubicBezTo>
                <a:cubicBezTo>
                  <a:pt x="2860384" y="-31179"/>
                  <a:pt x="2987892" y="52099"/>
                  <a:pt x="3145664" y="0"/>
                </a:cubicBezTo>
                <a:cubicBezTo>
                  <a:pt x="3303436" y="-52099"/>
                  <a:pt x="3504621" y="22474"/>
                  <a:pt x="3627619" y="0"/>
                </a:cubicBezTo>
                <a:cubicBezTo>
                  <a:pt x="3683969" y="116260"/>
                  <a:pt x="3610119" y="310854"/>
                  <a:pt x="3627619" y="560153"/>
                </a:cubicBezTo>
                <a:cubicBezTo>
                  <a:pt x="3645119" y="809452"/>
                  <a:pt x="3587875" y="942105"/>
                  <a:pt x="3627619" y="1077218"/>
                </a:cubicBezTo>
                <a:cubicBezTo>
                  <a:pt x="3542698" y="1082862"/>
                  <a:pt x="3319580" y="1053541"/>
                  <a:pt x="3218216" y="1077218"/>
                </a:cubicBezTo>
                <a:cubicBezTo>
                  <a:pt x="3116852" y="1100895"/>
                  <a:pt x="2917560" y="1031894"/>
                  <a:pt x="2627433" y="1077218"/>
                </a:cubicBezTo>
                <a:cubicBezTo>
                  <a:pt x="2337306" y="1122542"/>
                  <a:pt x="2377275" y="1057788"/>
                  <a:pt x="2181754" y="1077218"/>
                </a:cubicBezTo>
                <a:cubicBezTo>
                  <a:pt x="1986233" y="1096648"/>
                  <a:pt x="1866105" y="1071297"/>
                  <a:pt x="1590970" y="1077218"/>
                </a:cubicBezTo>
                <a:cubicBezTo>
                  <a:pt x="1315835" y="1083139"/>
                  <a:pt x="1256021" y="1057655"/>
                  <a:pt x="1000186" y="1077218"/>
                </a:cubicBezTo>
                <a:cubicBezTo>
                  <a:pt x="744351" y="1096781"/>
                  <a:pt x="703726" y="1023459"/>
                  <a:pt x="445679" y="1077218"/>
                </a:cubicBezTo>
                <a:cubicBezTo>
                  <a:pt x="187632" y="1130977"/>
                  <a:pt x="149773" y="1042977"/>
                  <a:pt x="0" y="1077218"/>
                </a:cubicBezTo>
                <a:cubicBezTo>
                  <a:pt x="-4997" y="900279"/>
                  <a:pt x="60457" y="678312"/>
                  <a:pt x="0" y="527837"/>
                </a:cubicBezTo>
                <a:cubicBezTo>
                  <a:pt x="-60457" y="377362"/>
                  <a:pt x="2663" y="143338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06926935">
                  <a:custGeom>
                    <a:avLst/>
                    <a:gdLst>
                      <a:gd name="connsiteX0" fmla="*/ 0 w 2720714"/>
                      <a:gd name="connsiteY0" fmla="*/ 0 h 461665"/>
                      <a:gd name="connsiteX1" fmla="*/ 443087 w 2720714"/>
                      <a:gd name="connsiteY1" fmla="*/ 0 h 461665"/>
                      <a:gd name="connsiteX2" fmla="*/ 886175 w 2720714"/>
                      <a:gd name="connsiteY2" fmla="*/ 0 h 461665"/>
                      <a:gd name="connsiteX3" fmla="*/ 1302056 w 2720714"/>
                      <a:gd name="connsiteY3" fmla="*/ 0 h 461665"/>
                      <a:gd name="connsiteX4" fmla="*/ 1690729 w 2720714"/>
                      <a:gd name="connsiteY4" fmla="*/ 0 h 461665"/>
                      <a:gd name="connsiteX5" fmla="*/ 2024988 w 2720714"/>
                      <a:gd name="connsiteY5" fmla="*/ 0 h 461665"/>
                      <a:gd name="connsiteX6" fmla="*/ 2359247 w 2720714"/>
                      <a:gd name="connsiteY6" fmla="*/ 0 h 461665"/>
                      <a:gd name="connsiteX7" fmla="*/ 2720714 w 2720714"/>
                      <a:gd name="connsiteY7" fmla="*/ 0 h 461665"/>
                      <a:gd name="connsiteX8" fmla="*/ 2720714 w 2720714"/>
                      <a:gd name="connsiteY8" fmla="*/ 240065 h 461665"/>
                      <a:gd name="connsiteX9" fmla="*/ 2720714 w 2720714"/>
                      <a:gd name="connsiteY9" fmla="*/ 461665 h 461665"/>
                      <a:gd name="connsiteX10" fmla="*/ 2413661 w 2720714"/>
                      <a:gd name="connsiteY10" fmla="*/ 461665 h 461665"/>
                      <a:gd name="connsiteX11" fmla="*/ 1970574 w 2720714"/>
                      <a:gd name="connsiteY11" fmla="*/ 461665 h 461665"/>
                      <a:gd name="connsiteX12" fmla="*/ 1636315 w 2720714"/>
                      <a:gd name="connsiteY12" fmla="*/ 461665 h 461665"/>
                      <a:gd name="connsiteX13" fmla="*/ 1193227 w 2720714"/>
                      <a:gd name="connsiteY13" fmla="*/ 461665 h 461665"/>
                      <a:gd name="connsiteX14" fmla="*/ 750139 w 2720714"/>
                      <a:gd name="connsiteY14" fmla="*/ 461665 h 461665"/>
                      <a:gd name="connsiteX15" fmla="*/ 334259 w 2720714"/>
                      <a:gd name="connsiteY15" fmla="*/ 461665 h 461665"/>
                      <a:gd name="connsiteX16" fmla="*/ 0 w 2720714"/>
                      <a:gd name="connsiteY16" fmla="*/ 461665 h 461665"/>
                      <a:gd name="connsiteX17" fmla="*/ 0 w 2720714"/>
                      <a:gd name="connsiteY17" fmla="*/ 226215 h 461665"/>
                      <a:gd name="connsiteX18" fmla="*/ 0 w 2720714"/>
                      <a:gd name="connsiteY18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720714" h="461665" extrusionOk="0">
                        <a:moveTo>
                          <a:pt x="0" y="0"/>
                        </a:moveTo>
                        <a:cubicBezTo>
                          <a:pt x="168424" y="29299"/>
                          <a:pt x="278650" y="19989"/>
                          <a:pt x="443087" y="0"/>
                        </a:cubicBezTo>
                        <a:cubicBezTo>
                          <a:pt x="581518" y="-31279"/>
                          <a:pt x="796667" y="9039"/>
                          <a:pt x="886175" y="0"/>
                        </a:cubicBezTo>
                        <a:cubicBezTo>
                          <a:pt x="1015435" y="-11115"/>
                          <a:pt x="1167315" y="41268"/>
                          <a:pt x="1302056" y="0"/>
                        </a:cubicBezTo>
                        <a:cubicBezTo>
                          <a:pt x="1460814" y="-7245"/>
                          <a:pt x="1509394" y="7929"/>
                          <a:pt x="1690729" y="0"/>
                        </a:cubicBezTo>
                        <a:cubicBezTo>
                          <a:pt x="1883882" y="-12861"/>
                          <a:pt x="1905570" y="19951"/>
                          <a:pt x="2024988" y="0"/>
                        </a:cubicBezTo>
                        <a:cubicBezTo>
                          <a:pt x="2169885" y="-17380"/>
                          <a:pt x="2237991" y="25406"/>
                          <a:pt x="2359247" y="0"/>
                        </a:cubicBezTo>
                        <a:cubicBezTo>
                          <a:pt x="2497880" y="-4205"/>
                          <a:pt x="2607522" y="2582"/>
                          <a:pt x="2720714" y="0"/>
                        </a:cubicBezTo>
                        <a:cubicBezTo>
                          <a:pt x="2760676" y="64408"/>
                          <a:pt x="2714401" y="122609"/>
                          <a:pt x="2720714" y="240065"/>
                        </a:cubicBezTo>
                        <a:cubicBezTo>
                          <a:pt x="2729920" y="328551"/>
                          <a:pt x="2694144" y="406837"/>
                          <a:pt x="2720714" y="461665"/>
                        </a:cubicBezTo>
                        <a:cubicBezTo>
                          <a:pt x="2666213" y="473158"/>
                          <a:pt x="2500268" y="445575"/>
                          <a:pt x="2413661" y="461665"/>
                        </a:cubicBezTo>
                        <a:cubicBezTo>
                          <a:pt x="2323405" y="493732"/>
                          <a:pt x="2180485" y="450947"/>
                          <a:pt x="1970574" y="461665"/>
                        </a:cubicBezTo>
                        <a:cubicBezTo>
                          <a:pt x="1756191" y="486430"/>
                          <a:pt x="1777868" y="443989"/>
                          <a:pt x="1636315" y="461665"/>
                        </a:cubicBezTo>
                        <a:cubicBezTo>
                          <a:pt x="1493667" y="455710"/>
                          <a:pt x="1417717" y="453504"/>
                          <a:pt x="1193227" y="461665"/>
                        </a:cubicBezTo>
                        <a:cubicBezTo>
                          <a:pt x="989044" y="461308"/>
                          <a:pt x="948444" y="460611"/>
                          <a:pt x="750139" y="461665"/>
                        </a:cubicBezTo>
                        <a:cubicBezTo>
                          <a:pt x="558841" y="469017"/>
                          <a:pt x="528048" y="447687"/>
                          <a:pt x="334259" y="461665"/>
                        </a:cubicBezTo>
                        <a:cubicBezTo>
                          <a:pt x="133808" y="487689"/>
                          <a:pt x="112075" y="438937"/>
                          <a:pt x="0" y="461665"/>
                        </a:cubicBezTo>
                        <a:cubicBezTo>
                          <a:pt x="8383" y="382117"/>
                          <a:pt x="61188" y="292939"/>
                          <a:pt x="0" y="226215"/>
                        </a:cubicBezTo>
                        <a:cubicBezTo>
                          <a:pt x="-40024" y="159412"/>
                          <a:pt x="-717" y="6138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99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حوت على الشاطئ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46A98F2-DA0F-4FA4-B81F-A8AC932B6D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7075" r="17234" b="42443"/>
          <a:stretch/>
        </p:blipFill>
        <p:spPr>
          <a:xfrm>
            <a:off x="6855987" y="911757"/>
            <a:ext cx="2033534" cy="98110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EDD0554-D93A-4AE8-9D56-735A97748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0043" y="1036663"/>
            <a:ext cx="981104" cy="981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795CF9-9FCE-4C6C-9D6C-F78E6D7E488B}"/>
              </a:ext>
            </a:extLst>
          </p:cNvPr>
          <p:cNvSpPr txBox="1"/>
          <p:nvPr/>
        </p:nvSpPr>
        <p:spPr>
          <a:xfrm>
            <a:off x="6745575" y="3544237"/>
            <a:ext cx="1562725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DA2B0C-6704-4E2F-AF75-149C5F982C18}"/>
              </a:ext>
            </a:extLst>
          </p:cNvPr>
          <p:cNvSpPr txBox="1"/>
          <p:nvPr/>
        </p:nvSpPr>
        <p:spPr>
          <a:xfrm>
            <a:off x="4820137" y="3559135"/>
            <a:ext cx="1562725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F51229D-4055-4D47-8011-CA6859BFAA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1" t="14340" r="10542" b="8634"/>
          <a:stretch/>
        </p:blipFill>
        <p:spPr>
          <a:xfrm>
            <a:off x="488693" y="2895609"/>
            <a:ext cx="2159895" cy="21429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B8F24D-0F37-40C5-BDEA-2E592515D9BD}"/>
              </a:ext>
            </a:extLst>
          </p:cNvPr>
          <p:cNvSpPr txBox="1"/>
          <p:nvPr/>
        </p:nvSpPr>
        <p:spPr>
          <a:xfrm>
            <a:off x="829903" y="3892459"/>
            <a:ext cx="1433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نواتج التعلم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D2A922-69F5-43F8-B088-C4786D97B569}"/>
              </a:ext>
            </a:extLst>
          </p:cNvPr>
          <p:cNvSpPr txBox="1"/>
          <p:nvPr/>
        </p:nvSpPr>
        <p:spPr>
          <a:xfrm>
            <a:off x="2987681" y="2332759"/>
            <a:ext cx="4805502" cy="2677656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تقرأ النص قراءة سليمة مراعية الضبط السليم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تحدد البناء المستخدم في النص لتقديم الفكرو المعلومات .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59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55785E-DE52-4278-9FAD-2455ADE7FD9F}"/>
              </a:ext>
            </a:extLst>
          </p:cNvPr>
          <p:cNvSpPr txBox="1"/>
          <p:nvPr/>
        </p:nvSpPr>
        <p:spPr>
          <a:xfrm>
            <a:off x="990601" y="1981200"/>
            <a:ext cx="6324600" cy="3539430"/>
          </a:xfrm>
          <a:custGeom>
            <a:avLst/>
            <a:gdLst>
              <a:gd name="connsiteX0" fmla="*/ 0 w 3627619"/>
              <a:gd name="connsiteY0" fmla="*/ 0 h 1077218"/>
              <a:gd name="connsiteX1" fmla="*/ 590784 w 3627619"/>
              <a:gd name="connsiteY1" fmla="*/ 0 h 1077218"/>
              <a:gd name="connsiteX2" fmla="*/ 1181567 w 3627619"/>
              <a:gd name="connsiteY2" fmla="*/ 0 h 1077218"/>
              <a:gd name="connsiteX3" fmla="*/ 1736075 w 3627619"/>
              <a:gd name="connsiteY3" fmla="*/ 0 h 1077218"/>
              <a:gd name="connsiteX4" fmla="*/ 2254306 w 3627619"/>
              <a:gd name="connsiteY4" fmla="*/ 0 h 1077218"/>
              <a:gd name="connsiteX5" fmla="*/ 2699985 w 3627619"/>
              <a:gd name="connsiteY5" fmla="*/ 0 h 1077218"/>
              <a:gd name="connsiteX6" fmla="*/ 3145664 w 3627619"/>
              <a:gd name="connsiteY6" fmla="*/ 0 h 1077218"/>
              <a:gd name="connsiteX7" fmla="*/ 3627619 w 3627619"/>
              <a:gd name="connsiteY7" fmla="*/ 0 h 1077218"/>
              <a:gd name="connsiteX8" fmla="*/ 3627619 w 3627619"/>
              <a:gd name="connsiteY8" fmla="*/ 560153 h 1077218"/>
              <a:gd name="connsiteX9" fmla="*/ 3627619 w 3627619"/>
              <a:gd name="connsiteY9" fmla="*/ 1077218 h 1077218"/>
              <a:gd name="connsiteX10" fmla="*/ 3218216 w 3627619"/>
              <a:gd name="connsiteY10" fmla="*/ 1077218 h 1077218"/>
              <a:gd name="connsiteX11" fmla="*/ 2627433 w 3627619"/>
              <a:gd name="connsiteY11" fmla="*/ 1077218 h 1077218"/>
              <a:gd name="connsiteX12" fmla="*/ 2181754 w 3627619"/>
              <a:gd name="connsiteY12" fmla="*/ 1077218 h 1077218"/>
              <a:gd name="connsiteX13" fmla="*/ 1590970 w 3627619"/>
              <a:gd name="connsiteY13" fmla="*/ 1077218 h 1077218"/>
              <a:gd name="connsiteX14" fmla="*/ 1000186 w 3627619"/>
              <a:gd name="connsiteY14" fmla="*/ 1077218 h 1077218"/>
              <a:gd name="connsiteX15" fmla="*/ 445679 w 3627619"/>
              <a:gd name="connsiteY15" fmla="*/ 1077218 h 1077218"/>
              <a:gd name="connsiteX16" fmla="*/ 0 w 3627619"/>
              <a:gd name="connsiteY16" fmla="*/ 1077218 h 1077218"/>
              <a:gd name="connsiteX17" fmla="*/ 0 w 3627619"/>
              <a:gd name="connsiteY17" fmla="*/ 527837 h 1077218"/>
              <a:gd name="connsiteX18" fmla="*/ 0 w 3627619"/>
              <a:gd name="connsiteY18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27619" h="1077218" extrusionOk="0">
                <a:moveTo>
                  <a:pt x="0" y="0"/>
                </a:moveTo>
                <a:cubicBezTo>
                  <a:pt x="199349" y="-2641"/>
                  <a:pt x="390964" y="56517"/>
                  <a:pt x="590784" y="0"/>
                </a:cubicBezTo>
                <a:cubicBezTo>
                  <a:pt x="790604" y="-56517"/>
                  <a:pt x="1035791" y="43065"/>
                  <a:pt x="1181567" y="0"/>
                </a:cubicBezTo>
                <a:cubicBezTo>
                  <a:pt x="1327343" y="-43065"/>
                  <a:pt x="1543859" y="41635"/>
                  <a:pt x="1736075" y="0"/>
                </a:cubicBezTo>
                <a:cubicBezTo>
                  <a:pt x="1928291" y="-41635"/>
                  <a:pt x="1998016" y="31046"/>
                  <a:pt x="2254306" y="0"/>
                </a:cubicBezTo>
                <a:cubicBezTo>
                  <a:pt x="2510596" y="-31046"/>
                  <a:pt x="2539586" y="31179"/>
                  <a:pt x="2699985" y="0"/>
                </a:cubicBezTo>
                <a:cubicBezTo>
                  <a:pt x="2860384" y="-31179"/>
                  <a:pt x="2987892" y="52099"/>
                  <a:pt x="3145664" y="0"/>
                </a:cubicBezTo>
                <a:cubicBezTo>
                  <a:pt x="3303436" y="-52099"/>
                  <a:pt x="3504621" y="22474"/>
                  <a:pt x="3627619" y="0"/>
                </a:cubicBezTo>
                <a:cubicBezTo>
                  <a:pt x="3683969" y="116260"/>
                  <a:pt x="3610119" y="310854"/>
                  <a:pt x="3627619" y="560153"/>
                </a:cubicBezTo>
                <a:cubicBezTo>
                  <a:pt x="3645119" y="809452"/>
                  <a:pt x="3587875" y="942105"/>
                  <a:pt x="3627619" y="1077218"/>
                </a:cubicBezTo>
                <a:cubicBezTo>
                  <a:pt x="3542698" y="1082862"/>
                  <a:pt x="3319580" y="1053541"/>
                  <a:pt x="3218216" y="1077218"/>
                </a:cubicBezTo>
                <a:cubicBezTo>
                  <a:pt x="3116852" y="1100895"/>
                  <a:pt x="2917560" y="1031894"/>
                  <a:pt x="2627433" y="1077218"/>
                </a:cubicBezTo>
                <a:cubicBezTo>
                  <a:pt x="2337306" y="1122542"/>
                  <a:pt x="2377275" y="1057788"/>
                  <a:pt x="2181754" y="1077218"/>
                </a:cubicBezTo>
                <a:cubicBezTo>
                  <a:pt x="1986233" y="1096648"/>
                  <a:pt x="1866105" y="1071297"/>
                  <a:pt x="1590970" y="1077218"/>
                </a:cubicBezTo>
                <a:cubicBezTo>
                  <a:pt x="1315835" y="1083139"/>
                  <a:pt x="1256021" y="1057655"/>
                  <a:pt x="1000186" y="1077218"/>
                </a:cubicBezTo>
                <a:cubicBezTo>
                  <a:pt x="744351" y="1096781"/>
                  <a:pt x="703726" y="1023459"/>
                  <a:pt x="445679" y="1077218"/>
                </a:cubicBezTo>
                <a:cubicBezTo>
                  <a:pt x="187632" y="1130977"/>
                  <a:pt x="149773" y="1042977"/>
                  <a:pt x="0" y="1077218"/>
                </a:cubicBezTo>
                <a:cubicBezTo>
                  <a:pt x="-4997" y="900279"/>
                  <a:pt x="60457" y="678312"/>
                  <a:pt x="0" y="527837"/>
                </a:cubicBezTo>
                <a:cubicBezTo>
                  <a:pt x="-60457" y="377362"/>
                  <a:pt x="2663" y="143338"/>
                  <a:pt x="0" y="0"/>
                </a:cubicBezTo>
                <a:close/>
              </a:path>
            </a:pathLst>
          </a:custGeom>
          <a:noFill/>
          <a:ln w="38100">
            <a:solidFill>
              <a:sysClr val="windowText" lastClr="000000"/>
            </a:solidFill>
            <a:extLst>
              <a:ext uri="{C807C97D-BFC1-408E-A445-0C87EB9F89A2}">
                <ask:lineSketchStyleProps xmlns:ask="http://schemas.microsoft.com/office/drawing/2018/sketchyshapes" sd="3706926935">
                  <a:custGeom>
                    <a:avLst/>
                    <a:gdLst>
                      <a:gd name="connsiteX0" fmla="*/ 0 w 6324600"/>
                      <a:gd name="connsiteY0" fmla="*/ 0 h 3539430"/>
                      <a:gd name="connsiteX1" fmla="*/ 1030006 w 6324600"/>
                      <a:gd name="connsiteY1" fmla="*/ 0 h 3539430"/>
                      <a:gd name="connsiteX2" fmla="*/ 2060011 w 6324600"/>
                      <a:gd name="connsiteY2" fmla="*/ 0 h 3539430"/>
                      <a:gd name="connsiteX3" fmla="*/ 3026773 w 6324600"/>
                      <a:gd name="connsiteY3" fmla="*/ 0 h 3539430"/>
                      <a:gd name="connsiteX4" fmla="*/ 3930286 w 6324600"/>
                      <a:gd name="connsiteY4" fmla="*/ 0 h 3539430"/>
                      <a:gd name="connsiteX5" fmla="*/ 4707309 w 6324600"/>
                      <a:gd name="connsiteY5" fmla="*/ 0 h 3539430"/>
                      <a:gd name="connsiteX6" fmla="*/ 5484331 w 6324600"/>
                      <a:gd name="connsiteY6" fmla="*/ 0 h 3539430"/>
                      <a:gd name="connsiteX7" fmla="*/ 6324600 w 6324600"/>
                      <a:gd name="connsiteY7" fmla="*/ 0 h 3539430"/>
                      <a:gd name="connsiteX8" fmla="*/ 6324600 w 6324600"/>
                      <a:gd name="connsiteY8" fmla="*/ 1840502 h 3539430"/>
                      <a:gd name="connsiteX9" fmla="*/ 6324600 w 6324600"/>
                      <a:gd name="connsiteY9" fmla="*/ 3539430 h 3539430"/>
                      <a:gd name="connsiteX10" fmla="*/ 5610823 w 6324600"/>
                      <a:gd name="connsiteY10" fmla="*/ 3539430 h 3539430"/>
                      <a:gd name="connsiteX11" fmla="*/ 4580818 w 6324600"/>
                      <a:gd name="connsiteY11" fmla="*/ 3539430 h 3539430"/>
                      <a:gd name="connsiteX12" fmla="*/ 3803795 w 6324600"/>
                      <a:gd name="connsiteY12" fmla="*/ 3539430 h 3539430"/>
                      <a:gd name="connsiteX13" fmla="*/ 2773788 w 6324600"/>
                      <a:gd name="connsiteY13" fmla="*/ 3539430 h 3539430"/>
                      <a:gd name="connsiteX14" fmla="*/ 1743781 w 6324600"/>
                      <a:gd name="connsiteY14" fmla="*/ 3539430 h 3539430"/>
                      <a:gd name="connsiteX15" fmla="*/ 777022 w 6324600"/>
                      <a:gd name="connsiteY15" fmla="*/ 3539430 h 3539430"/>
                      <a:gd name="connsiteX16" fmla="*/ 0 w 6324600"/>
                      <a:gd name="connsiteY16" fmla="*/ 3539430 h 3539430"/>
                      <a:gd name="connsiteX17" fmla="*/ 0 w 6324600"/>
                      <a:gd name="connsiteY17" fmla="*/ 1734321 h 3539430"/>
                      <a:gd name="connsiteX18" fmla="*/ 0 w 6324600"/>
                      <a:gd name="connsiteY18" fmla="*/ 0 h 3539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6324600" h="3539430" extrusionOk="0">
                        <a:moveTo>
                          <a:pt x="0" y="0"/>
                        </a:moveTo>
                        <a:cubicBezTo>
                          <a:pt x="386369" y="53772"/>
                          <a:pt x="647793" y="175871"/>
                          <a:pt x="1030006" y="0"/>
                        </a:cubicBezTo>
                        <a:cubicBezTo>
                          <a:pt x="1323794" y="-219393"/>
                          <a:pt x="1868414" y="111782"/>
                          <a:pt x="2060011" y="0"/>
                        </a:cubicBezTo>
                        <a:cubicBezTo>
                          <a:pt x="2322187" y="-138545"/>
                          <a:pt x="2695381" y="146072"/>
                          <a:pt x="3026773" y="0"/>
                        </a:cubicBezTo>
                        <a:cubicBezTo>
                          <a:pt x="3374684" y="-127513"/>
                          <a:pt x="3542449" y="72865"/>
                          <a:pt x="3930286" y="0"/>
                        </a:cubicBezTo>
                        <a:cubicBezTo>
                          <a:pt x="4402762" y="-89823"/>
                          <a:pt x="4429463" y="115931"/>
                          <a:pt x="4707309" y="0"/>
                        </a:cubicBezTo>
                        <a:cubicBezTo>
                          <a:pt x="5049274" y="-112623"/>
                          <a:pt x="5158350" y="224734"/>
                          <a:pt x="5484331" y="0"/>
                        </a:cubicBezTo>
                        <a:cubicBezTo>
                          <a:pt x="5783088" y="-150038"/>
                          <a:pt x="6062890" y="57933"/>
                          <a:pt x="6324600" y="0"/>
                        </a:cubicBezTo>
                        <a:cubicBezTo>
                          <a:pt x="6414336" y="435945"/>
                          <a:pt x="6345069" y="941940"/>
                          <a:pt x="6324600" y="1840502"/>
                        </a:cubicBezTo>
                        <a:cubicBezTo>
                          <a:pt x="6335173" y="2566214"/>
                          <a:pt x="6311262" y="3148681"/>
                          <a:pt x="6324600" y="3539430"/>
                        </a:cubicBezTo>
                        <a:cubicBezTo>
                          <a:pt x="6190882" y="3572133"/>
                          <a:pt x="5837709" y="3433470"/>
                          <a:pt x="5610823" y="3539430"/>
                        </a:cubicBezTo>
                        <a:cubicBezTo>
                          <a:pt x="5412721" y="3650151"/>
                          <a:pt x="5060234" y="3420433"/>
                          <a:pt x="4580818" y="3539430"/>
                        </a:cubicBezTo>
                        <a:cubicBezTo>
                          <a:pt x="4078374" y="3693972"/>
                          <a:pt x="4113051" y="3417484"/>
                          <a:pt x="3803795" y="3539430"/>
                        </a:cubicBezTo>
                        <a:cubicBezTo>
                          <a:pt x="3473371" y="3565866"/>
                          <a:pt x="3291588" y="3508159"/>
                          <a:pt x="2773788" y="3539430"/>
                        </a:cubicBezTo>
                        <a:cubicBezTo>
                          <a:pt x="2314516" y="3531636"/>
                          <a:pt x="2206737" y="3494442"/>
                          <a:pt x="1743781" y="3539430"/>
                        </a:cubicBezTo>
                        <a:cubicBezTo>
                          <a:pt x="1321321" y="3561634"/>
                          <a:pt x="1227380" y="3379383"/>
                          <a:pt x="777022" y="3539430"/>
                        </a:cubicBezTo>
                        <a:cubicBezTo>
                          <a:pt x="287806" y="3733042"/>
                          <a:pt x="260622" y="3411101"/>
                          <a:pt x="0" y="3539430"/>
                        </a:cubicBezTo>
                        <a:cubicBezTo>
                          <a:pt x="48865" y="2940423"/>
                          <a:pt x="130919" y="2232336"/>
                          <a:pt x="0" y="1734321"/>
                        </a:cubicBezTo>
                        <a:cubicBezTo>
                          <a:pt x="7088" y="1190976"/>
                          <a:pt x="-79707" y="46963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99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kern="0" dirty="0">
                <a:solidFill>
                  <a:srgbClr val="00B0F0"/>
                </a:solidFill>
              </a:rPr>
              <a:t>التهيئة الحافزة .. استراتيجية أشاهد و أدون ..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AE" sz="3200" b="1" kern="0" dirty="0">
              <a:solidFill>
                <a:srgbClr val="00B0F0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AE" sz="3200" b="1" kern="0" dirty="0">
              <a:solidFill>
                <a:srgbClr val="00B0F0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ننطلق</a:t>
            </a:r>
            <a:r>
              <a:rPr kumimoji="0" lang="ar-AE" sz="3200" b="1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لمشاهدة الفيديو في منصة ألف و ندون في الدردشة ما استفدناه..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8EBC2D-D7FD-4FFE-B328-F9427F0524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7075" r="17234" b="42443"/>
          <a:stretch/>
        </p:blipFill>
        <p:spPr>
          <a:xfrm>
            <a:off x="6855987" y="911757"/>
            <a:ext cx="2033534" cy="981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E667A5-FBED-4CBB-8182-11B5B673A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043" y="1036663"/>
            <a:ext cx="981104" cy="981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221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09606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52601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30839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15516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23930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790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36680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5438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1485167A-0A64-4F2D-A62F-24321898BE32}"/>
              </a:ext>
            </a:extLst>
          </p:cNvPr>
          <p:cNvSpPr txBox="1"/>
          <p:nvPr/>
        </p:nvSpPr>
        <p:spPr>
          <a:xfrm>
            <a:off x="0" y="254834"/>
            <a:ext cx="9067799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3600" b="1" u="sng" dirty="0">
                <a:solidFill>
                  <a:sysClr val="windowText" lastClr="000000"/>
                </a:solidFill>
              </a:rPr>
              <a:t>ماذا يعني لك الوطن  ؟</a:t>
            </a:r>
            <a:endParaRPr lang="en-US" sz="36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7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01688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99507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90"/>
          <a:stretch/>
        </p:blipFill>
        <p:spPr>
          <a:xfrm>
            <a:off x="-3076" y="0"/>
            <a:ext cx="9085511" cy="67992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68377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7"/>
          <a:stretch/>
        </p:blipFill>
        <p:spPr>
          <a:xfrm>
            <a:off x="0" y="15240"/>
            <a:ext cx="9144000" cy="6842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914400" y="3324761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0070C0"/>
                </a:solidFill>
              </a:rPr>
              <a:t>عضو الإبصار لدى الإنسان والحيوان.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5083314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0070C0"/>
                </a:solidFill>
              </a:rPr>
              <a:t>مكان / منطقة / مدينة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1882914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0070C0"/>
                </a:solidFill>
              </a:rPr>
              <a:t>ينبوع الماء</a:t>
            </a:r>
          </a:p>
        </p:txBody>
      </p:sp>
    </p:spTree>
    <p:extLst>
      <p:ext uri="{BB962C8B-B14F-4D97-AF65-F5344CB8AC3E}">
        <p14:creationId xmlns:p14="http://schemas.microsoft.com/office/powerpoint/2010/main" val="211926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992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60041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60379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90500" y="533400"/>
            <a:ext cx="255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واجـــــــــــب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533400"/>
            <a:ext cx="2362200" cy="646331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828800" y="228601"/>
            <a:ext cx="1066800" cy="30479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6783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8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352800" y="6248400"/>
            <a:ext cx="5181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953000" y="2438400"/>
            <a:ext cx="1447800" cy="1143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953000" y="2895600"/>
            <a:ext cx="13716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953000" y="2819400"/>
            <a:ext cx="1143000" cy="3810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953000" y="3657600"/>
            <a:ext cx="1143000" cy="3810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86000" y="4876800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0070C0"/>
                </a:solidFill>
              </a:rPr>
              <a:t>حين تكون </a:t>
            </a:r>
            <a:r>
              <a:rPr lang="ar-AE" sz="3600" b="1" dirty="0">
                <a:solidFill>
                  <a:srgbClr val="FF0000"/>
                </a:solidFill>
              </a:rPr>
              <a:t>حزينًا</a:t>
            </a:r>
            <a:r>
              <a:rPr lang="ar-AE" sz="3600" b="1" dirty="0">
                <a:solidFill>
                  <a:srgbClr val="0070C0"/>
                </a:solidFill>
              </a:rPr>
              <a:t> تشعر أن حفيت </a:t>
            </a:r>
            <a:r>
              <a:rPr lang="ar-AE" sz="3600" b="1" dirty="0">
                <a:solidFill>
                  <a:srgbClr val="FF0000"/>
                </a:solidFill>
              </a:rPr>
              <a:t>حزينٌ</a:t>
            </a:r>
            <a:r>
              <a:rPr lang="ar-AE" sz="3600" b="1" dirty="0">
                <a:solidFill>
                  <a:srgbClr val="0070C0"/>
                </a:solidFill>
              </a:rPr>
              <a:t>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5000" y="56388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0070C0"/>
                </a:solidFill>
              </a:rPr>
              <a:t>كأنها أسنانه التي </a:t>
            </a:r>
            <a:r>
              <a:rPr lang="ar-AE" sz="3600" b="1" dirty="0">
                <a:solidFill>
                  <a:srgbClr val="FF0000"/>
                </a:solidFill>
              </a:rPr>
              <a:t>اختفت بانغلاق </a:t>
            </a:r>
            <a:r>
              <a:rPr lang="ar-AE" sz="3600" b="1" dirty="0">
                <a:solidFill>
                  <a:srgbClr val="0070C0"/>
                </a:solidFill>
              </a:rPr>
              <a:t>شفتيه.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6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81"/>
          <a:stretch/>
        </p:blipFill>
        <p:spPr>
          <a:xfrm>
            <a:off x="19593" y="0"/>
            <a:ext cx="9095003" cy="678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019800" y="46482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0070C0"/>
                </a:solidFill>
              </a:rPr>
              <a:t>الحبور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9800" y="4078069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0070C0"/>
                </a:solidFill>
              </a:rPr>
              <a:t>البهجة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9800" y="5144869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0070C0"/>
                </a:solidFill>
              </a:rPr>
              <a:t>فرح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40386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0070C0"/>
                </a:solidFill>
              </a:rPr>
              <a:t>ضحكات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45720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0070C0"/>
                </a:solidFill>
              </a:rPr>
              <a:t>ينادون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40386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0070C0"/>
                </a:solidFill>
              </a:rPr>
              <a:t>يركضون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1400" y="45720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0070C0"/>
                </a:solidFill>
              </a:rPr>
              <a:t>تنطلق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200" y="5144869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0070C0"/>
                </a:solidFill>
              </a:rPr>
              <a:t>خطواتهم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39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04800" y="3810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واجــــــــــــب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04800" y="381000"/>
            <a:ext cx="2438400" cy="6463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4" idx="0"/>
          </p:cNvCxnSpPr>
          <p:nvPr/>
        </p:nvCxnSpPr>
        <p:spPr>
          <a:xfrm flipV="1">
            <a:off x="1524000" y="152400"/>
            <a:ext cx="1371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617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D1D2F9CB-70C3-4979-9EA0-C7971E53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660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D5E56EDD-77D0-45A0-96AD-98A4E1ECFE64}"/>
              </a:ext>
            </a:extLst>
          </p:cNvPr>
          <p:cNvGrpSpPr/>
          <p:nvPr/>
        </p:nvGrpSpPr>
        <p:grpSpPr>
          <a:xfrm>
            <a:off x="269963" y="1020339"/>
            <a:ext cx="1668168" cy="1306967"/>
            <a:chOff x="359950" y="217452"/>
            <a:chExt cx="2224224" cy="1742623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9E7CFFD-D987-4838-A503-46189236C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5585" t="4427" r="5504" b="6666"/>
            <a:stretch/>
          </p:blipFill>
          <p:spPr>
            <a:xfrm>
              <a:off x="524189" y="217452"/>
              <a:ext cx="1112539" cy="1065514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58EC8F4-3342-46A9-94BE-B96EA38DB651}"/>
                </a:ext>
              </a:extLst>
            </p:cNvPr>
            <p:cNvSpPr txBox="1"/>
            <p:nvPr/>
          </p:nvSpPr>
          <p:spPr>
            <a:xfrm>
              <a:off x="359950" y="1282967"/>
              <a:ext cx="222422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/>
              <a:r>
                <a:rPr lang="ar-AE" sz="1350" b="1" dirty="0">
                  <a:solidFill>
                    <a:srgbClr val="7030A0"/>
                  </a:solidFill>
                  <a:latin typeface="Calibri" panose="020F0502020204030204"/>
                  <a:cs typeface="Arial" panose="020B0604020202020204" pitchFamily="34" charset="0"/>
                </a:rPr>
                <a:t>حتى نحن مستعدين  للتخرج</a:t>
              </a:r>
              <a:endParaRPr lang="en-US" sz="1350" b="1" dirty="0">
                <a:solidFill>
                  <a:srgbClr val="7030A0"/>
                </a:solidFill>
                <a:latin typeface="Calibri" panose="020F0502020204030204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04C766C-F730-423A-A586-51D51D907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5280" y="239217"/>
              <a:ext cx="1115665" cy="1060796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F36F5EE-67EB-42E5-8D37-ECFEC854A197}"/>
              </a:ext>
            </a:extLst>
          </p:cNvPr>
          <p:cNvSpPr txBox="1"/>
          <p:nvPr/>
        </p:nvSpPr>
        <p:spPr>
          <a:xfrm>
            <a:off x="3847717" y="1084949"/>
            <a:ext cx="2720714" cy="461665"/>
          </a:xfrm>
          <a:custGeom>
            <a:avLst/>
            <a:gdLst>
              <a:gd name="connsiteX0" fmla="*/ 0 w 3627619"/>
              <a:gd name="connsiteY0" fmla="*/ 0 h 1077218"/>
              <a:gd name="connsiteX1" fmla="*/ 590784 w 3627619"/>
              <a:gd name="connsiteY1" fmla="*/ 0 h 1077218"/>
              <a:gd name="connsiteX2" fmla="*/ 1181567 w 3627619"/>
              <a:gd name="connsiteY2" fmla="*/ 0 h 1077218"/>
              <a:gd name="connsiteX3" fmla="*/ 1736075 w 3627619"/>
              <a:gd name="connsiteY3" fmla="*/ 0 h 1077218"/>
              <a:gd name="connsiteX4" fmla="*/ 2254306 w 3627619"/>
              <a:gd name="connsiteY4" fmla="*/ 0 h 1077218"/>
              <a:gd name="connsiteX5" fmla="*/ 2699985 w 3627619"/>
              <a:gd name="connsiteY5" fmla="*/ 0 h 1077218"/>
              <a:gd name="connsiteX6" fmla="*/ 3145664 w 3627619"/>
              <a:gd name="connsiteY6" fmla="*/ 0 h 1077218"/>
              <a:gd name="connsiteX7" fmla="*/ 3627619 w 3627619"/>
              <a:gd name="connsiteY7" fmla="*/ 0 h 1077218"/>
              <a:gd name="connsiteX8" fmla="*/ 3627619 w 3627619"/>
              <a:gd name="connsiteY8" fmla="*/ 560153 h 1077218"/>
              <a:gd name="connsiteX9" fmla="*/ 3627619 w 3627619"/>
              <a:gd name="connsiteY9" fmla="*/ 1077218 h 1077218"/>
              <a:gd name="connsiteX10" fmla="*/ 3218216 w 3627619"/>
              <a:gd name="connsiteY10" fmla="*/ 1077218 h 1077218"/>
              <a:gd name="connsiteX11" fmla="*/ 2627433 w 3627619"/>
              <a:gd name="connsiteY11" fmla="*/ 1077218 h 1077218"/>
              <a:gd name="connsiteX12" fmla="*/ 2181754 w 3627619"/>
              <a:gd name="connsiteY12" fmla="*/ 1077218 h 1077218"/>
              <a:gd name="connsiteX13" fmla="*/ 1590970 w 3627619"/>
              <a:gd name="connsiteY13" fmla="*/ 1077218 h 1077218"/>
              <a:gd name="connsiteX14" fmla="*/ 1000186 w 3627619"/>
              <a:gd name="connsiteY14" fmla="*/ 1077218 h 1077218"/>
              <a:gd name="connsiteX15" fmla="*/ 445679 w 3627619"/>
              <a:gd name="connsiteY15" fmla="*/ 1077218 h 1077218"/>
              <a:gd name="connsiteX16" fmla="*/ 0 w 3627619"/>
              <a:gd name="connsiteY16" fmla="*/ 1077218 h 1077218"/>
              <a:gd name="connsiteX17" fmla="*/ 0 w 3627619"/>
              <a:gd name="connsiteY17" fmla="*/ 527837 h 1077218"/>
              <a:gd name="connsiteX18" fmla="*/ 0 w 3627619"/>
              <a:gd name="connsiteY18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27619" h="1077218" extrusionOk="0">
                <a:moveTo>
                  <a:pt x="0" y="0"/>
                </a:moveTo>
                <a:cubicBezTo>
                  <a:pt x="199349" y="-2641"/>
                  <a:pt x="390964" y="56517"/>
                  <a:pt x="590784" y="0"/>
                </a:cubicBezTo>
                <a:cubicBezTo>
                  <a:pt x="790604" y="-56517"/>
                  <a:pt x="1035791" y="43065"/>
                  <a:pt x="1181567" y="0"/>
                </a:cubicBezTo>
                <a:cubicBezTo>
                  <a:pt x="1327343" y="-43065"/>
                  <a:pt x="1543859" y="41635"/>
                  <a:pt x="1736075" y="0"/>
                </a:cubicBezTo>
                <a:cubicBezTo>
                  <a:pt x="1928291" y="-41635"/>
                  <a:pt x="1998016" y="31046"/>
                  <a:pt x="2254306" y="0"/>
                </a:cubicBezTo>
                <a:cubicBezTo>
                  <a:pt x="2510596" y="-31046"/>
                  <a:pt x="2539586" y="31179"/>
                  <a:pt x="2699985" y="0"/>
                </a:cubicBezTo>
                <a:cubicBezTo>
                  <a:pt x="2860384" y="-31179"/>
                  <a:pt x="2987892" y="52099"/>
                  <a:pt x="3145664" y="0"/>
                </a:cubicBezTo>
                <a:cubicBezTo>
                  <a:pt x="3303436" y="-52099"/>
                  <a:pt x="3504621" y="22474"/>
                  <a:pt x="3627619" y="0"/>
                </a:cubicBezTo>
                <a:cubicBezTo>
                  <a:pt x="3683969" y="116260"/>
                  <a:pt x="3610119" y="310854"/>
                  <a:pt x="3627619" y="560153"/>
                </a:cubicBezTo>
                <a:cubicBezTo>
                  <a:pt x="3645119" y="809452"/>
                  <a:pt x="3587875" y="942105"/>
                  <a:pt x="3627619" y="1077218"/>
                </a:cubicBezTo>
                <a:cubicBezTo>
                  <a:pt x="3542698" y="1082862"/>
                  <a:pt x="3319580" y="1053541"/>
                  <a:pt x="3218216" y="1077218"/>
                </a:cubicBezTo>
                <a:cubicBezTo>
                  <a:pt x="3116852" y="1100895"/>
                  <a:pt x="2917560" y="1031894"/>
                  <a:pt x="2627433" y="1077218"/>
                </a:cubicBezTo>
                <a:cubicBezTo>
                  <a:pt x="2337306" y="1122542"/>
                  <a:pt x="2377275" y="1057788"/>
                  <a:pt x="2181754" y="1077218"/>
                </a:cubicBezTo>
                <a:cubicBezTo>
                  <a:pt x="1986233" y="1096648"/>
                  <a:pt x="1866105" y="1071297"/>
                  <a:pt x="1590970" y="1077218"/>
                </a:cubicBezTo>
                <a:cubicBezTo>
                  <a:pt x="1315835" y="1083139"/>
                  <a:pt x="1256021" y="1057655"/>
                  <a:pt x="1000186" y="1077218"/>
                </a:cubicBezTo>
                <a:cubicBezTo>
                  <a:pt x="744351" y="1096781"/>
                  <a:pt x="703726" y="1023459"/>
                  <a:pt x="445679" y="1077218"/>
                </a:cubicBezTo>
                <a:cubicBezTo>
                  <a:pt x="187632" y="1130977"/>
                  <a:pt x="149773" y="1042977"/>
                  <a:pt x="0" y="1077218"/>
                </a:cubicBezTo>
                <a:cubicBezTo>
                  <a:pt x="-4997" y="900279"/>
                  <a:pt x="60457" y="678312"/>
                  <a:pt x="0" y="527837"/>
                </a:cubicBezTo>
                <a:cubicBezTo>
                  <a:pt x="-60457" y="377362"/>
                  <a:pt x="2663" y="143338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06926935">
                  <a:custGeom>
                    <a:avLst/>
                    <a:gdLst>
                      <a:gd name="connsiteX0" fmla="*/ 0 w 2720714"/>
                      <a:gd name="connsiteY0" fmla="*/ 0 h 461665"/>
                      <a:gd name="connsiteX1" fmla="*/ 443087 w 2720714"/>
                      <a:gd name="connsiteY1" fmla="*/ 0 h 461665"/>
                      <a:gd name="connsiteX2" fmla="*/ 886175 w 2720714"/>
                      <a:gd name="connsiteY2" fmla="*/ 0 h 461665"/>
                      <a:gd name="connsiteX3" fmla="*/ 1302056 w 2720714"/>
                      <a:gd name="connsiteY3" fmla="*/ 0 h 461665"/>
                      <a:gd name="connsiteX4" fmla="*/ 1690729 w 2720714"/>
                      <a:gd name="connsiteY4" fmla="*/ 0 h 461665"/>
                      <a:gd name="connsiteX5" fmla="*/ 2024988 w 2720714"/>
                      <a:gd name="connsiteY5" fmla="*/ 0 h 461665"/>
                      <a:gd name="connsiteX6" fmla="*/ 2359247 w 2720714"/>
                      <a:gd name="connsiteY6" fmla="*/ 0 h 461665"/>
                      <a:gd name="connsiteX7" fmla="*/ 2720714 w 2720714"/>
                      <a:gd name="connsiteY7" fmla="*/ 0 h 461665"/>
                      <a:gd name="connsiteX8" fmla="*/ 2720714 w 2720714"/>
                      <a:gd name="connsiteY8" fmla="*/ 240065 h 461665"/>
                      <a:gd name="connsiteX9" fmla="*/ 2720714 w 2720714"/>
                      <a:gd name="connsiteY9" fmla="*/ 461665 h 461665"/>
                      <a:gd name="connsiteX10" fmla="*/ 2413661 w 2720714"/>
                      <a:gd name="connsiteY10" fmla="*/ 461665 h 461665"/>
                      <a:gd name="connsiteX11" fmla="*/ 1970574 w 2720714"/>
                      <a:gd name="connsiteY11" fmla="*/ 461665 h 461665"/>
                      <a:gd name="connsiteX12" fmla="*/ 1636315 w 2720714"/>
                      <a:gd name="connsiteY12" fmla="*/ 461665 h 461665"/>
                      <a:gd name="connsiteX13" fmla="*/ 1193227 w 2720714"/>
                      <a:gd name="connsiteY13" fmla="*/ 461665 h 461665"/>
                      <a:gd name="connsiteX14" fmla="*/ 750139 w 2720714"/>
                      <a:gd name="connsiteY14" fmla="*/ 461665 h 461665"/>
                      <a:gd name="connsiteX15" fmla="*/ 334259 w 2720714"/>
                      <a:gd name="connsiteY15" fmla="*/ 461665 h 461665"/>
                      <a:gd name="connsiteX16" fmla="*/ 0 w 2720714"/>
                      <a:gd name="connsiteY16" fmla="*/ 461665 h 461665"/>
                      <a:gd name="connsiteX17" fmla="*/ 0 w 2720714"/>
                      <a:gd name="connsiteY17" fmla="*/ 226215 h 461665"/>
                      <a:gd name="connsiteX18" fmla="*/ 0 w 2720714"/>
                      <a:gd name="connsiteY18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720714" h="461665" extrusionOk="0">
                        <a:moveTo>
                          <a:pt x="0" y="0"/>
                        </a:moveTo>
                        <a:cubicBezTo>
                          <a:pt x="168424" y="29299"/>
                          <a:pt x="278650" y="19989"/>
                          <a:pt x="443087" y="0"/>
                        </a:cubicBezTo>
                        <a:cubicBezTo>
                          <a:pt x="581518" y="-31279"/>
                          <a:pt x="796667" y="9039"/>
                          <a:pt x="886175" y="0"/>
                        </a:cubicBezTo>
                        <a:cubicBezTo>
                          <a:pt x="1015435" y="-11115"/>
                          <a:pt x="1167315" y="41268"/>
                          <a:pt x="1302056" y="0"/>
                        </a:cubicBezTo>
                        <a:cubicBezTo>
                          <a:pt x="1460814" y="-7245"/>
                          <a:pt x="1509394" y="7929"/>
                          <a:pt x="1690729" y="0"/>
                        </a:cubicBezTo>
                        <a:cubicBezTo>
                          <a:pt x="1883882" y="-12861"/>
                          <a:pt x="1905570" y="19951"/>
                          <a:pt x="2024988" y="0"/>
                        </a:cubicBezTo>
                        <a:cubicBezTo>
                          <a:pt x="2169885" y="-17380"/>
                          <a:pt x="2237991" y="25406"/>
                          <a:pt x="2359247" y="0"/>
                        </a:cubicBezTo>
                        <a:cubicBezTo>
                          <a:pt x="2497880" y="-4205"/>
                          <a:pt x="2607522" y="2582"/>
                          <a:pt x="2720714" y="0"/>
                        </a:cubicBezTo>
                        <a:cubicBezTo>
                          <a:pt x="2760676" y="64408"/>
                          <a:pt x="2714401" y="122609"/>
                          <a:pt x="2720714" y="240065"/>
                        </a:cubicBezTo>
                        <a:cubicBezTo>
                          <a:pt x="2729920" y="328551"/>
                          <a:pt x="2694144" y="406837"/>
                          <a:pt x="2720714" y="461665"/>
                        </a:cubicBezTo>
                        <a:cubicBezTo>
                          <a:pt x="2666213" y="473158"/>
                          <a:pt x="2500268" y="445575"/>
                          <a:pt x="2413661" y="461665"/>
                        </a:cubicBezTo>
                        <a:cubicBezTo>
                          <a:pt x="2323405" y="493732"/>
                          <a:pt x="2180485" y="450947"/>
                          <a:pt x="1970574" y="461665"/>
                        </a:cubicBezTo>
                        <a:cubicBezTo>
                          <a:pt x="1756191" y="486430"/>
                          <a:pt x="1777868" y="443989"/>
                          <a:pt x="1636315" y="461665"/>
                        </a:cubicBezTo>
                        <a:cubicBezTo>
                          <a:pt x="1493667" y="455710"/>
                          <a:pt x="1417717" y="453504"/>
                          <a:pt x="1193227" y="461665"/>
                        </a:cubicBezTo>
                        <a:cubicBezTo>
                          <a:pt x="989044" y="461308"/>
                          <a:pt x="948444" y="460611"/>
                          <a:pt x="750139" y="461665"/>
                        </a:cubicBezTo>
                        <a:cubicBezTo>
                          <a:pt x="558841" y="469017"/>
                          <a:pt x="528048" y="447687"/>
                          <a:pt x="334259" y="461665"/>
                        </a:cubicBezTo>
                        <a:cubicBezTo>
                          <a:pt x="133808" y="487689"/>
                          <a:pt x="112075" y="438937"/>
                          <a:pt x="0" y="461665"/>
                        </a:cubicBezTo>
                        <a:cubicBezTo>
                          <a:pt x="8383" y="382117"/>
                          <a:pt x="61188" y="292939"/>
                          <a:pt x="0" y="226215"/>
                        </a:cubicBezTo>
                        <a:cubicBezTo>
                          <a:pt x="-40024" y="159412"/>
                          <a:pt x="-717" y="6138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99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 defTabSz="685800"/>
            <a:r>
              <a:rPr lang="ar-AE" sz="2400" b="1" dirty="0">
                <a:solidFill>
                  <a:srgbClr val="00B0F0"/>
                </a:solidFill>
                <a:latin typeface="Calibri" panose="020F0502020204030204"/>
                <a:cs typeface="Arial" panose="020B0604020202020204" pitchFamily="34" charset="0"/>
              </a:rPr>
              <a:t>حوت على الشاطئ</a:t>
            </a:r>
            <a:endParaRPr lang="en-US" sz="2400" b="1" dirty="0">
              <a:solidFill>
                <a:srgbClr val="00B0F0"/>
              </a:solidFill>
              <a:latin typeface="Calibri" panose="020F0502020204030204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46A98F2-DA0F-4FA4-B81F-A8AC932B6D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7075" r="17234" b="42443"/>
          <a:stretch/>
        </p:blipFill>
        <p:spPr>
          <a:xfrm>
            <a:off x="6855987" y="911757"/>
            <a:ext cx="2033534" cy="98110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EDD0554-D93A-4AE8-9D56-735A97748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0043" y="1036663"/>
            <a:ext cx="981104" cy="981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795CF9-9FCE-4C6C-9D6C-F78E6D7E488B}"/>
              </a:ext>
            </a:extLst>
          </p:cNvPr>
          <p:cNvSpPr txBox="1"/>
          <p:nvPr/>
        </p:nvSpPr>
        <p:spPr>
          <a:xfrm>
            <a:off x="6745575" y="3544237"/>
            <a:ext cx="1562725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685800"/>
            <a:endParaRPr lang="en-US" sz="2700" b="1" dirty="0">
              <a:solidFill>
                <a:srgbClr val="009900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DA2B0C-6704-4E2F-AF75-149C5F982C18}"/>
              </a:ext>
            </a:extLst>
          </p:cNvPr>
          <p:cNvSpPr txBox="1"/>
          <p:nvPr/>
        </p:nvSpPr>
        <p:spPr>
          <a:xfrm>
            <a:off x="4820137" y="3559135"/>
            <a:ext cx="1562725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685800"/>
            <a:endParaRPr lang="en-US" sz="2700" b="1" dirty="0">
              <a:solidFill>
                <a:srgbClr val="7030A0"/>
              </a:solidFill>
              <a:latin typeface="Calibri" panose="020F0502020204030204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F51229D-4055-4D47-8011-CA6859BFAA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1" t="14340" r="10542" b="8634"/>
          <a:stretch/>
        </p:blipFill>
        <p:spPr>
          <a:xfrm>
            <a:off x="488693" y="2895609"/>
            <a:ext cx="2159895" cy="21429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B8F24D-0F37-40C5-BDEA-2E592515D9BD}"/>
              </a:ext>
            </a:extLst>
          </p:cNvPr>
          <p:cNvSpPr txBox="1"/>
          <p:nvPr/>
        </p:nvSpPr>
        <p:spPr>
          <a:xfrm>
            <a:off x="829903" y="3892459"/>
            <a:ext cx="1433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ar-AE" sz="27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نواتج التعلم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D2A922-69F5-43F8-B088-C4786D97B569}"/>
              </a:ext>
            </a:extLst>
          </p:cNvPr>
          <p:cNvSpPr txBox="1"/>
          <p:nvPr/>
        </p:nvSpPr>
        <p:spPr>
          <a:xfrm>
            <a:off x="2987681" y="2332759"/>
            <a:ext cx="4805502" cy="3046988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defTabSz="685800"/>
            <a:endParaRPr lang="ar-AE" sz="2400" b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342900" indent="-342900" algn="r" defTabSz="685800">
              <a:buFontTx/>
              <a:buChar char="-"/>
            </a:pPr>
            <a:r>
              <a:rPr lang="ar-AE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تحدد الكلمات المحورية الجديدة.</a:t>
            </a:r>
          </a:p>
          <a:p>
            <a:pPr algn="r" defTabSz="685800"/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685800"/>
            <a:r>
              <a:rPr lang="ar-AE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تفسر معاني الكلمات الجديدة</a:t>
            </a:r>
          </a:p>
          <a:p>
            <a:pPr algn="r" defTabSz="685800"/>
            <a:endParaRPr lang="ar-AE" sz="2400" b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r" defTabSz="685800"/>
            <a:r>
              <a:rPr lang="ar-AE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توظف الكلمات الجديدة في جمل مفيدة </a:t>
            </a:r>
          </a:p>
          <a:p>
            <a:pPr algn="ctr" defTabSz="685800"/>
            <a:endParaRPr lang="ar-AE" sz="2400" b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685800"/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5073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47"/>
          <a:stretch/>
        </p:blipFill>
        <p:spPr>
          <a:xfrm>
            <a:off x="0" y="0"/>
            <a:ext cx="9144000" cy="68546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239000" y="20574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0070C0"/>
                </a:solidFill>
              </a:rPr>
              <a:t>حاضنة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20574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0070C0"/>
                </a:solidFill>
              </a:rPr>
              <a:t>محضون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1800" y="20574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0070C0"/>
                </a:solidFill>
              </a:rPr>
              <a:t>حاضن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0" y="20574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0070C0"/>
                </a:solidFill>
              </a:rPr>
              <a:t>حضن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9400" y="323986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0070C0"/>
                </a:solidFill>
              </a:rPr>
              <a:t>1ـ الكتمان.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400" y="369706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0070C0"/>
                </a:solidFill>
              </a:rPr>
              <a:t>2ـ الوفاء.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6400" y="41148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0070C0"/>
                </a:solidFill>
              </a:rPr>
              <a:t>3ـ الإخلاص.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5449669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0070C0"/>
                </a:solidFill>
              </a:rPr>
              <a:t>لأننا حين ننظر إليه سنشعر مباشرة أنه ينظر إلينا.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90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19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914400" y="1828800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0070C0"/>
                </a:solidFill>
              </a:rPr>
              <a:t>لأنه يراه أنه يشبه الحوت حين تراه من الأسفل.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43434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0070C0"/>
                </a:solidFill>
              </a:rPr>
              <a:t>كلاهما شامخ ويمران على كل الشوارع.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9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D1E1D02-66E4-470A-A154-6BAEBA7F5AE1}"/>
              </a:ext>
            </a:extLst>
          </p:cNvPr>
          <p:cNvSpPr txBox="1"/>
          <p:nvPr/>
        </p:nvSpPr>
        <p:spPr>
          <a:xfrm>
            <a:off x="558416" y="2019031"/>
            <a:ext cx="5992667" cy="3215984"/>
          </a:xfrm>
          <a:prstGeom prst="rect">
            <a:avLst/>
          </a:prstGeom>
        </p:spPr>
        <p:txBody>
          <a:bodyPr vert="horz" lIns="57150" tIns="28575" rIns="57150" bIns="28575" rtlCol="0" anchor="t">
            <a:noAutofit/>
          </a:bodyPr>
          <a:lstStyle/>
          <a:p>
            <a:pPr marL="0" marR="0" lvl="0" indent="0" algn="ctr" defTabSz="571455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75"/>
              </a:spcAft>
              <a:buClrTx/>
              <a:buSzTx/>
              <a:buFontTx/>
              <a:buNone/>
              <a:tabLst/>
              <a:defRPr/>
            </a:pPr>
            <a:endParaRPr kumimoji="0" lang="en-US" sz="20999" b="1" i="0" u="none" strike="noStrike" kern="1200" cap="all" spc="9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A8F8EFB-CC91-4C49-85EA-F18FB459A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562" y="1218137"/>
            <a:ext cx="2267179" cy="1996202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8C52CB3-1D49-48CC-97FB-9A692FE85E59}"/>
              </a:ext>
            </a:extLst>
          </p:cNvPr>
          <p:cNvSpPr txBox="1"/>
          <p:nvPr/>
        </p:nvSpPr>
        <p:spPr>
          <a:xfrm>
            <a:off x="837527" y="1193664"/>
            <a:ext cx="5359161" cy="49013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2857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56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DecoType Naskh Variants" panose="02010400000000000000" pitchFamily="2" charset="-78"/>
              </a:rPr>
              <a:t>الحصة الرابعة 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0ABC8CA-92E7-47BA-AA17-0DE36DEA87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68" t="16984" b="23454"/>
          <a:stretch/>
        </p:blipFill>
        <p:spPr>
          <a:xfrm>
            <a:off x="6551083" y="3627022"/>
            <a:ext cx="1938136" cy="18759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85226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ip dir="r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D5D5E41B-EA32-4E1A-8E82-6BB0D2836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6800" y="-1066801"/>
            <a:ext cx="7010401" cy="9143999"/>
          </a:xfrm>
          <a:prstGeom prst="rect">
            <a:avLst/>
          </a:prstGeom>
        </p:spPr>
      </p:pic>
      <p:pic>
        <p:nvPicPr>
          <p:cNvPr id="2" name="timer 2">
            <a:hlinkClick r:id="" action="ppaction://media"/>
            <a:extLst>
              <a:ext uri="{FF2B5EF4-FFF2-40B4-BE49-F238E27FC236}">
                <a16:creationId xmlns:a16="http://schemas.microsoft.com/office/drawing/2014/main" id="{1C866B3C-28B9-45B0-8A87-E13A4525BC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897" y="3428999"/>
            <a:ext cx="1920187" cy="14196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77F616-80CC-4E41-95A5-31C838A8A17C}"/>
              </a:ext>
            </a:extLst>
          </p:cNvPr>
          <p:cNvSpPr txBox="1"/>
          <p:nvPr/>
        </p:nvSpPr>
        <p:spPr>
          <a:xfrm>
            <a:off x="2599586" y="1728079"/>
            <a:ext cx="4693417" cy="22141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414726"/>
            <a:r>
              <a:rPr lang="ar-AE" sz="1633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أقرأ الكلمات ، و أحدد الأفعال ، ثم أدونها في كراس اللغة العربية </a:t>
            </a:r>
            <a:r>
              <a:rPr lang="ar-AE" sz="1633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:</a:t>
            </a:r>
          </a:p>
          <a:p>
            <a:pPr algn="r" defTabSz="414726"/>
            <a:endParaRPr lang="ar-AE" sz="1633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cs typeface="Arial" panose="020B0604020202020204" pitchFamily="34" charset="0"/>
            </a:endParaRPr>
          </a:p>
          <a:p>
            <a:pPr algn="r" defTabSz="414726"/>
            <a:r>
              <a:rPr lang="ar-AE" sz="3991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 جاء ، الزرافة ، فاز</a:t>
            </a:r>
            <a:r>
              <a:rPr lang="ar-AE" sz="1633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.</a:t>
            </a:r>
          </a:p>
          <a:p>
            <a:pPr algn="r" defTabSz="414726"/>
            <a:endParaRPr lang="ar-AE" sz="1633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cs typeface="Arial" panose="020B0604020202020204" pitchFamily="34" charset="0"/>
            </a:endParaRPr>
          </a:p>
          <a:p>
            <a:pPr algn="r" defTabSz="414726"/>
            <a:endParaRPr lang="ar-AE" sz="1633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cs typeface="Arial" panose="020B0604020202020204" pitchFamily="34" charset="0"/>
            </a:endParaRPr>
          </a:p>
          <a:p>
            <a:pPr algn="r" defTabSz="414726"/>
            <a:endParaRPr lang="ar-AE" sz="1633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  <a:cs typeface="Arial" panose="020B0604020202020204" pitchFamily="34" charset="0"/>
            </a:endParaRPr>
          </a:p>
          <a:p>
            <a:pPr algn="r" defTabSz="414726"/>
            <a:r>
              <a:rPr lang="ar-AE" sz="1633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746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D1D2F9CB-70C3-4979-9EA0-C7971E53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660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D5E56EDD-77D0-45A0-96AD-98A4E1ECFE64}"/>
              </a:ext>
            </a:extLst>
          </p:cNvPr>
          <p:cNvGrpSpPr/>
          <p:nvPr/>
        </p:nvGrpSpPr>
        <p:grpSpPr>
          <a:xfrm>
            <a:off x="269963" y="1020339"/>
            <a:ext cx="1668168" cy="1306967"/>
            <a:chOff x="359950" y="217452"/>
            <a:chExt cx="2224224" cy="1742623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9E7CFFD-D987-4838-A503-46189236C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5585" t="4427" r="5504" b="6666"/>
            <a:stretch/>
          </p:blipFill>
          <p:spPr>
            <a:xfrm>
              <a:off x="524189" y="217452"/>
              <a:ext cx="1112539" cy="1065514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58EC8F4-3342-46A9-94BE-B96EA38DB651}"/>
                </a:ext>
              </a:extLst>
            </p:cNvPr>
            <p:cNvSpPr txBox="1"/>
            <p:nvPr/>
          </p:nvSpPr>
          <p:spPr>
            <a:xfrm>
              <a:off x="359950" y="1282967"/>
              <a:ext cx="222422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حتى نحن مستعدين  للتخرج</a:t>
              </a:r>
              <a:endPara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04C766C-F730-423A-A586-51D51D907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5280" y="239217"/>
              <a:ext cx="1115665" cy="1060796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F36F5EE-67EB-42E5-8D37-ECFEC854A197}"/>
              </a:ext>
            </a:extLst>
          </p:cNvPr>
          <p:cNvSpPr txBox="1"/>
          <p:nvPr/>
        </p:nvSpPr>
        <p:spPr>
          <a:xfrm>
            <a:off x="3847717" y="1084949"/>
            <a:ext cx="2720714" cy="461665"/>
          </a:xfrm>
          <a:custGeom>
            <a:avLst/>
            <a:gdLst>
              <a:gd name="connsiteX0" fmla="*/ 0 w 3627619"/>
              <a:gd name="connsiteY0" fmla="*/ 0 h 1077218"/>
              <a:gd name="connsiteX1" fmla="*/ 590784 w 3627619"/>
              <a:gd name="connsiteY1" fmla="*/ 0 h 1077218"/>
              <a:gd name="connsiteX2" fmla="*/ 1181567 w 3627619"/>
              <a:gd name="connsiteY2" fmla="*/ 0 h 1077218"/>
              <a:gd name="connsiteX3" fmla="*/ 1736075 w 3627619"/>
              <a:gd name="connsiteY3" fmla="*/ 0 h 1077218"/>
              <a:gd name="connsiteX4" fmla="*/ 2254306 w 3627619"/>
              <a:gd name="connsiteY4" fmla="*/ 0 h 1077218"/>
              <a:gd name="connsiteX5" fmla="*/ 2699985 w 3627619"/>
              <a:gd name="connsiteY5" fmla="*/ 0 h 1077218"/>
              <a:gd name="connsiteX6" fmla="*/ 3145664 w 3627619"/>
              <a:gd name="connsiteY6" fmla="*/ 0 h 1077218"/>
              <a:gd name="connsiteX7" fmla="*/ 3627619 w 3627619"/>
              <a:gd name="connsiteY7" fmla="*/ 0 h 1077218"/>
              <a:gd name="connsiteX8" fmla="*/ 3627619 w 3627619"/>
              <a:gd name="connsiteY8" fmla="*/ 560153 h 1077218"/>
              <a:gd name="connsiteX9" fmla="*/ 3627619 w 3627619"/>
              <a:gd name="connsiteY9" fmla="*/ 1077218 h 1077218"/>
              <a:gd name="connsiteX10" fmla="*/ 3218216 w 3627619"/>
              <a:gd name="connsiteY10" fmla="*/ 1077218 h 1077218"/>
              <a:gd name="connsiteX11" fmla="*/ 2627433 w 3627619"/>
              <a:gd name="connsiteY11" fmla="*/ 1077218 h 1077218"/>
              <a:gd name="connsiteX12" fmla="*/ 2181754 w 3627619"/>
              <a:gd name="connsiteY12" fmla="*/ 1077218 h 1077218"/>
              <a:gd name="connsiteX13" fmla="*/ 1590970 w 3627619"/>
              <a:gd name="connsiteY13" fmla="*/ 1077218 h 1077218"/>
              <a:gd name="connsiteX14" fmla="*/ 1000186 w 3627619"/>
              <a:gd name="connsiteY14" fmla="*/ 1077218 h 1077218"/>
              <a:gd name="connsiteX15" fmla="*/ 445679 w 3627619"/>
              <a:gd name="connsiteY15" fmla="*/ 1077218 h 1077218"/>
              <a:gd name="connsiteX16" fmla="*/ 0 w 3627619"/>
              <a:gd name="connsiteY16" fmla="*/ 1077218 h 1077218"/>
              <a:gd name="connsiteX17" fmla="*/ 0 w 3627619"/>
              <a:gd name="connsiteY17" fmla="*/ 527837 h 1077218"/>
              <a:gd name="connsiteX18" fmla="*/ 0 w 3627619"/>
              <a:gd name="connsiteY18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27619" h="1077218" extrusionOk="0">
                <a:moveTo>
                  <a:pt x="0" y="0"/>
                </a:moveTo>
                <a:cubicBezTo>
                  <a:pt x="199349" y="-2641"/>
                  <a:pt x="390964" y="56517"/>
                  <a:pt x="590784" y="0"/>
                </a:cubicBezTo>
                <a:cubicBezTo>
                  <a:pt x="790604" y="-56517"/>
                  <a:pt x="1035791" y="43065"/>
                  <a:pt x="1181567" y="0"/>
                </a:cubicBezTo>
                <a:cubicBezTo>
                  <a:pt x="1327343" y="-43065"/>
                  <a:pt x="1543859" y="41635"/>
                  <a:pt x="1736075" y="0"/>
                </a:cubicBezTo>
                <a:cubicBezTo>
                  <a:pt x="1928291" y="-41635"/>
                  <a:pt x="1998016" y="31046"/>
                  <a:pt x="2254306" y="0"/>
                </a:cubicBezTo>
                <a:cubicBezTo>
                  <a:pt x="2510596" y="-31046"/>
                  <a:pt x="2539586" y="31179"/>
                  <a:pt x="2699985" y="0"/>
                </a:cubicBezTo>
                <a:cubicBezTo>
                  <a:pt x="2860384" y="-31179"/>
                  <a:pt x="2987892" y="52099"/>
                  <a:pt x="3145664" y="0"/>
                </a:cubicBezTo>
                <a:cubicBezTo>
                  <a:pt x="3303436" y="-52099"/>
                  <a:pt x="3504621" y="22474"/>
                  <a:pt x="3627619" y="0"/>
                </a:cubicBezTo>
                <a:cubicBezTo>
                  <a:pt x="3683969" y="116260"/>
                  <a:pt x="3610119" y="310854"/>
                  <a:pt x="3627619" y="560153"/>
                </a:cubicBezTo>
                <a:cubicBezTo>
                  <a:pt x="3645119" y="809452"/>
                  <a:pt x="3587875" y="942105"/>
                  <a:pt x="3627619" y="1077218"/>
                </a:cubicBezTo>
                <a:cubicBezTo>
                  <a:pt x="3542698" y="1082862"/>
                  <a:pt x="3319580" y="1053541"/>
                  <a:pt x="3218216" y="1077218"/>
                </a:cubicBezTo>
                <a:cubicBezTo>
                  <a:pt x="3116852" y="1100895"/>
                  <a:pt x="2917560" y="1031894"/>
                  <a:pt x="2627433" y="1077218"/>
                </a:cubicBezTo>
                <a:cubicBezTo>
                  <a:pt x="2337306" y="1122542"/>
                  <a:pt x="2377275" y="1057788"/>
                  <a:pt x="2181754" y="1077218"/>
                </a:cubicBezTo>
                <a:cubicBezTo>
                  <a:pt x="1986233" y="1096648"/>
                  <a:pt x="1866105" y="1071297"/>
                  <a:pt x="1590970" y="1077218"/>
                </a:cubicBezTo>
                <a:cubicBezTo>
                  <a:pt x="1315835" y="1083139"/>
                  <a:pt x="1256021" y="1057655"/>
                  <a:pt x="1000186" y="1077218"/>
                </a:cubicBezTo>
                <a:cubicBezTo>
                  <a:pt x="744351" y="1096781"/>
                  <a:pt x="703726" y="1023459"/>
                  <a:pt x="445679" y="1077218"/>
                </a:cubicBezTo>
                <a:cubicBezTo>
                  <a:pt x="187632" y="1130977"/>
                  <a:pt x="149773" y="1042977"/>
                  <a:pt x="0" y="1077218"/>
                </a:cubicBezTo>
                <a:cubicBezTo>
                  <a:pt x="-4997" y="900279"/>
                  <a:pt x="60457" y="678312"/>
                  <a:pt x="0" y="527837"/>
                </a:cubicBezTo>
                <a:cubicBezTo>
                  <a:pt x="-60457" y="377362"/>
                  <a:pt x="2663" y="143338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06926935">
                  <a:custGeom>
                    <a:avLst/>
                    <a:gdLst>
                      <a:gd name="connsiteX0" fmla="*/ 0 w 2720714"/>
                      <a:gd name="connsiteY0" fmla="*/ 0 h 461665"/>
                      <a:gd name="connsiteX1" fmla="*/ 443087 w 2720714"/>
                      <a:gd name="connsiteY1" fmla="*/ 0 h 461665"/>
                      <a:gd name="connsiteX2" fmla="*/ 886175 w 2720714"/>
                      <a:gd name="connsiteY2" fmla="*/ 0 h 461665"/>
                      <a:gd name="connsiteX3" fmla="*/ 1302056 w 2720714"/>
                      <a:gd name="connsiteY3" fmla="*/ 0 h 461665"/>
                      <a:gd name="connsiteX4" fmla="*/ 1690729 w 2720714"/>
                      <a:gd name="connsiteY4" fmla="*/ 0 h 461665"/>
                      <a:gd name="connsiteX5" fmla="*/ 2024988 w 2720714"/>
                      <a:gd name="connsiteY5" fmla="*/ 0 h 461665"/>
                      <a:gd name="connsiteX6" fmla="*/ 2359247 w 2720714"/>
                      <a:gd name="connsiteY6" fmla="*/ 0 h 461665"/>
                      <a:gd name="connsiteX7" fmla="*/ 2720714 w 2720714"/>
                      <a:gd name="connsiteY7" fmla="*/ 0 h 461665"/>
                      <a:gd name="connsiteX8" fmla="*/ 2720714 w 2720714"/>
                      <a:gd name="connsiteY8" fmla="*/ 240065 h 461665"/>
                      <a:gd name="connsiteX9" fmla="*/ 2720714 w 2720714"/>
                      <a:gd name="connsiteY9" fmla="*/ 461665 h 461665"/>
                      <a:gd name="connsiteX10" fmla="*/ 2413661 w 2720714"/>
                      <a:gd name="connsiteY10" fmla="*/ 461665 h 461665"/>
                      <a:gd name="connsiteX11" fmla="*/ 1970574 w 2720714"/>
                      <a:gd name="connsiteY11" fmla="*/ 461665 h 461665"/>
                      <a:gd name="connsiteX12" fmla="*/ 1636315 w 2720714"/>
                      <a:gd name="connsiteY12" fmla="*/ 461665 h 461665"/>
                      <a:gd name="connsiteX13" fmla="*/ 1193227 w 2720714"/>
                      <a:gd name="connsiteY13" fmla="*/ 461665 h 461665"/>
                      <a:gd name="connsiteX14" fmla="*/ 750139 w 2720714"/>
                      <a:gd name="connsiteY14" fmla="*/ 461665 h 461665"/>
                      <a:gd name="connsiteX15" fmla="*/ 334259 w 2720714"/>
                      <a:gd name="connsiteY15" fmla="*/ 461665 h 461665"/>
                      <a:gd name="connsiteX16" fmla="*/ 0 w 2720714"/>
                      <a:gd name="connsiteY16" fmla="*/ 461665 h 461665"/>
                      <a:gd name="connsiteX17" fmla="*/ 0 w 2720714"/>
                      <a:gd name="connsiteY17" fmla="*/ 226215 h 461665"/>
                      <a:gd name="connsiteX18" fmla="*/ 0 w 2720714"/>
                      <a:gd name="connsiteY18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720714" h="461665" extrusionOk="0">
                        <a:moveTo>
                          <a:pt x="0" y="0"/>
                        </a:moveTo>
                        <a:cubicBezTo>
                          <a:pt x="168424" y="29299"/>
                          <a:pt x="278650" y="19989"/>
                          <a:pt x="443087" y="0"/>
                        </a:cubicBezTo>
                        <a:cubicBezTo>
                          <a:pt x="581518" y="-31279"/>
                          <a:pt x="796667" y="9039"/>
                          <a:pt x="886175" y="0"/>
                        </a:cubicBezTo>
                        <a:cubicBezTo>
                          <a:pt x="1015435" y="-11115"/>
                          <a:pt x="1167315" y="41268"/>
                          <a:pt x="1302056" y="0"/>
                        </a:cubicBezTo>
                        <a:cubicBezTo>
                          <a:pt x="1460814" y="-7245"/>
                          <a:pt x="1509394" y="7929"/>
                          <a:pt x="1690729" y="0"/>
                        </a:cubicBezTo>
                        <a:cubicBezTo>
                          <a:pt x="1883882" y="-12861"/>
                          <a:pt x="1905570" y="19951"/>
                          <a:pt x="2024988" y="0"/>
                        </a:cubicBezTo>
                        <a:cubicBezTo>
                          <a:pt x="2169885" y="-17380"/>
                          <a:pt x="2237991" y="25406"/>
                          <a:pt x="2359247" y="0"/>
                        </a:cubicBezTo>
                        <a:cubicBezTo>
                          <a:pt x="2497880" y="-4205"/>
                          <a:pt x="2607522" y="2582"/>
                          <a:pt x="2720714" y="0"/>
                        </a:cubicBezTo>
                        <a:cubicBezTo>
                          <a:pt x="2760676" y="64408"/>
                          <a:pt x="2714401" y="122609"/>
                          <a:pt x="2720714" y="240065"/>
                        </a:cubicBezTo>
                        <a:cubicBezTo>
                          <a:pt x="2729920" y="328551"/>
                          <a:pt x="2694144" y="406837"/>
                          <a:pt x="2720714" y="461665"/>
                        </a:cubicBezTo>
                        <a:cubicBezTo>
                          <a:pt x="2666213" y="473158"/>
                          <a:pt x="2500268" y="445575"/>
                          <a:pt x="2413661" y="461665"/>
                        </a:cubicBezTo>
                        <a:cubicBezTo>
                          <a:pt x="2323405" y="493732"/>
                          <a:pt x="2180485" y="450947"/>
                          <a:pt x="1970574" y="461665"/>
                        </a:cubicBezTo>
                        <a:cubicBezTo>
                          <a:pt x="1756191" y="486430"/>
                          <a:pt x="1777868" y="443989"/>
                          <a:pt x="1636315" y="461665"/>
                        </a:cubicBezTo>
                        <a:cubicBezTo>
                          <a:pt x="1493667" y="455710"/>
                          <a:pt x="1417717" y="453504"/>
                          <a:pt x="1193227" y="461665"/>
                        </a:cubicBezTo>
                        <a:cubicBezTo>
                          <a:pt x="989044" y="461308"/>
                          <a:pt x="948444" y="460611"/>
                          <a:pt x="750139" y="461665"/>
                        </a:cubicBezTo>
                        <a:cubicBezTo>
                          <a:pt x="558841" y="469017"/>
                          <a:pt x="528048" y="447687"/>
                          <a:pt x="334259" y="461665"/>
                        </a:cubicBezTo>
                        <a:cubicBezTo>
                          <a:pt x="133808" y="487689"/>
                          <a:pt x="112075" y="438937"/>
                          <a:pt x="0" y="461665"/>
                        </a:cubicBezTo>
                        <a:cubicBezTo>
                          <a:pt x="8383" y="382117"/>
                          <a:pt x="61188" y="292939"/>
                          <a:pt x="0" y="226215"/>
                        </a:cubicBezTo>
                        <a:cubicBezTo>
                          <a:pt x="-40024" y="159412"/>
                          <a:pt x="-717" y="6138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99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حوت على الشاطئ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46A98F2-DA0F-4FA4-B81F-A8AC932B6D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7075" r="17234" b="42443"/>
          <a:stretch/>
        </p:blipFill>
        <p:spPr>
          <a:xfrm>
            <a:off x="6855987" y="911757"/>
            <a:ext cx="2033534" cy="98110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EDD0554-D93A-4AE8-9D56-735A97748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0043" y="1036663"/>
            <a:ext cx="981104" cy="981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795CF9-9FCE-4C6C-9D6C-F78E6D7E488B}"/>
              </a:ext>
            </a:extLst>
          </p:cNvPr>
          <p:cNvSpPr txBox="1"/>
          <p:nvPr/>
        </p:nvSpPr>
        <p:spPr>
          <a:xfrm>
            <a:off x="6745575" y="3544237"/>
            <a:ext cx="1562725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DA2B0C-6704-4E2F-AF75-149C5F982C18}"/>
              </a:ext>
            </a:extLst>
          </p:cNvPr>
          <p:cNvSpPr txBox="1"/>
          <p:nvPr/>
        </p:nvSpPr>
        <p:spPr>
          <a:xfrm>
            <a:off x="4820137" y="3559135"/>
            <a:ext cx="1562725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F51229D-4055-4D47-8011-CA6859BFAA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1" t="14340" r="10542" b="8634"/>
          <a:stretch/>
        </p:blipFill>
        <p:spPr>
          <a:xfrm>
            <a:off x="488693" y="2895609"/>
            <a:ext cx="2159895" cy="21429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B8F24D-0F37-40C5-BDEA-2E592515D9BD}"/>
              </a:ext>
            </a:extLst>
          </p:cNvPr>
          <p:cNvSpPr txBox="1"/>
          <p:nvPr/>
        </p:nvSpPr>
        <p:spPr>
          <a:xfrm>
            <a:off x="829903" y="3892459"/>
            <a:ext cx="1433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نواتج التعلم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D2A922-69F5-43F8-B088-C4786D97B569}"/>
              </a:ext>
            </a:extLst>
          </p:cNvPr>
          <p:cNvSpPr txBox="1"/>
          <p:nvPr/>
        </p:nvSpPr>
        <p:spPr>
          <a:xfrm>
            <a:off x="2987681" y="2332759"/>
            <a:ext cx="4805502" cy="2308324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تقرأ النص قراءة سليمة مراعية الضبط السليم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تصف الحالة الشعورية لشخصيات القصة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36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D1D2F9CB-70C3-4979-9EA0-C7971E53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660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D5E56EDD-77D0-45A0-96AD-98A4E1ECFE64}"/>
              </a:ext>
            </a:extLst>
          </p:cNvPr>
          <p:cNvGrpSpPr/>
          <p:nvPr/>
        </p:nvGrpSpPr>
        <p:grpSpPr>
          <a:xfrm>
            <a:off x="269963" y="1020339"/>
            <a:ext cx="1668168" cy="1306967"/>
            <a:chOff x="359950" y="217452"/>
            <a:chExt cx="2224224" cy="1742623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9E7CFFD-D987-4838-A503-46189236C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5585" t="4427" r="5504" b="6666"/>
            <a:stretch/>
          </p:blipFill>
          <p:spPr>
            <a:xfrm>
              <a:off x="524189" y="217452"/>
              <a:ext cx="1112539" cy="1065514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58EC8F4-3342-46A9-94BE-B96EA38DB651}"/>
                </a:ext>
              </a:extLst>
            </p:cNvPr>
            <p:cNvSpPr txBox="1"/>
            <p:nvPr/>
          </p:nvSpPr>
          <p:spPr>
            <a:xfrm>
              <a:off x="359950" y="1282967"/>
              <a:ext cx="222422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حتى نحن مستعدين  للتخرج</a:t>
              </a:r>
              <a:endPara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04C766C-F730-423A-A586-51D51D907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5280" y="239217"/>
              <a:ext cx="1115665" cy="1060796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F36F5EE-67EB-42E5-8D37-ECFEC854A197}"/>
              </a:ext>
            </a:extLst>
          </p:cNvPr>
          <p:cNvSpPr txBox="1"/>
          <p:nvPr/>
        </p:nvSpPr>
        <p:spPr>
          <a:xfrm>
            <a:off x="3847717" y="1084949"/>
            <a:ext cx="2720714" cy="461665"/>
          </a:xfrm>
          <a:custGeom>
            <a:avLst/>
            <a:gdLst>
              <a:gd name="connsiteX0" fmla="*/ 0 w 3627619"/>
              <a:gd name="connsiteY0" fmla="*/ 0 h 1077218"/>
              <a:gd name="connsiteX1" fmla="*/ 590784 w 3627619"/>
              <a:gd name="connsiteY1" fmla="*/ 0 h 1077218"/>
              <a:gd name="connsiteX2" fmla="*/ 1181567 w 3627619"/>
              <a:gd name="connsiteY2" fmla="*/ 0 h 1077218"/>
              <a:gd name="connsiteX3" fmla="*/ 1736075 w 3627619"/>
              <a:gd name="connsiteY3" fmla="*/ 0 h 1077218"/>
              <a:gd name="connsiteX4" fmla="*/ 2254306 w 3627619"/>
              <a:gd name="connsiteY4" fmla="*/ 0 h 1077218"/>
              <a:gd name="connsiteX5" fmla="*/ 2699985 w 3627619"/>
              <a:gd name="connsiteY5" fmla="*/ 0 h 1077218"/>
              <a:gd name="connsiteX6" fmla="*/ 3145664 w 3627619"/>
              <a:gd name="connsiteY6" fmla="*/ 0 h 1077218"/>
              <a:gd name="connsiteX7" fmla="*/ 3627619 w 3627619"/>
              <a:gd name="connsiteY7" fmla="*/ 0 h 1077218"/>
              <a:gd name="connsiteX8" fmla="*/ 3627619 w 3627619"/>
              <a:gd name="connsiteY8" fmla="*/ 560153 h 1077218"/>
              <a:gd name="connsiteX9" fmla="*/ 3627619 w 3627619"/>
              <a:gd name="connsiteY9" fmla="*/ 1077218 h 1077218"/>
              <a:gd name="connsiteX10" fmla="*/ 3218216 w 3627619"/>
              <a:gd name="connsiteY10" fmla="*/ 1077218 h 1077218"/>
              <a:gd name="connsiteX11" fmla="*/ 2627433 w 3627619"/>
              <a:gd name="connsiteY11" fmla="*/ 1077218 h 1077218"/>
              <a:gd name="connsiteX12" fmla="*/ 2181754 w 3627619"/>
              <a:gd name="connsiteY12" fmla="*/ 1077218 h 1077218"/>
              <a:gd name="connsiteX13" fmla="*/ 1590970 w 3627619"/>
              <a:gd name="connsiteY13" fmla="*/ 1077218 h 1077218"/>
              <a:gd name="connsiteX14" fmla="*/ 1000186 w 3627619"/>
              <a:gd name="connsiteY14" fmla="*/ 1077218 h 1077218"/>
              <a:gd name="connsiteX15" fmla="*/ 445679 w 3627619"/>
              <a:gd name="connsiteY15" fmla="*/ 1077218 h 1077218"/>
              <a:gd name="connsiteX16" fmla="*/ 0 w 3627619"/>
              <a:gd name="connsiteY16" fmla="*/ 1077218 h 1077218"/>
              <a:gd name="connsiteX17" fmla="*/ 0 w 3627619"/>
              <a:gd name="connsiteY17" fmla="*/ 527837 h 1077218"/>
              <a:gd name="connsiteX18" fmla="*/ 0 w 3627619"/>
              <a:gd name="connsiteY18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27619" h="1077218" extrusionOk="0">
                <a:moveTo>
                  <a:pt x="0" y="0"/>
                </a:moveTo>
                <a:cubicBezTo>
                  <a:pt x="199349" y="-2641"/>
                  <a:pt x="390964" y="56517"/>
                  <a:pt x="590784" y="0"/>
                </a:cubicBezTo>
                <a:cubicBezTo>
                  <a:pt x="790604" y="-56517"/>
                  <a:pt x="1035791" y="43065"/>
                  <a:pt x="1181567" y="0"/>
                </a:cubicBezTo>
                <a:cubicBezTo>
                  <a:pt x="1327343" y="-43065"/>
                  <a:pt x="1543859" y="41635"/>
                  <a:pt x="1736075" y="0"/>
                </a:cubicBezTo>
                <a:cubicBezTo>
                  <a:pt x="1928291" y="-41635"/>
                  <a:pt x="1998016" y="31046"/>
                  <a:pt x="2254306" y="0"/>
                </a:cubicBezTo>
                <a:cubicBezTo>
                  <a:pt x="2510596" y="-31046"/>
                  <a:pt x="2539586" y="31179"/>
                  <a:pt x="2699985" y="0"/>
                </a:cubicBezTo>
                <a:cubicBezTo>
                  <a:pt x="2860384" y="-31179"/>
                  <a:pt x="2987892" y="52099"/>
                  <a:pt x="3145664" y="0"/>
                </a:cubicBezTo>
                <a:cubicBezTo>
                  <a:pt x="3303436" y="-52099"/>
                  <a:pt x="3504621" y="22474"/>
                  <a:pt x="3627619" y="0"/>
                </a:cubicBezTo>
                <a:cubicBezTo>
                  <a:pt x="3683969" y="116260"/>
                  <a:pt x="3610119" y="310854"/>
                  <a:pt x="3627619" y="560153"/>
                </a:cubicBezTo>
                <a:cubicBezTo>
                  <a:pt x="3645119" y="809452"/>
                  <a:pt x="3587875" y="942105"/>
                  <a:pt x="3627619" y="1077218"/>
                </a:cubicBezTo>
                <a:cubicBezTo>
                  <a:pt x="3542698" y="1082862"/>
                  <a:pt x="3319580" y="1053541"/>
                  <a:pt x="3218216" y="1077218"/>
                </a:cubicBezTo>
                <a:cubicBezTo>
                  <a:pt x="3116852" y="1100895"/>
                  <a:pt x="2917560" y="1031894"/>
                  <a:pt x="2627433" y="1077218"/>
                </a:cubicBezTo>
                <a:cubicBezTo>
                  <a:pt x="2337306" y="1122542"/>
                  <a:pt x="2377275" y="1057788"/>
                  <a:pt x="2181754" y="1077218"/>
                </a:cubicBezTo>
                <a:cubicBezTo>
                  <a:pt x="1986233" y="1096648"/>
                  <a:pt x="1866105" y="1071297"/>
                  <a:pt x="1590970" y="1077218"/>
                </a:cubicBezTo>
                <a:cubicBezTo>
                  <a:pt x="1315835" y="1083139"/>
                  <a:pt x="1256021" y="1057655"/>
                  <a:pt x="1000186" y="1077218"/>
                </a:cubicBezTo>
                <a:cubicBezTo>
                  <a:pt x="744351" y="1096781"/>
                  <a:pt x="703726" y="1023459"/>
                  <a:pt x="445679" y="1077218"/>
                </a:cubicBezTo>
                <a:cubicBezTo>
                  <a:pt x="187632" y="1130977"/>
                  <a:pt x="149773" y="1042977"/>
                  <a:pt x="0" y="1077218"/>
                </a:cubicBezTo>
                <a:cubicBezTo>
                  <a:pt x="-4997" y="900279"/>
                  <a:pt x="60457" y="678312"/>
                  <a:pt x="0" y="527837"/>
                </a:cubicBezTo>
                <a:cubicBezTo>
                  <a:pt x="-60457" y="377362"/>
                  <a:pt x="2663" y="143338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06926935">
                  <a:custGeom>
                    <a:avLst/>
                    <a:gdLst>
                      <a:gd name="connsiteX0" fmla="*/ 0 w 2720714"/>
                      <a:gd name="connsiteY0" fmla="*/ 0 h 461665"/>
                      <a:gd name="connsiteX1" fmla="*/ 443087 w 2720714"/>
                      <a:gd name="connsiteY1" fmla="*/ 0 h 461665"/>
                      <a:gd name="connsiteX2" fmla="*/ 886175 w 2720714"/>
                      <a:gd name="connsiteY2" fmla="*/ 0 h 461665"/>
                      <a:gd name="connsiteX3" fmla="*/ 1302056 w 2720714"/>
                      <a:gd name="connsiteY3" fmla="*/ 0 h 461665"/>
                      <a:gd name="connsiteX4" fmla="*/ 1690729 w 2720714"/>
                      <a:gd name="connsiteY4" fmla="*/ 0 h 461665"/>
                      <a:gd name="connsiteX5" fmla="*/ 2024988 w 2720714"/>
                      <a:gd name="connsiteY5" fmla="*/ 0 h 461665"/>
                      <a:gd name="connsiteX6" fmla="*/ 2359247 w 2720714"/>
                      <a:gd name="connsiteY6" fmla="*/ 0 h 461665"/>
                      <a:gd name="connsiteX7" fmla="*/ 2720714 w 2720714"/>
                      <a:gd name="connsiteY7" fmla="*/ 0 h 461665"/>
                      <a:gd name="connsiteX8" fmla="*/ 2720714 w 2720714"/>
                      <a:gd name="connsiteY8" fmla="*/ 240065 h 461665"/>
                      <a:gd name="connsiteX9" fmla="*/ 2720714 w 2720714"/>
                      <a:gd name="connsiteY9" fmla="*/ 461665 h 461665"/>
                      <a:gd name="connsiteX10" fmla="*/ 2413661 w 2720714"/>
                      <a:gd name="connsiteY10" fmla="*/ 461665 h 461665"/>
                      <a:gd name="connsiteX11" fmla="*/ 1970574 w 2720714"/>
                      <a:gd name="connsiteY11" fmla="*/ 461665 h 461665"/>
                      <a:gd name="connsiteX12" fmla="*/ 1636315 w 2720714"/>
                      <a:gd name="connsiteY12" fmla="*/ 461665 h 461665"/>
                      <a:gd name="connsiteX13" fmla="*/ 1193227 w 2720714"/>
                      <a:gd name="connsiteY13" fmla="*/ 461665 h 461665"/>
                      <a:gd name="connsiteX14" fmla="*/ 750139 w 2720714"/>
                      <a:gd name="connsiteY14" fmla="*/ 461665 h 461665"/>
                      <a:gd name="connsiteX15" fmla="*/ 334259 w 2720714"/>
                      <a:gd name="connsiteY15" fmla="*/ 461665 h 461665"/>
                      <a:gd name="connsiteX16" fmla="*/ 0 w 2720714"/>
                      <a:gd name="connsiteY16" fmla="*/ 461665 h 461665"/>
                      <a:gd name="connsiteX17" fmla="*/ 0 w 2720714"/>
                      <a:gd name="connsiteY17" fmla="*/ 226215 h 461665"/>
                      <a:gd name="connsiteX18" fmla="*/ 0 w 2720714"/>
                      <a:gd name="connsiteY18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720714" h="461665" extrusionOk="0">
                        <a:moveTo>
                          <a:pt x="0" y="0"/>
                        </a:moveTo>
                        <a:cubicBezTo>
                          <a:pt x="168424" y="29299"/>
                          <a:pt x="278650" y="19989"/>
                          <a:pt x="443087" y="0"/>
                        </a:cubicBezTo>
                        <a:cubicBezTo>
                          <a:pt x="581518" y="-31279"/>
                          <a:pt x="796667" y="9039"/>
                          <a:pt x="886175" y="0"/>
                        </a:cubicBezTo>
                        <a:cubicBezTo>
                          <a:pt x="1015435" y="-11115"/>
                          <a:pt x="1167315" y="41268"/>
                          <a:pt x="1302056" y="0"/>
                        </a:cubicBezTo>
                        <a:cubicBezTo>
                          <a:pt x="1460814" y="-7245"/>
                          <a:pt x="1509394" y="7929"/>
                          <a:pt x="1690729" y="0"/>
                        </a:cubicBezTo>
                        <a:cubicBezTo>
                          <a:pt x="1883882" y="-12861"/>
                          <a:pt x="1905570" y="19951"/>
                          <a:pt x="2024988" y="0"/>
                        </a:cubicBezTo>
                        <a:cubicBezTo>
                          <a:pt x="2169885" y="-17380"/>
                          <a:pt x="2237991" y="25406"/>
                          <a:pt x="2359247" y="0"/>
                        </a:cubicBezTo>
                        <a:cubicBezTo>
                          <a:pt x="2497880" y="-4205"/>
                          <a:pt x="2607522" y="2582"/>
                          <a:pt x="2720714" y="0"/>
                        </a:cubicBezTo>
                        <a:cubicBezTo>
                          <a:pt x="2760676" y="64408"/>
                          <a:pt x="2714401" y="122609"/>
                          <a:pt x="2720714" y="240065"/>
                        </a:cubicBezTo>
                        <a:cubicBezTo>
                          <a:pt x="2729920" y="328551"/>
                          <a:pt x="2694144" y="406837"/>
                          <a:pt x="2720714" y="461665"/>
                        </a:cubicBezTo>
                        <a:cubicBezTo>
                          <a:pt x="2666213" y="473158"/>
                          <a:pt x="2500268" y="445575"/>
                          <a:pt x="2413661" y="461665"/>
                        </a:cubicBezTo>
                        <a:cubicBezTo>
                          <a:pt x="2323405" y="493732"/>
                          <a:pt x="2180485" y="450947"/>
                          <a:pt x="1970574" y="461665"/>
                        </a:cubicBezTo>
                        <a:cubicBezTo>
                          <a:pt x="1756191" y="486430"/>
                          <a:pt x="1777868" y="443989"/>
                          <a:pt x="1636315" y="461665"/>
                        </a:cubicBezTo>
                        <a:cubicBezTo>
                          <a:pt x="1493667" y="455710"/>
                          <a:pt x="1417717" y="453504"/>
                          <a:pt x="1193227" y="461665"/>
                        </a:cubicBezTo>
                        <a:cubicBezTo>
                          <a:pt x="989044" y="461308"/>
                          <a:pt x="948444" y="460611"/>
                          <a:pt x="750139" y="461665"/>
                        </a:cubicBezTo>
                        <a:cubicBezTo>
                          <a:pt x="558841" y="469017"/>
                          <a:pt x="528048" y="447687"/>
                          <a:pt x="334259" y="461665"/>
                        </a:cubicBezTo>
                        <a:cubicBezTo>
                          <a:pt x="133808" y="487689"/>
                          <a:pt x="112075" y="438937"/>
                          <a:pt x="0" y="461665"/>
                        </a:cubicBezTo>
                        <a:cubicBezTo>
                          <a:pt x="8383" y="382117"/>
                          <a:pt x="61188" y="292939"/>
                          <a:pt x="0" y="226215"/>
                        </a:cubicBezTo>
                        <a:cubicBezTo>
                          <a:pt x="-40024" y="159412"/>
                          <a:pt x="-717" y="6138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99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dirty="0">
                <a:solidFill>
                  <a:srgbClr val="00B0F0"/>
                </a:solidFill>
                <a:latin typeface="Calibri" panose="020F0502020204030204"/>
                <a:cs typeface="Arial" panose="020B0604020202020204" pitchFamily="34" charset="0"/>
              </a:rPr>
              <a:t>التهيئة الحافزة ..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46A98F2-DA0F-4FA4-B81F-A8AC932B6D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7075" r="17234" b="42443"/>
          <a:stretch/>
        </p:blipFill>
        <p:spPr>
          <a:xfrm>
            <a:off x="6855987" y="911757"/>
            <a:ext cx="2033534" cy="98110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EDD0554-D93A-4AE8-9D56-735A97748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0043" y="1036663"/>
            <a:ext cx="981104" cy="981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795CF9-9FCE-4C6C-9D6C-F78E6D7E488B}"/>
              </a:ext>
            </a:extLst>
          </p:cNvPr>
          <p:cNvSpPr txBox="1"/>
          <p:nvPr/>
        </p:nvSpPr>
        <p:spPr>
          <a:xfrm>
            <a:off x="6745575" y="3544237"/>
            <a:ext cx="1562725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DA2B0C-6704-4E2F-AF75-149C5F982C18}"/>
              </a:ext>
            </a:extLst>
          </p:cNvPr>
          <p:cNvSpPr txBox="1"/>
          <p:nvPr/>
        </p:nvSpPr>
        <p:spPr>
          <a:xfrm>
            <a:off x="4820137" y="3559135"/>
            <a:ext cx="1562725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D2A922-69F5-43F8-B088-C4786D97B569}"/>
              </a:ext>
            </a:extLst>
          </p:cNvPr>
          <p:cNvSpPr txBox="1"/>
          <p:nvPr/>
        </p:nvSpPr>
        <p:spPr>
          <a:xfrm>
            <a:off x="1327351" y="2407258"/>
            <a:ext cx="6565637" cy="461665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https://wordwall.net/ar/resource/4156210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00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7" b="39619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57311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7" b="39619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70881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 r="1857"/>
          <a:stretch/>
        </p:blipFill>
        <p:spPr>
          <a:xfrm>
            <a:off x="0" y="762000"/>
            <a:ext cx="9144000" cy="533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07227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34"/>
          <a:stretch/>
        </p:blipFill>
        <p:spPr>
          <a:xfrm>
            <a:off x="0" y="13062"/>
            <a:ext cx="9111621" cy="6844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2288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D1D2F9CB-70C3-4979-9EA0-C7971E531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945921-FB72-458A-B166-AB4EEE12D16F}"/>
              </a:ext>
            </a:extLst>
          </p:cNvPr>
          <p:cNvSpPr txBox="1"/>
          <p:nvPr/>
        </p:nvSpPr>
        <p:spPr>
          <a:xfrm>
            <a:off x="3847717" y="1084949"/>
            <a:ext cx="2720714" cy="461665"/>
          </a:xfrm>
          <a:custGeom>
            <a:avLst/>
            <a:gdLst>
              <a:gd name="connsiteX0" fmla="*/ 0 w 3627619"/>
              <a:gd name="connsiteY0" fmla="*/ 0 h 1077218"/>
              <a:gd name="connsiteX1" fmla="*/ 590784 w 3627619"/>
              <a:gd name="connsiteY1" fmla="*/ 0 h 1077218"/>
              <a:gd name="connsiteX2" fmla="*/ 1181567 w 3627619"/>
              <a:gd name="connsiteY2" fmla="*/ 0 h 1077218"/>
              <a:gd name="connsiteX3" fmla="*/ 1736075 w 3627619"/>
              <a:gd name="connsiteY3" fmla="*/ 0 h 1077218"/>
              <a:gd name="connsiteX4" fmla="*/ 2254306 w 3627619"/>
              <a:gd name="connsiteY4" fmla="*/ 0 h 1077218"/>
              <a:gd name="connsiteX5" fmla="*/ 2699985 w 3627619"/>
              <a:gd name="connsiteY5" fmla="*/ 0 h 1077218"/>
              <a:gd name="connsiteX6" fmla="*/ 3145664 w 3627619"/>
              <a:gd name="connsiteY6" fmla="*/ 0 h 1077218"/>
              <a:gd name="connsiteX7" fmla="*/ 3627619 w 3627619"/>
              <a:gd name="connsiteY7" fmla="*/ 0 h 1077218"/>
              <a:gd name="connsiteX8" fmla="*/ 3627619 w 3627619"/>
              <a:gd name="connsiteY8" fmla="*/ 560153 h 1077218"/>
              <a:gd name="connsiteX9" fmla="*/ 3627619 w 3627619"/>
              <a:gd name="connsiteY9" fmla="*/ 1077218 h 1077218"/>
              <a:gd name="connsiteX10" fmla="*/ 3218216 w 3627619"/>
              <a:gd name="connsiteY10" fmla="*/ 1077218 h 1077218"/>
              <a:gd name="connsiteX11" fmla="*/ 2627433 w 3627619"/>
              <a:gd name="connsiteY11" fmla="*/ 1077218 h 1077218"/>
              <a:gd name="connsiteX12" fmla="*/ 2181754 w 3627619"/>
              <a:gd name="connsiteY12" fmla="*/ 1077218 h 1077218"/>
              <a:gd name="connsiteX13" fmla="*/ 1590970 w 3627619"/>
              <a:gd name="connsiteY13" fmla="*/ 1077218 h 1077218"/>
              <a:gd name="connsiteX14" fmla="*/ 1000186 w 3627619"/>
              <a:gd name="connsiteY14" fmla="*/ 1077218 h 1077218"/>
              <a:gd name="connsiteX15" fmla="*/ 445679 w 3627619"/>
              <a:gd name="connsiteY15" fmla="*/ 1077218 h 1077218"/>
              <a:gd name="connsiteX16" fmla="*/ 0 w 3627619"/>
              <a:gd name="connsiteY16" fmla="*/ 1077218 h 1077218"/>
              <a:gd name="connsiteX17" fmla="*/ 0 w 3627619"/>
              <a:gd name="connsiteY17" fmla="*/ 527837 h 1077218"/>
              <a:gd name="connsiteX18" fmla="*/ 0 w 3627619"/>
              <a:gd name="connsiteY18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27619" h="1077218" extrusionOk="0">
                <a:moveTo>
                  <a:pt x="0" y="0"/>
                </a:moveTo>
                <a:cubicBezTo>
                  <a:pt x="199349" y="-2641"/>
                  <a:pt x="390964" y="56517"/>
                  <a:pt x="590784" y="0"/>
                </a:cubicBezTo>
                <a:cubicBezTo>
                  <a:pt x="790604" y="-56517"/>
                  <a:pt x="1035791" y="43065"/>
                  <a:pt x="1181567" y="0"/>
                </a:cubicBezTo>
                <a:cubicBezTo>
                  <a:pt x="1327343" y="-43065"/>
                  <a:pt x="1543859" y="41635"/>
                  <a:pt x="1736075" y="0"/>
                </a:cubicBezTo>
                <a:cubicBezTo>
                  <a:pt x="1928291" y="-41635"/>
                  <a:pt x="1998016" y="31046"/>
                  <a:pt x="2254306" y="0"/>
                </a:cubicBezTo>
                <a:cubicBezTo>
                  <a:pt x="2510596" y="-31046"/>
                  <a:pt x="2539586" y="31179"/>
                  <a:pt x="2699985" y="0"/>
                </a:cubicBezTo>
                <a:cubicBezTo>
                  <a:pt x="2860384" y="-31179"/>
                  <a:pt x="2987892" y="52099"/>
                  <a:pt x="3145664" y="0"/>
                </a:cubicBezTo>
                <a:cubicBezTo>
                  <a:pt x="3303436" y="-52099"/>
                  <a:pt x="3504621" y="22474"/>
                  <a:pt x="3627619" y="0"/>
                </a:cubicBezTo>
                <a:cubicBezTo>
                  <a:pt x="3683969" y="116260"/>
                  <a:pt x="3610119" y="310854"/>
                  <a:pt x="3627619" y="560153"/>
                </a:cubicBezTo>
                <a:cubicBezTo>
                  <a:pt x="3645119" y="809452"/>
                  <a:pt x="3587875" y="942105"/>
                  <a:pt x="3627619" y="1077218"/>
                </a:cubicBezTo>
                <a:cubicBezTo>
                  <a:pt x="3542698" y="1082862"/>
                  <a:pt x="3319580" y="1053541"/>
                  <a:pt x="3218216" y="1077218"/>
                </a:cubicBezTo>
                <a:cubicBezTo>
                  <a:pt x="3116852" y="1100895"/>
                  <a:pt x="2917560" y="1031894"/>
                  <a:pt x="2627433" y="1077218"/>
                </a:cubicBezTo>
                <a:cubicBezTo>
                  <a:pt x="2337306" y="1122542"/>
                  <a:pt x="2377275" y="1057788"/>
                  <a:pt x="2181754" y="1077218"/>
                </a:cubicBezTo>
                <a:cubicBezTo>
                  <a:pt x="1986233" y="1096648"/>
                  <a:pt x="1866105" y="1071297"/>
                  <a:pt x="1590970" y="1077218"/>
                </a:cubicBezTo>
                <a:cubicBezTo>
                  <a:pt x="1315835" y="1083139"/>
                  <a:pt x="1256021" y="1057655"/>
                  <a:pt x="1000186" y="1077218"/>
                </a:cubicBezTo>
                <a:cubicBezTo>
                  <a:pt x="744351" y="1096781"/>
                  <a:pt x="703726" y="1023459"/>
                  <a:pt x="445679" y="1077218"/>
                </a:cubicBezTo>
                <a:cubicBezTo>
                  <a:pt x="187632" y="1130977"/>
                  <a:pt x="149773" y="1042977"/>
                  <a:pt x="0" y="1077218"/>
                </a:cubicBezTo>
                <a:cubicBezTo>
                  <a:pt x="-4997" y="900279"/>
                  <a:pt x="60457" y="678312"/>
                  <a:pt x="0" y="527837"/>
                </a:cubicBezTo>
                <a:cubicBezTo>
                  <a:pt x="-60457" y="377362"/>
                  <a:pt x="2663" y="143338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06926935">
                  <a:custGeom>
                    <a:avLst/>
                    <a:gdLst>
                      <a:gd name="connsiteX0" fmla="*/ 0 w 2720714"/>
                      <a:gd name="connsiteY0" fmla="*/ 0 h 461665"/>
                      <a:gd name="connsiteX1" fmla="*/ 443087 w 2720714"/>
                      <a:gd name="connsiteY1" fmla="*/ 0 h 461665"/>
                      <a:gd name="connsiteX2" fmla="*/ 886175 w 2720714"/>
                      <a:gd name="connsiteY2" fmla="*/ 0 h 461665"/>
                      <a:gd name="connsiteX3" fmla="*/ 1302056 w 2720714"/>
                      <a:gd name="connsiteY3" fmla="*/ 0 h 461665"/>
                      <a:gd name="connsiteX4" fmla="*/ 1690729 w 2720714"/>
                      <a:gd name="connsiteY4" fmla="*/ 0 h 461665"/>
                      <a:gd name="connsiteX5" fmla="*/ 2024988 w 2720714"/>
                      <a:gd name="connsiteY5" fmla="*/ 0 h 461665"/>
                      <a:gd name="connsiteX6" fmla="*/ 2359247 w 2720714"/>
                      <a:gd name="connsiteY6" fmla="*/ 0 h 461665"/>
                      <a:gd name="connsiteX7" fmla="*/ 2720714 w 2720714"/>
                      <a:gd name="connsiteY7" fmla="*/ 0 h 461665"/>
                      <a:gd name="connsiteX8" fmla="*/ 2720714 w 2720714"/>
                      <a:gd name="connsiteY8" fmla="*/ 240065 h 461665"/>
                      <a:gd name="connsiteX9" fmla="*/ 2720714 w 2720714"/>
                      <a:gd name="connsiteY9" fmla="*/ 461665 h 461665"/>
                      <a:gd name="connsiteX10" fmla="*/ 2413661 w 2720714"/>
                      <a:gd name="connsiteY10" fmla="*/ 461665 h 461665"/>
                      <a:gd name="connsiteX11" fmla="*/ 1970574 w 2720714"/>
                      <a:gd name="connsiteY11" fmla="*/ 461665 h 461665"/>
                      <a:gd name="connsiteX12" fmla="*/ 1636315 w 2720714"/>
                      <a:gd name="connsiteY12" fmla="*/ 461665 h 461665"/>
                      <a:gd name="connsiteX13" fmla="*/ 1193227 w 2720714"/>
                      <a:gd name="connsiteY13" fmla="*/ 461665 h 461665"/>
                      <a:gd name="connsiteX14" fmla="*/ 750139 w 2720714"/>
                      <a:gd name="connsiteY14" fmla="*/ 461665 h 461665"/>
                      <a:gd name="connsiteX15" fmla="*/ 334259 w 2720714"/>
                      <a:gd name="connsiteY15" fmla="*/ 461665 h 461665"/>
                      <a:gd name="connsiteX16" fmla="*/ 0 w 2720714"/>
                      <a:gd name="connsiteY16" fmla="*/ 461665 h 461665"/>
                      <a:gd name="connsiteX17" fmla="*/ 0 w 2720714"/>
                      <a:gd name="connsiteY17" fmla="*/ 226215 h 461665"/>
                      <a:gd name="connsiteX18" fmla="*/ 0 w 2720714"/>
                      <a:gd name="connsiteY18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720714" h="461665" extrusionOk="0">
                        <a:moveTo>
                          <a:pt x="0" y="0"/>
                        </a:moveTo>
                        <a:cubicBezTo>
                          <a:pt x="168424" y="29299"/>
                          <a:pt x="278650" y="19989"/>
                          <a:pt x="443087" y="0"/>
                        </a:cubicBezTo>
                        <a:cubicBezTo>
                          <a:pt x="581518" y="-31279"/>
                          <a:pt x="796667" y="9039"/>
                          <a:pt x="886175" y="0"/>
                        </a:cubicBezTo>
                        <a:cubicBezTo>
                          <a:pt x="1015435" y="-11115"/>
                          <a:pt x="1167315" y="41268"/>
                          <a:pt x="1302056" y="0"/>
                        </a:cubicBezTo>
                        <a:cubicBezTo>
                          <a:pt x="1460814" y="-7245"/>
                          <a:pt x="1509394" y="7929"/>
                          <a:pt x="1690729" y="0"/>
                        </a:cubicBezTo>
                        <a:cubicBezTo>
                          <a:pt x="1883882" y="-12861"/>
                          <a:pt x="1905570" y="19951"/>
                          <a:pt x="2024988" y="0"/>
                        </a:cubicBezTo>
                        <a:cubicBezTo>
                          <a:pt x="2169885" y="-17380"/>
                          <a:pt x="2237991" y="25406"/>
                          <a:pt x="2359247" y="0"/>
                        </a:cubicBezTo>
                        <a:cubicBezTo>
                          <a:pt x="2497880" y="-4205"/>
                          <a:pt x="2607522" y="2582"/>
                          <a:pt x="2720714" y="0"/>
                        </a:cubicBezTo>
                        <a:cubicBezTo>
                          <a:pt x="2760676" y="64408"/>
                          <a:pt x="2714401" y="122609"/>
                          <a:pt x="2720714" y="240065"/>
                        </a:cubicBezTo>
                        <a:cubicBezTo>
                          <a:pt x="2729920" y="328551"/>
                          <a:pt x="2694144" y="406837"/>
                          <a:pt x="2720714" y="461665"/>
                        </a:cubicBezTo>
                        <a:cubicBezTo>
                          <a:pt x="2666213" y="473158"/>
                          <a:pt x="2500268" y="445575"/>
                          <a:pt x="2413661" y="461665"/>
                        </a:cubicBezTo>
                        <a:cubicBezTo>
                          <a:pt x="2323405" y="493732"/>
                          <a:pt x="2180485" y="450947"/>
                          <a:pt x="1970574" y="461665"/>
                        </a:cubicBezTo>
                        <a:cubicBezTo>
                          <a:pt x="1756191" y="486430"/>
                          <a:pt x="1777868" y="443989"/>
                          <a:pt x="1636315" y="461665"/>
                        </a:cubicBezTo>
                        <a:cubicBezTo>
                          <a:pt x="1493667" y="455710"/>
                          <a:pt x="1417717" y="453504"/>
                          <a:pt x="1193227" y="461665"/>
                        </a:cubicBezTo>
                        <a:cubicBezTo>
                          <a:pt x="989044" y="461308"/>
                          <a:pt x="948444" y="460611"/>
                          <a:pt x="750139" y="461665"/>
                        </a:cubicBezTo>
                        <a:cubicBezTo>
                          <a:pt x="558841" y="469017"/>
                          <a:pt x="528048" y="447687"/>
                          <a:pt x="334259" y="461665"/>
                        </a:cubicBezTo>
                        <a:cubicBezTo>
                          <a:pt x="133808" y="487689"/>
                          <a:pt x="112075" y="438937"/>
                          <a:pt x="0" y="461665"/>
                        </a:cubicBezTo>
                        <a:cubicBezTo>
                          <a:pt x="8383" y="382117"/>
                          <a:pt x="61188" y="292939"/>
                          <a:pt x="0" y="226215"/>
                        </a:cubicBezTo>
                        <a:cubicBezTo>
                          <a:pt x="-40024" y="159412"/>
                          <a:pt x="-717" y="6138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FF99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 defTabSz="685800"/>
            <a:r>
              <a:rPr lang="ar-AE" sz="2400" b="1" dirty="0">
                <a:solidFill>
                  <a:srgbClr val="00B0F0"/>
                </a:solidFill>
                <a:latin typeface="Calibri" panose="020F0502020204030204"/>
                <a:cs typeface="Arial" panose="020B0604020202020204" pitchFamily="34" charset="0"/>
              </a:rPr>
              <a:t>حوت على الشاطئ</a:t>
            </a:r>
            <a:endParaRPr lang="en-US" sz="2400" b="1" dirty="0">
              <a:solidFill>
                <a:srgbClr val="00B0F0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6CECC2-CE7D-4D98-BB9D-3068A3258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37" y="4613843"/>
            <a:ext cx="1307751" cy="13077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B52E25-7D7D-4D46-8DC8-E356383E79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7075" r="17234" b="42443"/>
          <a:stretch/>
        </p:blipFill>
        <p:spPr>
          <a:xfrm>
            <a:off x="6855987" y="911757"/>
            <a:ext cx="2033534" cy="98110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6D6ADA6-ACC8-42CE-94EB-A5380CF6357E}"/>
              </a:ext>
            </a:extLst>
          </p:cNvPr>
          <p:cNvGrpSpPr/>
          <p:nvPr/>
        </p:nvGrpSpPr>
        <p:grpSpPr>
          <a:xfrm>
            <a:off x="269963" y="1043845"/>
            <a:ext cx="1707925" cy="1075711"/>
            <a:chOff x="359950" y="248794"/>
            <a:chExt cx="2277233" cy="143428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7B1E40-6D83-41B0-9A3D-92E1226ED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5585" t="4427" r="5504" b="6666"/>
            <a:stretch/>
          </p:blipFill>
          <p:spPr>
            <a:xfrm>
              <a:off x="548144" y="256446"/>
              <a:ext cx="1112539" cy="106551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ABD2E8-8443-42DB-AAC9-A97B30C77BC1}"/>
                </a:ext>
              </a:extLst>
            </p:cNvPr>
            <p:cNvSpPr txBox="1"/>
            <p:nvPr/>
          </p:nvSpPr>
          <p:spPr>
            <a:xfrm>
              <a:off x="359950" y="1282965"/>
              <a:ext cx="2277233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/>
              <a:r>
                <a:rPr lang="ar-AE" sz="1350" b="1" dirty="0">
                  <a:solidFill>
                    <a:srgbClr val="7030A0"/>
                  </a:solidFill>
                  <a:latin typeface="Calibri" panose="020F0502020204030204"/>
                  <a:cs typeface="Arial" panose="020B0604020202020204" pitchFamily="34" charset="0"/>
                </a:rPr>
                <a:t>حتى نحن مستعدين  للتخرج</a:t>
              </a:r>
              <a:endParaRPr lang="en-US" sz="1350" b="1" dirty="0">
                <a:solidFill>
                  <a:srgbClr val="7030A0"/>
                </a:solidFill>
                <a:latin typeface="Calibri" panose="020F0502020204030204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FFF8E40-00D8-4CC9-A0BE-484927982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89586" y="248794"/>
              <a:ext cx="1115665" cy="1060796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44DFBB6-05E3-4EFE-B8E7-8A3BBAB615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361" t="11007" r="18196" b="11007"/>
          <a:stretch/>
        </p:blipFill>
        <p:spPr>
          <a:xfrm>
            <a:off x="560832" y="2458210"/>
            <a:ext cx="1633963" cy="22880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942738-0BAA-4977-82E9-6C254D60304D}"/>
              </a:ext>
            </a:extLst>
          </p:cNvPr>
          <p:cNvSpPr txBox="1"/>
          <p:nvPr/>
        </p:nvSpPr>
        <p:spPr>
          <a:xfrm>
            <a:off x="743808" y="3090859"/>
            <a:ext cx="130775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ar-AE" sz="405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التهيئة</a:t>
            </a:r>
            <a:endParaRPr lang="en-US" sz="40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Online Media 13" title="جبل حفيت ثاني أعلى جبال الامارات - سياحة داخلية">
            <a:hlinkClick r:id="" action="ppaction://media"/>
            <a:extLst>
              <a:ext uri="{FF2B5EF4-FFF2-40B4-BE49-F238E27FC236}">
                <a16:creationId xmlns:a16="http://schemas.microsoft.com/office/drawing/2014/main" id="{1F11E3A7-3E09-493D-A6E4-F0CC785FFA2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3619500" y="2890837"/>
            <a:ext cx="4226517" cy="213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5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00524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33"/>
          <a:stretch/>
        </p:blipFill>
        <p:spPr>
          <a:xfrm>
            <a:off x="10886" y="0"/>
            <a:ext cx="9133114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28600" y="6172200"/>
            <a:ext cx="8229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152400" y="304800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>
                <a:solidFill>
                  <a:srgbClr val="0070C0"/>
                </a:solidFill>
              </a:rPr>
              <a:t>طريق ملتوٍ محاط من الطرفين بالأشجار، غابة كثيفة وافرة بثمارها.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6482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0070C0"/>
                </a:solidFill>
              </a:rPr>
              <a:t>1ـ بيت واسع، يقع في مدينة معلقة على رأس الجبل.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533400" y="5373469"/>
            <a:ext cx="1021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500" b="1" dirty="0">
                <a:solidFill>
                  <a:srgbClr val="0070C0"/>
                </a:solidFill>
              </a:rPr>
              <a:t>2ـ يحتوي على حديقة زرعت فيها أشجار التوت والتين والخوخ.</a:t>
            </a:r>
            <a:endParaRPr lang="en-US" sz="35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6059269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0070C0"/>
                </a:solidFill>
              </a:rPr>
              <a:t>3ـ محاط بسياج.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8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" t="45815" r="1167" b="12181"/>
          <a:stretch/>
        </p:blipFill>
        <p:spPr>
          <a:xfrm>
            <a:off x="1" y="-13359"/>
            <a:ext cx="9144000" cy="68713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048000" y="4001869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0070C0"/>
                </a:solidFill>
              </a:rPr>
              <a:t>تدل على شموخ وعلو الجبال.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9800" y="5791200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0070C0"/>
                </a:solidFill>
              </a:rPr>
              <a:t>يدل على الهدوء الكائن في الجبل.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838200"/>
            <a:ext cx="830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0070C0"/>
                </a:solidFill>
              </a:rPr>
              <a:t>شعرت الفتاة بالراحة التامة، في ذلك المكان الهادئ الساكن بكل ما فيه، فقد تذكرت كل ما مر بها أيام طفولتها في تلك اللحظة.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77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89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477000" y="3048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واجـــــــــــــب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781800" y="344269"/>
            <a:ext cx="2362200" cy="6463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6248400" y="152400"/>
            <a:ext cx="990600" cy="19186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9237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04800" y="3733800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</a:rPr>
              <a:t>أعاليها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5600" y="2996625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</a:rPr>
              <a:t>بروز تشبه الضرس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85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096000" y="10668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</a:rPr>
              <a:t>تجعله في حضنها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1167825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</a:rPr>
              <a:t>ممدودًا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78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4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5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595</Words>
  <Application>Microsoft Office PowerPoint</Application>
  <PresentationFormat>On-screen Show (4:3)</PresentationFormat>
  <Paragraphs>169</Paragraphs>
  <Slides>73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73</vt:i4>
      </vt:variant>
    </vt:vector>
  </HeadingPairs>
  <TitlesOfParts>
    <vt:vector size="85" baseType="lpstr">
      <vt:lpstr>Aldhabi</vt:lpstr>
      <vt:lpstr>Arial</vt:lpstr>
      <vt:lpstr>Calibri</vt:lpstr>
      <vt:lpstr>Calibri Light</vt:lpstr>
      <vt:lpstr>Century Schoolbook</vt:lpstr>
      <vt:lpstr>Corbel</vt:lpstr>
      <vt:lpstr>Garamond</vt:lpstr>
      <vt:lpstr>Office Theme</vt:lpstr>
      <vt:lpstr>1_Office Theme</vt:lpstr>
      <vt:lpstr>Feathered</vt:lpstr>
      <vt:lpstr>Organic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HEAVEN KILLERS RELEASE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saeed</cp:lastModifiedBy>
  <cp:revision>21</cp:revision>
  <dcterms:created xsi:type="dcterms:W3CDTF">2017-10-02T12:59:37Z</dcterms:created>
  <dcterms:modified xsi:type="dcterms:W3CDTF">2021-09-30T10:59:07Z</dcterms:modified>
</cp:coreProperties>
</file>