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352" r:id="rId15"/>
    <p:sldId id="348" r:id="rId16"/>
    <p:sldId id="347" r:id="rId17"/>
    <p:sldId id="282" r:id="rId18"/>
    <p:sldId id="330" r:id="rId19"/>
    <p:sldId id="350" r:id="rId20"/>
    <p:sldId id="353" r:id="rId21"/>
    <p:sldId id="354"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CF5B"/>
    <a:srgbClr val="FF8E74"/>
    <a:srgbClr val="FFF4E7"/>
    <a:srgbClr val="FFE8CB"/>
    <a:srgbClr val="FFFFFF"/>
    <a:srgbClr val="FFFF0F"/>
    <a:srgbClr val="000000"/>
    <a:srgbClr val="0000CC"/>
    <a:srgbClr val="987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556"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2B10E2-2559-4C15-828F-7E6703D549D5}" type="doc">
      <dgm:prSet loTypeId="urn:microsoft.com/office/officeart/2008/layout/NameandTitleOrganizationalChart" loCatId="hierarchy" qsTypeId="urn:microsoft.com/office/officeart/2005/8/quickstyle/simple1" qsCatId="simple" csTypeId="urn:microsoft.com/office/officeart/2005/8/colors/colorful4" csCatId="colorful" phldr="1"/>
      <dgm:spPr/>
      <dgm:t>
        <a:bodyPr/>
        <a:lstStyle/>
        <a:p>
          <a:endParaRPr lang="en-US"/>
        </a:p>
      </dgm:t>
    </dgm:pt>
    <dgm:pt modelId="{F4DEB6D9-E123-40E1-8B22-587DA0296A44}">
      <dgm:prSet phldrT="[Text]"/>
      <dgm:spPr/>
      <dgm:t>
        <a:bodyPr/>
        <a:lstStyle/>
        <a:p>
          <a:r>
            <a:rPr lang="ar-AE" dirty="0"/>
            <a:t>الأحكام الشرعية</a:t>
          </a:r>
          <a:endParaRPr lang="en-US" dirty="0"/>
        </a:p>
      </dgm:t>
    </dgm:pt>
    <dgm:pt modelId="{544DBD23-15B6-4A8E-B4AC-375577ADE4B3}" type="parTrans" cxnId="{1CF65430-4B18-423D-AFB5-6E96BAD195FC}">
      <dgm:prSet/>
      <dgm:spPr/>
      <dgm:t>
        <a:bodyPr/>
        <a:lstStyle/>
        <a:p>
          <a:endParaRPr lang="en-US"/>
        </a:p>
      </dgm:t>
    </dgm:pt>
    <dgm:pt modelId="{B8AA18EA-2E2D-40DE-8B9E-CE0B204A9155}" type="sibTrans" cxnId="{1CF65430-4B18-423D-AFB5-6E96BAD195FC}">
      <dgm:prSet/>
      <dgm:spPr/>
      <dgm:t>
        <a:bodyPr/>
        <a:lstStyle/>
        <a:p>
          <a:endParaRPr lang="en-US"/>
        </a:p>
      </dgm:t>
    </dgm:pt>
    <dgm:pt modelId="{4B0D9846-C15C-4103-B270-5113831D4C55}">
      <dgm:prSet phldrT="[Text]"/>
      <dgm:spPr/>
      <dgm:t>
        <a:bodyPr/>
        <a:lstStyle/>
        <a:p>
          <a:r>
            <a:rPr lang="ar-AE" dirty="0"/>
            <a:t>الحرام</a:t>
          </a:r>
          <a:endParaRPr lang="en-US" dirty="0"/>
        </a:p>
      </dgm:t>
    </dgm:pt>
    <dgm:pt modelId="{C78AD0D9-DC99-4850-A67C-BBEBE2C8EE1C}" type="parTrans" cxnId="{AFED991F-92CD-4FC4-90C7-FD928D7F21E4}">
      <dgm:prSet/>
      <dgm:spPr/>
      <dgm:t>
        <a:bodyPr/>
        <a:lstStyle/>
        <a:p>
          <a:endParaRPr lang="en-US"/>
        </a:p>
      </dgm:t>
    </dgm:pt>
    <dgm:pt modelId="{14164BDD-E9A2-4809-8A29-1D68DACBC438}" type="sibTrans" cxnId="{AFED991F-92CD-4FC4-90C7-FD928D7F21E4}">
      <dgm:prSet/>
      <dgm:spPr/>
      <dgm:t>
        <a:bodyPr/>
        <a:lstStyle/>
        <a:p>
          <a:endParaRPr lang="en-US"/>
        </a:p>
      </dgm:t>
    </dgm:pt>
    <dgm:pt modelId="{8CF8C2BD-FDFF-4CBB-B8B5-D8B97B7B62FF}">
      <dgm:prSet phldrT="[Text]"/>
      <dgm:spPr/>
      <dgm:t>
        <a:bodyPr/>
        <a:lstStyle/>
        <a:p>
          <a:r>
            <a:rPr lang="ar-AE" dirty="0"/>
            <a:t>الشبهات</a:t>
          </a:r>
          <a:endParaRPr lang="en-US" dirty="0"/>
        </a:p>
      </dgm:t>
    </dgm:pt>
    <dgm:pt modelId="{0DFE93B9-D0FE-4C50-B417-CECF595D9547}" type="parTrans" cxnId="{BED005EE-3FD7-4157-B119-EFCAD5334177}">
      <dgm:prSet/>
      <dgm:spPr/>
      <dgm:t>
        <a:bodyPr/>
        <a:lstStyle/>
        <a:p>
          <a:endParaRPr lang="en-US"/>
        </a:p>
      </dgm:t>
    </dgm:pt>
    <dgm:pt modelId="{0ABB357A-8DBC-48BF-9721-9C3B3892BE20}" type="sibTrans" cxnId="{BED005EE-3FD7-4157-B119-EFCAD5334177}">
      <dgm:prSet/>
      <dgm:spPr/>
      <dgm:t>
        <a:bodyPr/>
        <a:lstStyle/>
        <a:p>
          <a:endParaRPr lang="en-US"/>
        </a:p>
      </dgm:t>
    </dgm:pt>
    <dgm:pt modelId="{D45B65BF-D72B-45A1-B18A-4AC2C6907E5A}">
      <dgm:prSet phldrT="[Text]"/>
      <dgm:spPr/>
      <dgm:t>
        <a:bodyPr/>
        <a:lstStyle/>
        <a:p>
          <a:r>
            <a:rPr lang="ar-AE" dirty="0"/>
            <a:t>الحلال</a:t>
          </a:r>
          <a:endParaRPr lang="en-US" dirty="0"/>
        </a:p>
      </dgm:t>
    </dgm:pt>
    <dgm:pt modelId="{BA9C1494-7C93-4076-A8DB-B5E7AC1CD249}" type="parTrans" cxnId="{FA9634CA-7C75-4C0C-A0FA-B3B4AD79A5A2}">
      <dgm:prSet/>
      <dgm:spPr/>
      <dgm:t>
        <a:bodyPr/>
        <a:lstStyle/>
        <a:p>
          <a:endParaRPr lang="en-US"/>
        </a:p>
      </dgm:t>
    </dgm:pt>
    <dgm:pt modelId="{891E6756-C23F-47A7-895C-66968FAB58D7}" type="sibTrans" cxnId="{FA9634CA-7C75-4C0C-A0FA-B3B4AD79A5A2}">
      <dgm:prSet/>
      <dgm:spPr/>
      <dgm:t>
        <a:bodyPr/>
        <a:lstStyle/>
        <a:p>
          <a:endParaRPr lang="en-US"/>
        </a:p>
      </dgm:t>
    </dgm:pt>
    <dgm:pt modelId="{18F92A98-C58C-4D77-9D7F-9C6537D161DE}" type="pres">
      <dgm:prSet presAssocID="{592B10E2-2559-4C15-828F-7E6703D549D5}" presName="hierChild1" presStyleCnt="0">
        <dgm:presLayoutVars>
          <dgm:orgChart val="1"/>
          <dgm:chPref val="1"/>
          <dgm:dir/>
          <dgm:animOne val="branch"/>
          <dgm:animLvl val="lvl"/>
          <dgm:resizeHandles/>
        </dgm:presLayoutVars>
      </dgm:prSet>
      <dgm:spPr/>
    </dgm:pt>
    <dgm:pt modelId="{8C33C08E-9080-4DDA-9E1F-DDE0F2F8DC07}" type="pres">
      <dgm:prSet presAssocID="{F4DEB6D9-E123-40E1-8B22-587DA0296A44}" presName="hierRoot1" presStyleCnt="0">
        <dgm:presLayoutVars>
          <dgm:hierBranch val="init"/>
        </dgm:presLayoutVars>
      </dgm:prSet>
      <dgm:spPr/>
    </dgm:pt>
    <dgm:pt modelId="{2B7BC7C6-1DA9-44CB-A03B-5F4B18E96B81}" type="pres">
      <dgm:prSet presAssocID="{F4DEB6D9-E123-40E1-8B22-587DA0296A44}" presName="rootComposite1" presStyleCnt="0"/>
      <dgm:spPr/>
    </dgm:pt>
    <dgm:pt modelId="{9BEA18B3-9F2D-4715-9121-ED067BABF90D}" type="pres">
      <dgm:prSet presAssocID="{F4DEB6D9-E123-40E1-8B22-587DA0296A44}" presName="rootText1" presStyleLbl="node0" presStyleIdx="0" presStyleCnt="1" custScaleX="252890">
        <dgm:presLayoutVars>
          <dgm:chMax/>
          <dgm:chPref val="3"/>
        </dgm:presLayoutVars>
      </dgm:prSet>
      <dgm:spPr/>
    </dgm:pt>
    <dgm:pt modelId="{08447E0B-F2C0-4E65-A290-725BAC31C6EA}" type="pres">
      <dgm:prSet presAssocID="{F4DEB6D9-E123-40E1-8B22-587DA0296A44}" presName="titleText1" presStyleLbl="fgAcc0" presStyleIdx="0" presStyleCnt="1">
        <dgm:presLayoutVars>
          <dgm:chMax val="0"/>
          <dgm:chPref val="0"/>
        </dgm:presLayoutVars>
      </dgm:prSet>
      <dgm:spPr/>
    </dgm:pt>
    <dgm:pt modelId="{C03EC096-693C-4633-8CE0-C4B975B12DC7}" type="pres">
      <dgm:prSet presAssocID="{F4DEB6D9-E123-40E1-8B22-587DA0296A44}" presName="rootConnector1" presStyleLbl="node1" presStyleIdx="0" presStyleCnt="3"/>
      <dgm:spPr/>
    </dgm:pt>
    <dgm:pt modelId="{68CF6492-E673-430B-ADE6-1CDA6AD48BA2}" type="pres">
      <dgm:prSet presAssocID="{F4DEB6D9-E123-40E1-8B22-587DA0296A44}" presName="hierChild2" presStyleCnt="0"/>
      <dgm:spPr/>
    </dgm:pt>
    <dgm:pt modelId="{F23CF78B-02F2-4D29-9866-5CFE6D7C348A}" type="pres">
      <dgm:prSet presAssocID="{C78AD0D9-DC99-4850-A67C-BBEBE2C8EE1C}" presName="Name37" presStyleLbl="parChTrans1D2" presStyleIdx="0" presStyleCnt="3"/>
      <dgm:spPr/>
    </dgm:pt>
    <dgm:pt modelId="{89069B01-FF12-4B95-9663-6B3CA0B4CF06}" type="pres">
      <dgm:prSet presAssocID="{4B0D9846-C15C-4103-B270-5113831D4C55}" presName="hierRoot2" presStyleCnt="0">
        <dgm:presLayoutVars>
          <dgm:hierBranch val="init"/>
        </dgm:presLayoutVars>
      </dgm:prSet>
      <dgm:spPr/>
    </dgm:pt>
    <dgm:pt modelId="{BA87F62D-9E3B-4E9B-8071-AC47C489AA79}" type="pres">
      <dgm:prSet presAssocID="{4B0D9846-C15C-4103-B270-5113831D4C55}" presName="rootComposite" presStyleCnt="0"/>
      <dgm:spPr/>
    </dgm:pt>
    <dgm:pt modelId="{84463BE5-C967-416C-AFD9-6C7E4873CCFA}" type="pres">
      <dgm:prSet presAssocID="{4B0D9846-C15C-4103-B270-5113831D4C55}" presName="rootText" presStyleLbl="node1" presStyleIdx="0" presStyleCnt="3">
        <dgm:presLayoutVars>
          <dgm:chMax/>
          <dgm:chPref val="3"/>
        </dgm:presLayoutVars>
      </dgm:prSet>
      <dgm:spPr/>
    </dgm:pt>
    <dgm:pt modelId="{A0F5FA56-6B6D-46FE-AF01-595F22808371}" type="pres">
      <dgm:prSet presAssocID="{4B0D9846-C15C-4103-B270-5113831D4C55}" presName="titleText2" presStyleLbl="fgAcc1" presStyleIdx="0" presStyleCnt="3">
        <dgm:presLayoutVars>
          <dgm:chMax val="0"/>
          <dgm:chPref val="0"/>
        </dgm:presLayoutVars>
      </dgm:prSet>
      <dgm:spPr/>
    </dgm:pt>
    <dgm:pt modelId="{3EB6CF6E-7996-4741-AB68-C7D5CE8D10AC}" type="pres">
      <dgm:prSet presAssocID="{4B0D9846-C15C-4103-B270-5113831D4C55}" presName="rootConnector" presStyleLbl="node2" presStyleIdx="0" presStyleCnt="0"/>
      <dgm:spPr/>
    </dgm:pt>
    <dgm:pt modelId="{BEB56200-3836-4A56-9C78-5E0EB3FEC8D8}" type="pres">
      <dgm:prSet presAssocID="{4B0D9846-C15C-4103-B270-5113831D4C55}" presName="hierChild4" presStyleCnt="0"/>
      <dgm:spPr/>
    </dgm:pt>
    <dgm:pt modelId="{89B45CFE-C13D-4BC4-A8C2-A53D278B7C3F}" type="pres">
      <dgm:prSet presAssocID="{4B0D9846-C15C-4103-B270-5113831D4C55}" presName="hierChild5" presStyleCnt="0"/>
      <dgm:spPr/>
    </dgm:pt>
    <dgm:pt modelId="{DDE095B4-0FF1-413B-B3E9-2DFF3795D1AF}" type="pres">
      <dgm:prSet presAssocID="{0DFE93B9-D0FE-4C50-B417-CECF595D9547}" presName="Name37" presStyleLbl="parChTrans1D2" presStyleIdx="1" presStyleCnt="3"/>
      <dgm:spPr/>
    </dgm:pt>
    <dgm:pt modelId="{F7FAE6A7-B6AE-4904-B636-0D06A8B0A1E2}" type="pres">
      <dgm:prSet presAssocID="{8CF8C2BD-FDFF-4CBB-B8B5-D8B97B7B62FF}" presName="hierRoot2" presStyleCnt="0">
        <dgm:presLayoutVars>
          <dgm:hierBranch val="init"/>
        </dgm:presLayoutVars>
      </dgm:prSet>
      <dgm:spPr/>
    </dgm:pt>
    <dgm:pt modelId="{1403209B-BCAE-48DA-9F5D-09BC854C3BB0}" type="pres">
      <dgm:prSet presAssocID="{8CF8C2BD-FDFF-4CBB-B8B5-D8B97B7B62FF}" presName="rootComposite" presStyleCnt="0"/>
      <dgm:spPr/>
    </dgm:pt>
    <dgm:pt modelId="{06FD8DC3-A021-421F-9991-4C2C9044F5BC}" type="pres">
      <dgm:prSet presAssocID="{8CF8C2BD-FDFF-4CBB-B8B5-D8B97B7B62FF}" presName="rootText" presStyleLbl="node1" presStyleIdx="1" presStyleCnt="3">
        <dgm:presLayoutVars>
          <dgm:chMax/>
          <dgm:chPref val="3"/>
        </dgm:presLayoutVars>
      </dgm:prSet>
      <dgm:spPr/>
    </dgm:pt>
    <dgm:pt modelId="{0133F28C-E7CC-42FD-8F08-C492D4345AD6}" type="pres">
      <dgm:prSet presAssocID="{8CF8C2BD-FDFF-4CBB-B8B5-D8B97B7B62FF}" presName="titleText2" presStyleLbl="fgAcc1" presStyleIdx="1" presStyleCnt="3">
        <dgm:presLayoutVars>
          <dgm:chMax val="0"/>
          <dgm:chPref val="0"/>
        </dgm:presLayoutVars>
      </dgm:prSet>
      <dgm:spPr/>
    </dgm:pt>
    <dgm:pt modelId="{F1570060-24FA-41EC-8785-A3502E123653}" type="pres">
      <dgm:prSet presAssocID="{8CF8C2BD-FDFF-4CBB-B8B5-D8B97B7B62FF}" presName="rootConnector" presStyleLbl="node2" presStyleIdx="0" presStyleCnt="0"/>
      <dgm:spPr/>
    </dgm:pt>
    <dgm:pt modelId="{16C75024-99DC-49BC-A142-4D72DADCBEBB}" type="pres">
      <dgm:prSet presAssocID="{8CF8C2BD-FDFF-4CBB-B8B5-D8B97B7B62FF}" presName="hierChild4" presStyleCnt="0"/>
      <dgm:spPr/>
    </dgm:pt>
    <dgm:pt modelId="{2843505D-F0EE-4DED-9D48-33E3ABED3F38}" type="pres">
      <dgm:prSet presAssocID="{8CF8C2BD-FDFF-4CBB-B8B5-D8B97B7B62FF}" presName="hierChild5" presStyleCnt="0"/>
      <dgm:spPr/>
    </dgm:pt>
    <dgm:pt modelId="{6E675BF8-A2FA-4456-A8FA-DCB1BA75FAA1}" type="pres">
      <dgm:prSet presAssocID="{BA9C1494-7C93-4076-A8DB-B5E7AC1CD249}" presName="Name37" presStyleLbl="parChTrans1D2" presStyleIdx="2" presStyleCnt="3"/>
      <dgm:spPr/>
    </dgm:pt>
    <dgm:pt modelId="{A253115A-1739-4DA4-8594-F0EC412833D4}" type="pres">
      <dgm:prSet presAssocID="{D45B65BF-D72B-45A1-B18A-4AC2C6907E5A}" presName="hierRoot2" presStyleCnt="0">
        <dgm:presLayoutVars>
          <dgm:hierBranch val="init"/>
        </dgm:presLayoutVars>
      </dgm:prSet>
      <dgm:spPr/>
    </dgm:pt>
    <dgm:pt modelId="{04958591-839E-402F-82A8-A91F41FCDD7C}" type="pres">
      <dgm:prSet presAssocID="{D45B65BF-D72B-45A1-B18A-4AC2C6907E5A}" presName="rootComposite" presStyleCnt="0"/>
      <dgm:spPr/>
    </dgm:pt>
    <dgm:pt modelId="{BFE7E758-171C-47C8-BAC1-38DED5639C34}" type="pres">
      <dgm:prSet presAssocID="{D45B65BF-D72B-45A1-B18A-4AC2C6907E5A}" presName="rootText" presStyleLbl="node1" presStyleIdx="2" presStyleCnt="3">
        <dgm:presLayoutVars>
          <dgm:chMax/>
          <dgm:chPref val="3"/>
        </dgm:presLayoutVars>
      </dgm:prSet>
      <dgm:spPr/>
    </dgm:pt>
    <dgm:pt modelId="{B9480AD7-92BD-4644-8069-04A65D9B824A}" type="pres">
      <dgm:prSet presAssocID="{D45B65BF-D72B-45A1-B18A-4AC2C6907E5A}" presName="titleText2" presStyleLbl="fgAcc1" presStyleIdx="2" presStyleCnt="3">
        <dgm:presLayoutVars>
          <dgm:chMax val="0"/>
          <dgm:chPref val="0"/>
        </dgm:presLayoutVars>
      </dgm:prSet>
      <dgm:spPr/>
    </dgm:pt>
    <dgm:pt modelId="{31FBB483-3EA8-4BFE-9F34-4FB58C53358A}" type="pres">
      <dgm:prSet presAssocID="{D45B65BF-D72B-45A1-B18A-4AC2C6907E5A}" presName="rootConnector" presStyleLbl="node2" presStyleIdx="0" presStyleCnt="0"/>
      <dgm:spPr/>
    </dgm:pt>
    <dgm:pt modelId="{05850E47-8184-43C2-8CCD-51C435A2E87C}" type="pres">
      <dgm:prSet presAssocID="{D45B65BF-D72B-45A1-B18A-4AC2C6907E5A}" presName="hierChild4" presStyleCnt="0"/>
      <dgm:spPr/>
    </dgm:pt>
    <dgm:pt modelId="{04D3F9F2-7357-4335-9E98-F007AADC7942}" type="pres">
      <dgm:prSet presAssocID="{D45B65BF-D72B-45A1-B18A-4AC2C6907E5A}" presName="hierChild5" presStyleCnt="0"/>
      <dgm:spPr/>
    </dgm:pt>
    <dgm:pt modelId="{B42788C1-05DF-4CC1-81E8-FC8A04AE80BD}" type="pres">
      <dgm:prSet presAssocID="{F4DEB6D9-E123-40E1-8B22-587DA0296A44}" presName="hierChild3" presStyleCnt="0"/>
      <dgm:spPr/>
    </dgm:pt>
  </dgm:ptLst>
  <dgm:cxnLst>
    <dgm:cxn modelId="{E33EF213-EEBC-45BA-87DF-43D621DA34A3}" type="presOf" srcId="{D45B65BF-D72B-45A1-B18A-4AC2C6907E5A}" destId="{31FBB483-3EA8-4BFE-9F34-4FB58C53358A}" srcOrd="1" destOrd="0" presId="urn:microsoft.com/office/officeart/2008/layout/NameandTitleOrganizationalChart"/>
    <dgm:cxn modelId="{AFED991F-92CD-4FC4-90C7-FD928D7F21E4}" srcId="{F4DEB6D9-E123-40E1-8B22-587DA0296A44}" destId="{4B0D9846-C15C-4103-B270-5113831D4C55}" srcOrd="0" destOrd="0" parTransId="{C78AD0D9-DC99-4850-A67C-BBEBE2C8EE1C}" sibTransId="{14164BDD-E9A2-4809-8A29-1D68DACBC438}"/>
    <dgm:cxn modelId="{1CF65430-4B18-423D-AFB5-6E96BAD195FC}" srcId="{592B10E2-2559-4C15-828F-7E6703D549D5}" destId="{F4DEB6D9-E123-40E1-8B22-587DA0296A44}" srcOrd="0" destOrd="0" parTransId="{544DBD23-15B6-4A8E-B4AC-375577ADE4B3}" sibTransId="{B8AA18EA-2E2D-40DE-8B9E-CE0B204A9155}"/>
    <dgm:cxn modelId="{C0B67866-534D-41E2-8EE0-8C43880822A8}" type="presOf" srcId="{F4DEB6D9-E123-40E1-8B22-587DA0296A44}" destId="{9BEA18B3-9F2D-4715-9121-ED067BABF90D}" srcOrd="0" destOrd="0" presId="urn:microsoft.com/office/officeart/2008/layout/NameandTitleOrganizationalChart"/>
    <dgm:cxn modelId="{F86EF746-5054-4B3E-B646-02606B5D3C7C}" type="presOf" srcId="{4B0D9846-C15C-4103-B270-5113831D4C55}" destId="{3EB6CF6E-7996-4741-AB68-C7D5CE8D10AC}" srcOrd="1" destOrd="0" presId="urn:microsoft.com/office/officeart/2008/layout/NameandTitleOrganizationalChart"/>
    <dgm:cxn modelId="{EC10715A-C1FE-462C-A7B7-23A19D968A94}" type="presOf" srcId="{B8AA18EA-2E2D-40DE-8B9E-CE0B204A9155}" destId="{08447E0B-F2C0-4E65-A290-725BAC31C6EA}" srcOrd="0" destOrd="0" presId="urn:microsoft.com/office/officeart/2008/layout/NameandTitleOrganizationalChart"/>
    <dgm:cxn modelId="{C9E2FE7C-30A8-4B44-B150-1942710CC6DA}" type="presOf" srcId="{C78AD0D9-DC99-4850-A67C-BBEBE2C8EE1C}" destId="{F23CF78B-02F2-4D29-9866-5CFE6D7C348A}" srcOrd="0" destOrd="0" presId="urn:microsoft.com/office/officeart/2008/layout/NameandTitleOrganizationalChart"/>
    <dgm:cxn modelId="{CAF3D67D-F5E6-401A-A8BF-41C1C44C719E}" type="presOf" srcId="{891E6756-C23F-47A7-895C-66968FAB58D7}" destId="{B9480AD7-92BD-4644-8069-04A65D9B824A}" srcOrd="0" destOrd="0" presId="urn:microsoft.com/office/officeart/2008/layout/NameandTitleOrganizationalChart"/>
    <dgm:cxn modelId="{08224E7F-815B-4185-BB6D-3B565D4D7E72}" type="presOf" srcId="{592B10E2-2559-4C15-828F-7E6703D549D5}" destId="{18F92A98-C58C-4D77-9D7F-9C6537D161DE}" srcOrd="0" destOrd="0" presId="urn:microsoft.com/office/officeart/2008/layout/NameandTitleOrganizationalChart"/>
    <dgm:cxn modelId="{128C7287-15EA-489C-BA3C-F61DBBE1F698}" type="presOf" srcId="{8CF8C2BD-FDFF-4CBB-B8B5-D8B97B7B62FF}" destId="{06FD8DC3-A021-421F-9991-4C2C9044F5BC}" srcOrd="0" destOrd="0" presId="urn:microsoft.com/office/officeart/2008/layout/NameandTitleOrganizationalChart"/>
    <dgm:cxn modelId="{E931608C-C2E1-47BB-BE93-9735B9CBEAAE}" type="presOf" srcId="{0ABB357A-8DBC-48BF-9721-9C3B3892BE20}" destId="{0133F28C-E7CC-42FD-8F08-C492D4345AD6}" srcOrd="0" destOrd="0" presId="urn:microsoft.com/office/officeart/2008/layout/NameandTitleOrganizationalChart"/>
    <dgm:cxn modelId="{867F6CA7-6A4D-4397-91BD-AC10C3F8D474}" type="presOf" srcId="{4B0D9846-C15C-4103-B270-5113831D4C55}" destId="{84463BE5-C967-416C-AFD9-6C7E4873CCFA}" srcOrd="0" destOrd="0" presId="urn:microsoft.com/office/officeart/2008/layout/NameandTitleOrganizationalChart"/>
    <dgm:cxn modelId="{DD546AB9-483A-4B1D-A4A9-6B87E77F9752}" type="presOf" srcId="{F4DEB6D9-E123-40E1-8B22-587DA0296A44}" destId="{C03EC096-693C-4633-8CE0-C4B975B12DC7}" srcOrd="1" destOrd="0" presId="urn:microsoft.com/office/officeart/2008/layout/NameandTitleOrganizationalChart"/>
    <dgm:cxn modelId="{FA9634CA-7C75-4C0C-A0FA-B3B4AD79A5A2}" srcId="{F4DEB6D9-E123-40E1-8B22-587DA0296A44}" destId="{D45B65BF-D72B-45A1-B18A-4AC2C6907E5A}" srcOrd="2" destOrd="0" parTransId="{BA9C1494-7C93-4076-A8DB-B5E7AC1CD249}" sibTransId="{891E6756-C23F-47A7-895C-66968FAB58D7}"/>
    <dgm:cxn modelId="{981050CF-803D-4D6F-9A23-3FFE3B8D5BA3}" type="presOf" srcId="{0DFE93B9-D0FE-4C50-B417-CECF595D9547}" destId="{DDE095B4-0FF1-413B-B3E9-2DFF3795D1AF}" srcOrd="0" destOrd="0" presId="urn:microsoft.com/office/officeart/2008/layout/NameandTitleOrganizationalChart"/>
    <dgm:cxn modelId="{5635DED2-2648-41BA-814B-CDCFE1080637}" type="presOf" srcId="{14164BDD-E9A2-4809-8A29-1D68DACBC438}" destId="{A0F5FA56-6B6D-46FE-AF01-595F22808371}" srcOrd="0" destOrd="0" presId="urn:microsoft.com/office/officeart/2008/layout/NameandTitleOrganizationalChart"/>
    <dgm:cxn modelId="{ECCBC7E5-2885-4588-A36E-C1364C941EF8}" type="presOf" srcId="{BA9C1494-7C93-4076-A8DB-B5E7AC1CD249}" destId="{6E675BF8-A2FA-4456-A8FA-DCB1BA75FAA1}" srcOrd="0" destOrd="0" presId="urn:microsoft.com/office/officeart/2008/layout/NameandTitleOrganizationalChart"/>
    <dgm:cxn modelId="{BED005EE-3FD7-4157-B119-EFCAD5334177}" srcId="{F4DEB6D9-E123-40E1-8B22-587DA0296A44}" destId="{8CF8C2BD-FDFF-4CBB-B8B5-D8B97B7B62FF}" srcOrd="1" destOrd="0" parTransId="{0DFE93B9-D0FE-4C50-B417-CECF595D9547}" sibTransId="{0ABB357A-8DBC-48BF-9721-9C3B3892BE20}"/>
    <dgm:cxn modelId="{2FCBBCF2-13B5-43F6-A9F4-E39B12315FA3}" type="presOf" srcId="{D45B65BF-D72B-45A1-B18A-4AC2C6907E5A}" destId="{BFE7E758-171C-47C8-BAC1-38DED5639C34}" srcOrd="0" destOrd="0" presId="urn:microsoft.com/office/officeart/2008/layout/NameandTitleOrganizationalChart"/>
    <dgm:cxn modelId="{60F575FF-9E2C-4AF9-B9CD-2E850AB91BE4}" type="presOf" srcId="{8CF8C2BD-FDFF-4CBB-B8B5-D8B97B7B62FF}" destId="{F1570060-24FA-41EC-8785-A3502E123653}" srcOrd="1" destOrd="0" presId="urn:microsoft.com/office/officeart/2008/layout/NameandTitleOrganizationalChart"/>
    <dgm:cxn modelId="{C7286E55-6547-42FE-9537-58214CE50E90}" type="presParOf" srcId="{18F92A98-C58C-4D77-9D7F-9C6537D161DE}" destId="{8C33C08E-9080-4DDA-9E1F-DDE0F2F8DC07}" srcOrd="0" destOrd="0" presId="urn:microsoft.com/office/officeart/2008/layout/NameandTitleOrganizationalChart"/>
    <dgm:cxn modelId="{2FDA2CA1-E810-4BB1-8F0D-FDD772DE40AD}" type="presParOf" srcId="{8C33C08E-9080-4DDA-9E1F-DDE0F2F8DC07}" destId="{2B7BC7C6-1DA9-44CB-A03B-5F4B18E96B81}" srcOrd="0" destOrd="0" presId="urn:microsoft.com/office/officeart/2008/layout/NameandTitleOrganizationalChart"/>
    <dgm:cxn modelId="{68FD622A-36D1-4A45-B047-82EC59F58665}" type="presParOf" srcId="{2B7BC7C6-1DA9-44CB-A03B-5F4B18E96B81}" destId="{9BEA18B3-9F2D-4715-9121-ED067BABF90D}" srcOrd="0" destOrd="0" presId="urn:microsoft.com/office/officeart/2008/layout/NameandTitleOrganizationalChart"/>
    <dgm:cxn modelId="{DF046071-3ACE-4CF8-B789-5D5313DE7FAC}" type="presParOf" srcId="{2B7BC7C6-1DA9-44CB-A03B-5F4B18E96B81}" destId="{08447E0B-F2C0-4E65-A290-725BAC31C6EA}" srcOrd="1" destOrd="0" presId="urn:microsoft.com/office/officeart/2008/layout/NameandTitleOrganizationalChart"/>
    <dgm:cxn modelId="{9B88BE58-E824-45CA-BB6A-F1FD76F01FD7}" type="presParOf" srcId="{2B7BC7C6-1DA9-44CB-A03B-5F4B18E96B81}" destId="{C03EC096-693C-4633-8CE0-C4B975B12DC7}" srcOrd="2" destOrd="0" presId="urn:microsoft.com/office/officeart/2008/layout/NameandTitleOrganizationalChart"/>
    <dgm:cxn modelId="{BDE02529-E406-4FA5-A42E-AC908F731102}" type="presParOf" srcId="{8C33C08E-9080-4DDA-9E1F-DDE0F2F8DC07}" destId="{68CF6492-E673-430B-ADE6-1CDA6AD48BA2}" srcOrd="1" destOrd="0" presId="urn:microsoft.com/office/officeart/2008/layout/NameandTitleOrganizationalChart"/>
    <dgm:cxn modelId="{25B0607F-2DE7-4F76-8F1B-CF4B1841E55D}" type="presParOf" srcId="{68CF6492-E673-430B-ADE6-1CDA6AD48BA2}" destId="{F23CF78B-02F2-4D29-9866-5CFE6D7C348A}" srcOrd="0" destOrd="0" presId="urn:microsoft.com/office/officeart/2008/layout/NameandTitleOrganizationalChart"/>
    <dgm:cxn modelId="{6F2AC172-7F38-400A-8938-A696237D7C2F}" type="presParOf" srcId="{68CF6492-E673-430B-ADE6-1CDA6AD48BA2}" destId="{89069B01-FF12-4B95-9663-6B3CA0B4CF06}" srcOrd="1" destOrd="0" presId="urn:microsoft.com/office/officeart/2008/layout/NameandTitleOrganizationalChart"/>
    <dgm:cxn modelId="{7E615B04-4E2F-46B9-9F56-F7D1F458E9D0}" type="presParOf" srcId="{89069B01-FF12-4B95-9663-6B3CA0B4CF06}" destId="{BA87F62D-9E3B-4E9B-8071-AC47C489AA79}" srcOrd="0" destOrd="0" presId="urn:microsoft.com/office/officeart/2008/layout/NameandTitleOrganizationalChart"/>
    <dgm:cxn modelId="{00466BD7-B783-41A5-8139-B5E26AB67F5C}" type="presParOf" srcId="{BA87F62D-9E3B-4E9B-8071-AC47C489AA79}" destId="{84463BE5-C967-416C-AFD9-6C7E4873CCFA}" srcOrd="0" destOrd="0" presId="urn:microsoft.com/office/officeart/2008/layout/NameandTitleOrganizationalChart"/>
    <dgm:cxn modelId="{C06B87DA-74A5-4651-9C0C-E5EA1125DC08}" type="presParOf" srcId="{BA87F62D-9E3B-4E9B-8071-AC47C489AA79}" destId="{A0F5FA56-6B6D-46FE-AF01-595F22808371}" srcOrd="1" destOrd="0" presId="urn:microsoft.com/office/officeart/2008/layout/NameandTitleOrganizationalChart"/>
    <dgm:cxn modelId="{303CBEFB-6215-454F-9A48-763A7908CD4C}" type="presParOf" srcId="{BA87F62D-9E3B-4E9B-8071-AC47C489AA79}" destId="{3EB6CF6E-7996-4741-AB68-C7D5CE8D10AC}" srcOrd="2" destOrd="0" presId="urn:microsoft.com/office/officeart/2008/layout/NameandTitleOrganizationalChart"/>
    <dgm:cxn modelId="{6703993C-F909-4627-A68B-C8003A600653}" type="presParOf" srcId="{89069B01-FF12-4B95-9663-6B3CA0B4CF06}" destId="{BEB56200-3836-4A56-9C78-5E0EB3FEC8D8}" srcOrd="1" destOrd="0" presId="urn:microsoft.com/office/officeart/2008/layout/NameandTitleOrganizationalChart"/>
    <dgm:cxn modelId="{5301E3B6-1BDF-4248-A5F4-D3FD5EEF926F}" type="presParOf" srcId="{89069B01-FF12-4B95-9663-6B3CA0B4CF06}" destId="{89B45CFE-C13D-4BC4-A8C2-A53D278B7C3F}" srcOrd="2" destOrd="0" presId="urn:microsoft.com/office/officeart/2008/layout/NameandTitleOrganizationalChart"/>
    <dgm:cxn modelId="{1E4429EF-87E1-472C-9A6B-FE97D52A325F}" type="presParOf" srcId="{68CF6492-E673-430B-ADE6-1CDA6AD48BA2}" destId="{DDE095B4-0FF1-413B-B3E9-2DFF3795D1AF}" srcOrd="2" destOrd="0" presId="urn:microsoft.com/office/officeart/2008/layout/NameandTitleOrganizationalChart"/>
    <dgm:cxn modelId="{EA97319C-6AD6-42BB-BA6F-21E7CCCBE7B1}" type="presParOf" srcId="{68CF6492-E673-430B-ADE6-1CDA6AD48BA2}" destId="{F7FAE6A7-B6AE-4904-B636-0D06A8B0A1E2}" srcOrd="3" destOrd="0" presId="urn:microsoft.com/office/officeart/2008/layout/NameandTitleOrganizationalChart"/>
    <dgm:cxn modelId="{0F6ECF69-E973-43A4-833B-492DC354B840}" type="presParOf" srcId="{F7FAE6A7-B6AE-4904-B636-0D06A8B0A1E2}" destId="{1403209B-BCAE-48DA-9F5D-09BC854C3BB0}" srcOrd="0" destOrd="0" presId="urn:microsoft.com/office/officeart/2008/layout/NameandTitleOrganizationalChart"/>
    <dgm:cxn modelId="{F30DD02D-AE70-4AA5-9085-1175295E0FDC}" type="presParOf" srcId="{1403209B-BCAE-48DA-9F5D-09BC854C3BB0}" destId="{06FD8DC3-A021-421F-9991-4C2C9044F5BC}" srcOrd="0" destOrd="0" presId="urn:microsoft.com/office/officeart/2008/layout/NameandTitleOrganizationalChart"/>
    <dgm:cxn modelId="{D1991E18-313F-4975-BB59-6A5D8B20BC53}" type="presParOf" srcId="{1403209B-BCAE-48DA-9F5D-09BC854C3BB0}" destId="{0133F28C-E7CC-42FD-8F08-C492D4345AD6}" srcOrd="1" destOrd="0" presId="urn:microsoft.com/office/officeart/2008/layout/NameandTitleOrganizationalChart"/>
    <dgm:cxn modelId="{B7D2298E-A004-4AF0-8B2C-217EAF17488B}" type="presParOf" srcId="{1403209B-BCAE-48DA-9F5D-09BC854C3BB0}" destId="{F1570060-24FA-41EC-8785-A3502E123653}" srcOrd="2" destOrd="0" presId="urn:microsoft.com/office/officeart/2008/layout/NameandTitleOrganizationalChart"/>
    <dgm:cxn modelId="{819D73DB-0064-4897-8F63-C1EEE960F22B}" type="presParOf" srcId="{F7FAE6A7-B6AE-4904-B636-0D06A8B0A1E2}" destId="{16C75024-99DC-49BC-A142-4D72DADCBEBB}" srcOrd="1" destOrd="0" presId="urn:microsoft.com/office/officeart/2008/layout/NameandTitleOrganizationalChart"/>
    <dgm:cxn modelId="{27DE34B8-9BCA-41E3-B8F2-3654BF3D2C0F}" type="presParOf" srcId="{F7FAE6A7-B6AE-4904-B636-0D06A8B0A1E2}" destId="{2843505D-F0EE-4DED-9D48-33E3ABED3F38}" srcOrd="2" destOrd="0" presId="urn:microsoft.com/office/officeart/2008/layout/NameandTitleOrganizationalChart"/>
    <dgm:cxn modelId="{8B7F4420-21D0-40F1-8BFE-ED13B67DEB76}" type="presParOf" srcId="{68CF6492-E673-430B-ADE6-1CDA6AD48BA2}" destId="{6E675BF8-A2FA-4456-A8FA-DCB1BA75FAA1}" srcOrd="4" destOrd="0" presId="urn:microsoft.com/office/officeart/2008/layout/NameandTitleOrganizationalChart"/>
    <dgm:cxn modelId="{C61A0F30-7008-4242-A995-76146910DB22}" type="presParOf" srcId="{68CF6492-E673-430B-ADE6-1CDA6AD48BA2}" destId="{A253115A-1739-4DA4-8594-F0EC412833D4}" srcOrd="5" destOrd="0" presId="urn:microsoft.com/office/officeart/2008/layout/NameandTitleOrganizationalChart"/>
    <dgm:cxn modelId="{E44B1E92-1CA4-46EC-B904-26BF9AFD8457}" type="presParOf" srcId="{A253115A-1739-4DA4-8594-F0EC412833D4}" destId="{04958591-839E-402F-82A8-A91F41FCDD7C}" srcOrd="0" destOrd="0" presId="urn:microsoft.com/office/officeart/2008/layout/NameandTitleOrganizationalChart"/>
    <dgm:cxn modelId="{EA44670B-76DF-44B9-8FB3-9D199ACC4F6E}" type="presParOf" srcId="{04958591-839E-402F-82A8-A91F41FCDD7C}" destId="{BFE7E758-171C-47C8-BAC1-38DED5639C34}" srcOrd="0" destOrd="0" presId="urn:microsoft.com/office/officeart/2008/layout/NameandTitleOrganizationalChart"/>
    <dgm:cxn modelId="{CC911EBA-AFF8-44F8-A226-82970B709B4F}" type="presParOf" srcId="{04958591-839E-402F-82A8-A91F41FCDD7C}" destId="{B9480AD7-92BD-4644-8069-04A65D9B824A}" srcOrd="1" destOrd="0" presId="urn:microsoft.com/office/officeart/2008/layout/NameandTitleOrganizationalChart"/>
    <dgm:cxn modelId="{5AA5E9FB-3EF2-446B-BC00-9F43AE7AEABA}" type="presParOf" srcId="{04958591-839E-402F-82A8-A91F41FCDD7C}" destId="{31FBB483-3EA8-4BFE-9F34-4FB58C53358A}" srcOrd="2" destOrd="0" presId="urn:microsoft.com/office/officeart/2008/layout/NameandTitleOrganizationalChart"/>
    <dgm:cxn modelId="{EBBC3169-1564-4707-A53A-B26AEAEEEA04}" type="presParOf" srcId="{A253115A-1739-4DA4-8594-F0EC412833D4}" destId="{05850E47-8184-43C2-8CCD-51C435A2E87C}" srcOrd="1" destOrd="0" presId="urn:microsoft.com/office/officeart/2008/layout/NameandTitleOrganizationalChart"/>
    <dgm:cxn modelId="{55FA975A-03AF-4A30-B3FF-EAC68E7B1669}" type="presParOf" srcId="{A253115A-1739-4DA4-8594-F0EC412833D4}" destId="{04D3F9F2-7357-4335-9E98-F007AADC7942}" srcOrd="2" destOrd="0" presId="urn:microsoft.com/office/officeart/2008/layout/NameandTitleOrganizationalChart"/>
    <dgm:cxn modelId="{0B159ACC-492E-4D45-A9E9-FFC2E95DD290}" type="presParOf" srcId="{8C33C08E-9080-4DDA-9E1F-DDE0F2F8DC07}" destId="{B42788C1-05DF-4CC1-81E8-FC8A04AE80BD}"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75BF8-A2FA-4456-A8FA-DCB1BA75FAA1}">
      <dsp:nvSpPr>
        <dsp:cNvPr id="0" name=""/>
        <dsp:cNvSpPr/>
      </dsp:nvSpPr>
      <dsp:spPr>
        <a:xfrm>
          <a:off x="4452937" y="2318921"/>
          <a:ext cx="2980872" cy="690390"/>
        </a:xfrm>
        <a:custGeom>
          <a:avLst/>
          <a:gdLst/>
          <a:ahLst/>
          <a:cxnLst/>
          <a:rect l="0" t="0" r="0" b="0"/>
          <a:pathLst>
            <a:path>
              <a:moveTo>
                <a:pt x="0" y="0"/>
              </a:moveTo>
              <a:lnTo>
                <a:pt x="0" y="411578"/>
              </a:lnTo>
              <a:lnTo>
                <a:pt x="2980872" y="411578"/>
              </a:lnTo>
              <a:lnTo>
                <a:pt x="2980872" y="6903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E095B4-0FF1-413B-B3E9-2DFF3795D1AF}">
      <dsp:nvSpPr>
        <dsp:cNvPr id="0" name=""/>
        <dsp:cNvSpPr/>
      </dsp:nvSpPr>
      <dsp:spPr>
        <a:xfrm>
          <a:off x="4337544" y="2318921"/>
          <a:ext cx="115392" cy="690390"/>
        </a:xfrm>
        <a:custGeom>
          <a:avLst/>
          <a:gdLst/>
          <a:ahLst/>
          <a:cxnLst/>
          <a:rect l="0" t="0" r="0" b="0"/>
          <a:pathLst>
            <a:path>
              <a:moveTo>
                <a:pt x="115392" y="0"/>
              </a:moveTo>
              <a:lnTo>
                <a:pt x="115392" y="411578"/>
              </a:lnTo>
              <a:lnTo>
                <a:pt x="0" y="411578"/>
              </a:lnTo>
              <a:lnTo>
                <a:pt x="0" y="6903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3CF78B-02F2-4D29-9866-5CFE6D7C348A}">
      <dsp:nvSpPr>
        <dsp:cNvPr id="0" name=""/>
        <dsp:cNvSpPr/>
      </dsp:nvSpPr>
      <dsp:spPr>
        <a:xfrm>
          <a:off x="1241279" y="2318921"/>
          <a:ext cx="3211658" cy="690390"/>
        </a:xfrm>
        <a:custGeom>
          <a:avLst/>
          <a:gdLst/>
          <a:ahLst/>
          <a:cxnLst/>
          <a:rect l="0" t="0" r="0" b="0"/>
          <a:pathLst>
            <a:path>
              <a:moveTo>
                <a:pt x="3211658" y="0"/>
              </a:moveTo>
              <a:lnTo>
                <a:pt x="3211658" y="411578"/>
              </a:lnTo>
              <a:lnTo>
                <a:pt x="0" y="411578"/>
              </a:lnTo>
              <a:lnTo>
                <a:pt x="0" y="6903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EA18B3-9F2D-4715-9121-ED067BABF90D}">
      <dsp:nvSpPr>
        <dsp:cNvPr id="0" name=""/>
        <dsp:cNvSpPr/>
      </dsp:nvSpPr>
      <dsp:spPr>
        <a:xfrm>
          <a:off x="1534767" y="1124015"/>
          <a:ext cx="5836339" cy="119490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168615" numCol="1" spcCol="1270" anchor="ctr" anchorCtr="0">
          <a:noAutofit/>
        </a:bodyPr>
        <a:lstStyle/>
        <a:p>
          <a:pPr marL="0" lvl="0" indent="0" algn="ctr" defTabSz="2755900">
            <a:lnSpc>
              <a:spcPct val="90000"/>
            </a:lnSpc>
            <a:spcBef>
              <a:spcPct val="0"/>
            </a:spcBef>
            <a:spcAft>
              <a:spcPct val="35000"/>
            </a:spcAft>
            <a:buNone/>
          </a:pPr>
          <a:r>
            <a:rPr lang="ar-AE" sz="6200" kern="1200" dirty="0"/>
            <a:t>الأحكام الشرعية</a:t>
          </a:r>
          <a:endParaRPr lang="en-US" sz="6200" kern="1200" dirty="0"/>
        </a:p>
      </dsp:txBody>
      <dsp:txXfrm>
        <a:off x="1534767" y="1124015"/>
        <a:ext cx="5836339" cy="1194905"/>
      </dsp:txXfrm>
    </dsp:sp>
    <dsp:sp modelId="{08447E0B-F2C0-4E65-A290-725BAC31C6EA}">
      <dsp:nvSpPr>
        <dsp:cNvPr id="0" name=""/>
        <dsp:cNvSpPr/>
      </dsp:nvSpPr>
      <dsp:spPr>
        <a:xfrm>
          <a:off x="3760580" y="2053386"/>
          <a:ext cx="2077071" cy="398301"/>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US" sz="2600" kern="1200"/>
        </a:p>
      </dsp:txBody>
      <dsp:txXfrm>
        <a:off x="3760580" y="2053386"/>
        <a:ext cx="2077071" cy="398301"/>
      </dsp:txXfrm>
    </dsp:sp>
    <dsp:sp modelId="{84463BE5-C967-416C-AFD9-6C7E4873CCFA}">
      <dsp:nvSpPr>
        <dsp:cNvPr id="0" name=""/>
        <dsp:cNvSpPr/>
      </dsp:nvSpPr>
      <dsp:spPr>
        <a:xfrm>
          <a:off x="87350" y="3009311"/>
          <a:ext cx="2307856" cy="119490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168615" numCol="1" spcCol="1270" anchor="ctr" anchorCtr="0">
          <a:noAutofit/>
        </a:bodyPr>
        <a:lstStyle/>
        <a:p>
          <a:pPr marL="0" lvl="0" indent="0" algn="ctr" defTabSz="2755900">
            <a:lnSpc>
              <a:spcPct val="90000"/>
            </a:lnSpc>
            <a:spcBef>
              <a:spcPct val="0"/>
            </a:spcBef>
            <a:spcAft>
              <a:spcPct val="35000"/>
            </a:spcAft>
            <a:buNone/>
          </a:pPr>
          <a:r>
            <a:rPr lang="ar-AE" sz="6200" kern="1200" dirty="0"/>
            <a:t>الحرام</a:t>
          </a:r>
          <a:endParaRPr lang="en-US" sz="6200" kern="1200" dirty="0"/>
        </a:p>
      </dsp:txBody>
      <dsp:txXfrm>
        <a:off x="87350" y="3009311"/>
        <a:ext cx="2307856" cy="1194905"/>
      </dsp:txXfrm>
    </dsp:sp>
    <dsp:sp modelId="{A0F5FA56-6B6D-46FE-AF01-595F22808371}">
      <dsp:nvSpPr>
        <dsp:cNvPr id="0" name=""/>
        <dsp:cNvSpPr/>
      </dsp:nvSpPr>
      <dsp:spPr>
        <a:xfrm>
          <a:off x="548922" y="3938682"/>
          <a:ext cx="2077071" cy="39830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US" sz="2600" kern="1200"/>
        </a:p>
      </dsp:txBody>
      <dsp:txXfrm>
        <a:off x="548922" y="3938682"/>
        <a:ext cx="2077071" cy="398301"/>
      </dsp:txXfrm>
    </dsp:sp>
    <dsp:sp modelId="{06FD8DC3-A021-421F-9991-4C2C9044F5BC}">
      <dsp:nvSpPr>
        <dsp:cNvPr id="0" name=""/>
        <dsp:cNvSpPr/>
      </dsp:nvSpPr>
      <dsp:spPr>
        <a:xfrm>
          <a:off x="3183616" y="3009311"/>
          <a:ext cx="2307856" cy="1194905"/>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168615" numCol="1" spcCol="1270" anchor="ctr" anchorCtr="0">
          <a:noAutofit/>
        </a:bodyPr>
        <a:lstStyle/>
        <a:p>
          <a:pPr marL="0" lvl="0" indent="0" algn="ctr" defTabSz="2755900">
            <a:lnSpc>
              <a:spcPct val="90000"/>
            </a:lnSpc>
            <a:spcBef>
              <a:spcPct val="0"/>
            </a:spcBef>
            <a:spcAft>
              <a:spcPct val="35000"/>
            </a:spcAft>
            <a:buNone/>
          </a:pPr>
          <a:r>
            <a:rPr lang="ar-AE" sz="6200" kern="1200" dirty="0"/>
            <a:t>الشبهات</a:t>
          </a:r>
          <a:endParaRPr lang="en-US" sz="6200" kern="1200" dirty="0"/>
        </a:p>
      </dsp:txBody>
      <dsp:txXfrm>
        <a:off x="3183616" y="3009311"/>
        <a:ext cx="2307856" cy="1194905"/>
      </dsp:txXfrm>
    </dsp:sp>
    <dsp:sp modelId="{0133F28C-E7CC-42FD-8F08-C492D4345AD6}">
      <dsp:nvSpPr>
        <dsp:cNvPr id="0" name=""/>
        <dsp:cNvSpPr/>
      </dsp:nvSpPr>
      <dsp:spPr>
        <a:xfrm>
          <a:off x="3645187" y="3938682"/>
          <a:ext cx="2077071" cy="398301"/>
        </a:xfrm>
        <a:prstGeom prst="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US" sz="2600" kern="1200"/>
        </a:p>
      </dsp:txBody>
      <dsp:txXfrm>
        <a:off x="3645187" y="3938682"/>
        <a:ext cx="2077071" cy="398301"/>
      </dsp:txXfrm>
    </dsp:sp>
    <dsp:sp modelId="{BFE7E758-171C-47C8-BAC1-38DED5639C34}">
      <dsp:nvSpPr>
        <dsp:cNvPr id="0" name=""/>
        <dsp:cNvSpPr/>
      </dsp:nvSpPr>
      <dsp:spPr>
        <a:xfrm>
          <a:off x="6279881" y="3009311"/>
          <a:ext cx="2307856" cy="1194905"/>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168615" numCol="1" spcCol="1270" anchor="ctr" anchorCtr="0">
          <a:noAutofit/>
        </a:bodyPr>
        <a:lstStyle/>
        <a:p>
          <a:pPr marL="0" lvl="0" indent="0" algn="ctr" defTabSz="2755900">
            <a:lnSpc>
              <a:spcPct val="90000"/>
            </a:lnSpc>
            <a:spcBef>
              <a:spcPct val="0"/>
            </a:spcBef>
            <a:spcAft>
              <a:spcPct val="35000"/>
            </a:spcAft>
            <a:buNone/>
          </a:pPr>
          <a:r>
            <a:rPr lang="ar-AE" sz="6200" kern="1200" dirty="0"/>
            <a:t>الحلال</a:t>
          </a:r>
          <a:endParaRPr lang="en-US" sz="6200" kern="1200" dirty="0"/>
        </a:p>
      </dsp:txBody>
      <dsp:txXfrm>
        <a:off x="6279881" y="3009311"/>
        <a:ext cx="2307856" cy="1194905"/>
      </dsp:txXfrm>
    </dsp:sp>
    <dsp:sp modelId="{B9480AD7-92BD-4644-8069-04A65D9B824A}">
      <dsp:nvSpPr>
        <dsp:cNvPr id="0" name=""/>
        <dsp:cNvSpPr/>
      </dsp:nvSpPr>
      <dsp:spPr>
        <a:xfrm>
          <a:off x="6741452" y="3938682"/>
          <a:ext cx="2077071" cy="398301"/>
        </a:xfrm>
        <a:prstGeom prst="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040" tIns="16510" rIns="66040" bIns="16510" numCol="1" spcCol="1270" anchor="ctr" anchorCtr="0">
          <a:noAutofit/>
        </a:bodyPr>
        <a:lstStyle/>
        <a:p>
          <a:pPr marL="0" lvl="0" indent="0" algn="r" defTabSz="1155700">
            <a:lnSpc>
              <a:spcPct val="90000"/>
            </a:lnSpc>
            <a:spcBef>
              <a:spcPct val="0"/>
            </a:spcBef>
            <a:spcAft>
              <a:spcPct val="35000"/>
            </a:spcAft>
            <a:buNone/>
          </a:pPr>
          <a:endParaRPr lang="en-US" sz="2600" kern="1200"/>
        </a:p>
      </dsp:txBody>
      <dsp:txXfrm>
        <a:off x="6741452" y="3938682"/>
        <a:ext cx="2077071" cy="398301"/>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6F452C-D71E-4D28-942F-9C6CD7ECF81F}"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6416F-D3CD-4D7A-B8B6-2A61406BFC41}" type="slidenum">
              <a:rPr lang="en-US" smtClean="0"/>
              <a:t>‹#›</a:t>
            </a:fld>
            <a:endParaRPr lang="en-US"/>
          </a:p>
        </p:txBody>
      </p:sp>
    </p:spTree>
    <p:extLst>
      <p:ext uri="{BB962C8B-B14F-4D97-AF65-F5344CB8AC3E}">
        <p14:creationId xmlns:p14="http://schemas.microsoft.com/office/powerpoint/2010/main" val="4189273910"/>
      </p:ext>
    </p:extLst>
  </p:cSld>
  <p:clrMapOvr>
    <a:masterClrMapping/>
  </p:clrMapOvr>
  <p:transition spd="slow">
    <p:comb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6F452C-D71E-4D28-942F-9C6CD7ECF81F}"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6416F-D3CD-4D7A-B8B6-2A61406BFC41}" type="slidenum">
              <a:rPr lang="en-US" smtClean="0"/>
              <a:t>‹#›</a:t>
            </a:fld>
            <a:endParaRPr lang="en-US"/>
          </a:p>
        </p:txBody>
      </p:sp>
    </p:spTree>
    <p:extLst>
      <p:ext uri="{BB962C8B-B14F-4D97-AF65-F5344CB8AC3E}">
        <p14:creationId xmlns:p14="http://schemas.microsoft.com/office/powerpoint/2010/main" val="819333544"/>
      </p:ext>
    </p:extLst>
  </p:cSld>
  <p:clrMapOvr>
    <a:masterClrMapping/>
  </p:clrMapOvr>
  <p:transition spd="slow">
    <p:comb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6F452C-D71E-4D28-942F-9C6CD7ECF81F}"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6416F-D3CD-4D7A-B8B6-2A61406BFC41}" type="slidenum">
              <a:rPr lang="en-US" smtClean="0"/>
              <a:t>‹#›</a:t>
            </a:fld>
            <a:endParaRPr lang="en-US"/>
          </a:p>
        </p:txBody>
      </p:sp>
    </p:spTree>
    <p:extLst>
      <p:ext uri="{BB962C8B-B14F-4D97-AF65-F5344CB8AC3E}">
        <p14:creationId xmlns:p14="http://schemas.microsoft.com/office/powerpoint/2010/main" val="1987222295"/>
      </p:ext>
    </p:extLst>
  </p:cSld>
  <p:clrMapOvr>
    <a:masterClrMapping/>
  </p:clrMapOvr>
  <p:transition spd="slow">
    <p:comb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6F452C-D71E-4D28-942F-9C6CD7ECF81F}"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6416F-D3CD-4D7A-B8B6-2A61406BFC41}" type="slidenum">
              <a:rPr lang="en-US" smtClean="0"/>
              <a:t>‹#›</a:t>
            </a:fld>
            <a:endParaRPr lang="en-US"/>
          </a:p>
        </p:txBody>
      </p:sp>
    </p:spTree>
    <p:extLst>
      <p:ext uri="{BB962C8B-B14F-4D97-AF65-F5344CB8AC3E}">
        <p14:creationId xmlns:p14="http://schemas.microsoft.com/office/powerpoint/2010/main" val="1857892592"/>
      </p:ext>
    </p:extLst>
  </p:cSld>
  <p:clrMapOvr>
    <a:masterClrMapping/>
  </p:clrMapOvr>
  <p:transition spd="slow">
    <p:comb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6F452C-D71E-4D28-942F-9C6CD7ECF81F}"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6416F-D3CD-4D7A-B8B6-2A61406BFC41}" type="slidenum">
              <a:rPr lang="en-US" smtClean="0"/>
              <a:t>‹#›</a:t>
            </a:fld>
            <a:endParaRPr lang="en-US"/>
          </a:p>
        </p:txBody>
      </p:sp>
    </p:spTree>
    <p:extLst>
      <p:ext uri="{BB962C8B-B14F-4D97-AF65-F5344CB8AC3E}">
        <p14:creationId xmlns:p14="http://schemas.microsoft.com/office/powerpoint/2010/main" val="3729913851"/>
      </p:ext>
    </p:extLst>
  </p:cSld>
  <p:clrMapOvr>
    <a:masterClrMapping/>
  </p:clrMapOvr>
  <p:transition spd="slow">
    <p:comb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6F452C-D71E-4D28-942F-9C6CD7ECF81F}" type="datetimeFigureOut">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6416F-D3CD-4D7A-B8B6-2A61406BFC41}" type="slidenum">
              <a:rPr lang="en-US" smtClean="0"/>
              <a:t>‹#›</a:t>
            </a:fld>
            <a:endParaRPr lang="en-US"/>
          </a:p>
        </p:txBody>
      </p:sp>
    </p:spTree>
    <p:extLst>
      <p:ext uri="{BB962C8B-B14F-4D97-AF65-F5344CB8AC3E}">
        <p14:creationId xmlns:p14="http://schemas.microsoft.com/office/powerpoint/2010/main" val="1713522893"/>
      </p:ext>
    </p:extLst>
  </p:cSld>
  <p:clrMapOvr>
    <a:masterClrMapping/>
  </p:clrMapOvr>
  <p:transition spd="slow">
    <p:comb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6F452C-D71E-4D28-942F-9C6CD7ECF81F}" type="datetimeFigureOut">
              <a:rPr lang="en-US" smtClean="0"/>
              <a:t>10/3/2021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B6416F-D3CD-4D7A-B8B6-2A61406BFC41}" type="slidenum">
              <a:rPr lang="en-US" smtClean="0"/>
              <a:t>‹#›</a:t>
            </a:fld>
            <a:endParaRPr lang="en-US"/>
          </a:p>
        </p:txBody>
      </p:sp>
    </p:spTree>
    <p:extLst>
      <p:ext uri="{BB962C8B-B14F-4D97-AF65-F5344CB8AC3E}">
        <p14:creationId xmlns:p14="http://schemas.microsoft.com/office/powerpoint/2010/main" val="4231661167"/>
      </p:ext>
    </p:extLst>
  </p:cSld>
  <p:clrMapOvr>
    <a:masterClrMapping/>
  </p:clrMapOvr>
  <p:transition spd="slow">
    <p:comb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6F452C-D71E-4D28-942F-9C6CD7ECF81F}" type="datetimeFigureOut">
              <a:rPr lang="en-US" smtClean="0"/>
              <a:t>10/3/2021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B6416F-D3CD-4D7A-B8B6-2A61406BFC41}" type="slidenum">
              <a:rPr lang="en-US" smtClean="0"/>
              <a:t>‹#›</a:t>
            </a:fld>
            <a:endParaRPr lang="en-US"/>
          </a:p>
        </p:txBody>
      </p:sp>
    </p:spTree>
    <p:extLst>
      <p:ext uri="{BB962C8B-B14F-4D97-AF65-F5344CB8AC3E}">
        <p14:creationId xmlns:p14="http://schemas.microsoft.com/office/powerpoint/2010/main" val="2194040409"/>
      </p:ext>
    </p:extLst>
  </p:cSld>
  <p:clrMapOvr>
    <a:masterClrMapping/>
  </p:clrMapOvr>
  <p:transition spd="slow">
    <p:comb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F452C-D71E-4D28-942F-9C6CD7ECF81F}" type="datetimeFigureOut">
              <a:rPr lang="en-US" smtClean="0"/>
              <a:t>10/3/2021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B6416F-D3CD-4D7A-B8B6-2A61406BFC41}" type="slidenum">
              <a:rPr lang="en-US" smtClean="0"/>
              <a:t>‹#›</a:t>
            </a:fld>
            <a:endParaRPr lang="en-US"/>
          </a:p>
        </p:txBody>
      </p:sp>
    </p:spTree>
    <p:extLst>
      <p:ext uri="{BB962C8B-B14F-4D97-AF65-F5344CB8AC3E}">
        <p14:creationId xmlns:p14="http://schemas.microsoft.com/office/powerpoint/2010/main" val="3309730975"/>
      </p:ext>
    </p:extLst>
  </p:cSld>
  <p:clrMapOvr>
    <a:masterClrMapping/>
  </p:clrMapOvr>
  <p:transition spd="slow">
    <p:comb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6F452C-D71E-4D28-942F-9C6CD7ECF81F}" type="datetimeFigureOut">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6416F-D3CD-4D7A-B8B6-2A61406BFC41}" type="slidenum">
              <a:rPr lang="en-US" smtClean="0"/>
              <a:t>‹#›</a:t>
            </a:fld>
            <a:endParaRPr lang="en-US"/>
          </a:p>
        </p:txBody>
      </p:sp>
    </p:spTree>
    <p:extLst>
      <p:ext uri="{BB962C8B-B14F-4D97-AF65-F5344CB8AC3E}">
        <p14:creationId xmlns:p14="http://schemas.microsoft.com/office/powerpoint/2010/main" val="3816105139"/>
      </p:ext>
    </p:extLst>
  </p:cSld>
  <p:clrMapOvr>
    <a:masterClrMapping/>
  </p:clrMapOvr>
  <p:transition spd="slow">
    <p:comb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6F452C-D71E-4D28-942F-9C6CD7ECF81F}" type="datetimeFigureOut">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6416F-D3CD-4D7A-B8B6-2A61406BFC41}" type="slidenum">
              <a:rPr lang="en-US" smtClean="0"/>
              <a:t>‹#›</a:t>
            </a:fld>
            <a:endParaRPr lang="en-US"/>
          </a:p>
        </p:txBody>
      </p:sp>
    </p:spTree>
    <p:extLst>
      <p:ext uri="{BB962C8B-B14F-4D97-AF65-F5344CB8AC3E}">
        <p14:creationId xmlns:p14="http://schemas.microsoft.com/office/powerpoint/2010/main" val="2562141936"/>
      </p:ext>
    </p:extLst>
  </p:cSld>
  <p:clrMapOvr>
    <a:masterClrMapping/>
  </p:clrMapOvr>
  <p:transition spd="slow">
    <p:comb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F452C-D71E-4D28-942F-9C6CD7ECF81F}" type="datetimeFigureOut">
              <a:rPr lang="en-US" smtClean="0"/>
              <a:t>10/3/2021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6416F-D3CD-4D7A-B8B6-2A61406BFC41}" type="slidenum">
              <a:rPr lang="en-US" smtClean="0"/>
              <a:t>‹#›</a:t>
            </a:fld>
            <a:endParaRPr lang="en-US"/>
          </a:p>
        </p:txBody>
      </p:sp>
    </p:spTree>
    <p:extLst>
      <p:ext uri="{BB962C8B-B14F-4D97-AF65-F5344CB8AC3E}">
        <p14:creationId xmlns:p14="http://schemas.microsoft.com/office/powerpoint/2010/main" val="140592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mb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liveworksheets.com/1-cr2147658tm"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hyperlink" Target="https://wordwall.net/resource/22728408"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quizizz.com/admin/quiz/6159dcc3a14b0f001d0711e4"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moe.alefed.com/teacher/?1631435509700#/lessons/lesson/267de350-d94a-4b51-af9b-000000028214/content/b63e3d5b-88bb-4cc2-8c21-a26739ff54c2/class/d122bcb3-332d-4407-b157-d1b518ab9eb9/termOrder/1/lessonOrder/9/cclLessonId/28214"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alendar, company name&#10;&#10;Description automatically generated">
            <a:extLst>
              <a:ext uri="{FF2B5EF4-FFF2-40B4-BE49-F238E27FC236}">
                <a16:creationId xmlns:a16="http://schemas.microsoft.com/office/drawing/2014/main" id="{7DC32481-EB98-437F-A973-3E0D7E78C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6761192"/>
      </p:ext>
    </p:extLst>
  </p:cSld>
  <p:clrMapOvr>
    <a:masterClrMapping/>
  </p:clrMapOvr>
  <p:transition spd="slow">
    <p:comb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1B5A699-9823-446A-92EE-949649CB19D0}"/>
              </a:ext>
            </a:extLst>
          </p:cNvPr>
          <p:cNvGraphicFramePr>
            <a:graphicFrameLocks noGrp="1"/>
          </p:cNvGraphicFramePr>
          <p:nvPr>
            <p:extLst>
              <p:ext uri="{D42A27DB-BD31-4B8C-83A1-F6EECF244321}">
                <p14:modId xmlns:p14="http://schemas.microsoft.com/office/powerpoint/2010/main" val="3083695539"/>
              </p:ext>
            </p:extLst>
          </p:nvPr>
        </p:nvGraphicFramePr>
        <p:xfrm>
          <a:off x="200025" y="279001"/>
          <a:ext cx="8743950" cy="6299997"/>
        </p:xfrm>
        <a:graphic>
          <a:graphicData uri="http://schemas.openxmlformats.org/drawingml/2006/table">
            <a:tbl>
              <a:tblPr firstRow="1" bandRow="1">
                <a:tableStyleId>{00A15C55-8517-42AA-B614-E9B94910E393}</a:tableStyleId>
              </a:tblPr>
              <a:tblGrid>
                <a:gridCol w="5847517">
                  <a:extLst>
                    <a:ext uri="{9D8B030D-6E8A-4147-A177-3AD203B41FA5}">
                      <a16:colId xmlns:a16="http://schemas.microsoft.com/office/drawing/2014/main" val="3267297732"/>
                    </a:ext>
                  </a:extLst>
                </a:gridCol>
                <a:gridCol w="2896433">
                  <a:extLst>
                    <a:ext uri="{9D8B030D-6E8A-4147-A177-3AD203B41FA5}">
                      <a16:colId xmlns:a16="http://schemas.microsoft.com/office/drawing/2014/main" val="2792116664"/>
                    </a:ext>
                  </a:extLst>
                </a:gridCol>
              </a:tblGrid>
              <a:tr h="599995">
                <a:tc gridSpan="2">
                  <a:txBody>
                    <a:bodyPr/>
                    <a:lstStyle/>
                    <a:p>
                      <a:pPr algn="ctr"/>
                      <a:r>
                        <a:rPr lang="ar-AE" sz="2400" dirty="0"/>
                        <a:t>معاني مفردات الحديث الشريف</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2901020002"/>
                  </a:ext>
                </a:extLst>
              </a:tr>
              <a:tr h="599995">
                <a:tc>
                  <a:txBody>
                    <a:bodyPr/>
                    <a:lstStyle/>
                    <a:p>
                      <a:pPr algn="ctr"/>
                      <a:r>
                        <a:rPr lang="ar-AE" sz="2400" b="1" dirty="0"/>
                        <a:t>ما أباحه الله ولا إثم في فعله أو تركه</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AE" sz="2400" b="1" dirty="0">
                          <a:solidFill>
                            <a:srgbClr val="FF0000"/>
                          </a:solidFill>
                        </a:rPr>
                        <a:t>الحلال</a:t>
                      </a:r>
                      <a:endParaRPr lang="en-US" sz="24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6675090"/>
                  </a:ext>
                </a:extLst>
              </a:tr>
              <a:tr h="599995">
                <a:tc>
                  <a:txBody>
                    <a:bodyPr/>
                    <a:lstStyle/>
                    <a:p>
                      <a:pPr algn="ctr"/>
                      <a:r>
                        <a:rPr lang="ar-AE" sz="2400" b="1" dirty="0"/>
                        <a:t>ظاهر ومعلوم</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AE" sz="2400" b="1" dirty="0">
                          <a:solidFill>
                            <a:srgbClr val="FF0000"/>
                          </a:solidFill>
                        </a:rPr>
                        <a:t>بين</a:t>
                      </a:r>
                      <a:endParaRPr lang="en-US" sz="24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9999842"/>
                  </a:ext>
                </a:extLst>
              </a:tr>
              <a:tr h="1050016">
                <a:tc>
                  <a:txBody>
                    <a:bodyPr/>
                    <a:lstStyle/>
                    <a:p>
                      <a:pPr algn="ctr"/>
                      <a:r>
                        <a:rPr lang="ar-AE" sz="2400" b="1" dirty="0"/>
                        <a:t>ما طلب الشرع تركه على سبيل الإلزام ويعاقب فاعله ويثاب تاركه</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AE" sz="2400" b="1" dirty="0">
                          <a:solidFill>
                            <a:srgbClr val="FF0000"/>
                          </a:solidFill>
                        </a:rPr>
                        <a:t>الحرام</a:t>
                      </a:r>
                      <a:endParaRPr lang="en-US" sz="24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7527140"/>
                  </a:ext>
                </a:extLst>
              </a:tr>
              <a:tr h="599995">
                <a:tc>
                  <a:txBody>
                    <a:bodyPr/>
                    <a:lstStyle/>
                    <a:p>
                      <a:pPr algn="ctr"/>
                      <a:r>
                        <a:rPr lang="ar-AE" sz="2400" b="1" dirty="0"/>
                        <a:t>تحتمل الحل الحرمة</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AE" sz="2400" b="1" dirty="0">
                          <a:solidFill>
                            <a:srgbClr val="FF0000"/>
                          </a:solidFill>
                        </a:rPr>
                        <a:t>مشتبهات</a:t>
                      </a:r>
                      <a:endParaRPr lang="en-US" sz="24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198332"/>
                  </a:ext>
                </a:extLst>
              </a:tr>
              <a:tr h="599995">
                <a:tc>
                  <a:txBody>
                    <a:bodyPr/>
                    <a:lstStyle/>
                    <a:p>
                      <a:pPr algn="ctr"/>
                      <a:r>
                        <a:rPr lang="ar-AE" sz="2400" b="1" dirty="0"/>
                        <a:t>طلب سلامة دينه وسمعته من الطعن</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AE" sz="2400" b="1" dirty="0">
                          <a:solidFill>
                            <a:srgbClr val="FF0000"/>
                          </a:solidFill>
                        </a:rPr>
                        <a:t>استبرأ لدينه وعرضه</a:t>
                      </a:r>
                      <a:endParaRPr lang="en-US" sz="24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9260081"/>
                  </a:ext>
                </a:extLst>
              </a:tr>
              <a:tr h="599995">
                <a:tc>
                  <a:txBody>
                    <a:bodyPr/>
                    <a:lstStyle/>
                    <a:p>
                      <a:pPr algn="ctr"/>
                      <a:r>
                        <a:rPr lang="ar-AE" sz="2400" b="1" dirty="0"/>
                        <a:t>يجعل ماشيته ترعى في الحمى</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AE" sz="2400" b="1" dirty="0">
                          <a:solidFill>
                            <a:srgbClr val="FF0000"/>
                          </a:solidFill>
                        </a:rPr>
                        <a:t>يرتع</a:t>
                      </a:r>
                      <a:endParaRPr lang="en-US" sz="24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8512108"/>
                  </a:ext>
                </a:extLst>
              </a:tr>
              <a:tr h="1050016">
                <a:tc>
                  <a:txBody>
                    <a:bodyPr/>
                    <a:lstStyle/>
                    <a:p>
                      <a:pPr algn="ctr"/>
                      <a:r>
                        <a:rPr lang="ar-AE" sz="2400" b="1" dirty="0"/>
                        <a:t>أرض محمية يمنع عامة الناس من دخولها</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AE" sz="2400" b="1" dirty="0">
                          <a:solidFill>
                            <a:srgbClr val="FF0000"/>
                          </a:solidFill>
                        </a:rPr>
                        <a:t>لكل ملك حمى</a:t>
                      </a:r>
                      <a:endParaRPr lang="en-US" sz="24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4794033"/>
                  </a:ext>
                </a:extLst>
              </a:tr>
              <a:tr h="599995">
                <a:tc>
                  <a:txBody>
                    <a:bodyPr/>
                    <a:lstStyle/>
                    <a:p>
                      <a:pPr algn="ctr"/>
                      <a:r>
                        <a:rPr lang="ar-AE" sz="2400" b="1" dirty="0"/>
                        <a:t>قطعة لحم صغيرة</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AE" sz="2400" b="1" dirty="0">
                          <a:solidFill>
                            <a:srgbClr val="FF0000"/>
                          </a:solidFill>
                        </a:rPr>
                        <a:t>مضغة</a:t>
                      </a:r>
                      <a:endParaRPr lang="en-US" sz="24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101991"/>
                  </a:ext>
                </a:extLst>
              </a:tr>
            </a:tbl>
          </a:graphicData>
        </a:graphic>
      </p:graphicFrame>
      <p:sp>
        <p:nvSpPr>
          <p:cNvPr id="5" name="Rectangle 4">
            <a:extLst>
              <a:ext uri="{FF2B5EF4-FFF2-40B4-BE49-F238E27FC236}">
                <a16:creationId xmlns:a16="http://schemas.microsoft.com/office/drawing/2014/main" id="{AC914C6C-D31F-4B88-8D92-A6B2CD4AD758}"/>
              </a:ext>
            </a:extLst>
          </p:cNvPr>
          <p:cNvSpPr/>
          <p:nvPr/>
        </p:nvSpPr>
        <p:spPr>
          <a:xfrm>
            <a:off x="1152525" y="967977"/>
            <a:ext cx="3829050" cy="438150"/>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937ACF4-11F2-4BA4-83A5-068720FDAB1A}"/>
              </a:ext>
            </a:extLst>
          </p:cNvPr>
          <p:cNvSpPr/>
          <p:nvPr/>
        </p:nvSpPr>
        <p:spPr>
          <a:xfrm>
            <a:off x="876300" y="1516910"/>
            <a:ext cx="3829050" cy="438150"/>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D0F2B59-A089-4E0D-8ECD-0C49CF6038BD}"/>
              </a:ext>
            </a:extLst>
          </p:cNvPr>
          <p:cNvSpPr/>
          <p:nvPr/>
        </p:nvSpPr>
        <p:spPr>
          <a:xfrm>
            <a:off x="447675" y="2177571"/>
            <a:ext cx="5248275" cy="847725"/>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B42D644-64B5-4D58-8FFA-ED643066A9AA}"/>
              </a:ext>
            </a:extLst>
          </p:cNvPr>
          <p:cNvSpPr/>
          <p:nvPr/>
        </p:nvSpPr>
        <p:spPr>
          <a:xfrm>
            <a:off x="1333500" y="3137957"/>
            <a:ext cx="3829050" cy="438150"/>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3B2C6-3298-4CB9-A4AA-D7B132AAFC88}"/>
              </a:ext>
            </a:extLst>
          </p:cNvPr>
          <p:cNvSpPr/>
          <p:nvPr/>
        </p:nvSpPr>
        <p:spPr>
          <a:xfrm>
            <a:off x="1333500" y="3746661"/>
            <a:ext cx="3829050" cy="438150"/>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BAD7CE4-46EC-4B7C-8565-C62D3BA9516F}"/>
              </a:ext>
            </a:extLst>
          </p:cNvPr>
          <p:cNvSpPr/>
          <p:nvPr/>
        </p:nvSpPr>
        <p:spPr>
          <a:xfrm>
            <a:off x="1409700" y="4402177"/>
            <a:ext cx="3829050" cy="438150"/>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DD1BE3-539F-4AA8-B475-F1CABC67CE47}"/>
              </a:ext>
            </a:extLst>
          </p:cNvPr>
          <p:cNvSpPr/>
          <p:nvPr/>
        </p:nvSpPr>
        <p:spPr>
          <a:xfrm>
            <a:off x="752475" y="5114018"/>
            <a:ext cx="4486275" cy="742948"/>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2921AE-8DC8-4059-B244-104278349853}"/>
              </a:ext>
            </a:extLst>
          </p:cNvPr>
          <p:cNvSpPr/>
          <p:nvPr/>
        </p:nvSpPr>
        <p:spPr>
          <a:xfrm>
            <a:off x="1228725" y="6030456"/>
            <a:ext cx="3829050" cy="438150"/>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81368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EEE446-B243-4D45-BB2A-9C6BD559E844}"/>
              </a:ext>
            </a:extLst>
          </p:cNvPr>
          <p:cNvSpPr/>
          <p:nvPr/>
        </p:nvSpPr>
        <p:spPr>
          <a:xfrm>
            <a:off x="2569689" y="781645"/>
            <a:ext cx="4004622" cy="1862048"/>
          </a:xfrm>
          <a:prstGeom prst="rect">
            <a:avLst/>
          </a:prstGeom>
          <a:noFill/>
        </p:spPr>
        <p:txBody>
          <a:bodyPr wrap="none" lIns="91440" tIns="45720" rIns="91440" bIns="45720">
            <a:spAutoFit/>
          </a:bodyPr>
          <a:lstStyle/>
          <a:p>
            <a:pPr algn="ctr"/>
            <a:r>
              <a:rPr lang="ar-AE" sz="11500" b="1" cap="none" spc="0" dirty="0">
                <a:ln w="10160">
                  <a:solidFill>
                    <a:srgbClr val="C00000"/>
                  </a:solidFill>
                  <a:prstDash val="solid"/>
                </a:ln>
                <a:solidFill>
                  <a:srgbClr val="87CF5B"/>
                </a:solidFill>
                <a:effectLst>
                  <a:outerShdw blurRad="38100" dist="22860" dir="5400000" algn="tl" rotWithShape="0">
                    <a:srgbClr val="000000">
                      <a:alpha val="30000"/>
                    </a:srgbClr>
                  </a:outerShdw>
                </a:effectLst>
                <a:latin typeface="Aldhabi" panose="01000000000000000000" pitchFamily="2" charset="-78"/>
                <a:cs typeface="Aldhabi" panose="01000000000000000000" pitchFamily="2" charset="-78"/>
              </a:rPr>
              <a:t>النشاط الأول</a:t>
            </a:r>
            <a:endParaRPr lang="en-US" sz="11500" b="1" cap="none" spc="0" dirty="0">
              <a:ln w="10160">
                <a:solidFill>
                  <a:srgbClr val="C00000"/>
                </a:solidFill>
                <a:prstDash val="solid"/>
              </a:ln>
              <a:solidFill>
                <a:srgbClr val="87CF5B"/>
              </a:solidFill>
              <a:effectLst>
                <a:outerShdw blurRad="38100" dist="22860" dir="5400000" algn="tl" rotWithShape="0">
                  <a:srgbClr val="000000">
                    <a:alpha val="30000"/>
                  </a:srgbClr>
                </a:outerShdw>
              </a:effectLst>
              <a:latin typeface="Aldhabi" panose="01000000000000000000" pitchFamily="2" charset="-78"/>
              <a:cs typeface="Aldhabi" panose="01000000000000000000" pitchFamily="2" charset="-78"/>
            </a:endParaRPr>
          </a:p>
        </p:txBody>
      </p:sp>
      <p:sp>
        <p:nvSpPr>
          <p:cNvPr id="4" name="TextBox 3">
            <a:extLst>
              <a:ext uri="{FF2B5EF4-FFF2-40B4-BE49-F238E27FC236}">
                <a16:creationId xmlns:a16="http://schemas.microsoft.com/office/drawing/2014/main" id="{D0A4A77C-77F9-40CF-B420-AF66599787B6}"/>
              </a:ext>
            </a:extLst>
          </p:cNvPr>
          <p:cNvSpPr txBox="1"/>
          <p:nvPr/>
        </p:nvSpPr>
        <p:spPr>
          <a:xfrm>
            <a:off x="2286000" y="3105835"/>
            <a:ext cx="4572000" cy="1938992"/>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4000" dirty="0">
                <a:hlinkClick r:id="rId2"/>
              </a:rPr>
              <a:t>https://www.liveworksheets.com/1-cr2147658tm</a:t>
            </a:r>
            <a:endParaRPr lang="ar-AE" sz="4000" dirty="0"/>
          </a:p>
        </p:txBody>
      </p:sp>
    </p:spTree>
    <p:extLst>
      <p:ext uri="{BB962C8B-B14F-4D97-AF65-F5344CB8AC3E}">
        <p14:creationId xmlns:p14="http://schemas.microsoft.com/office/powerpoint/2010/main" val="115660918"/>
      </p:ext>
    </p:extLst>
  </p:cSld>
  <p:clrMapOvr>
    <a:masterClrMapping/>
  </p:clrMapOvr>
  <p:transition spd="slow">
    <p:comb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قال رسول الله صلى الله عليه وسلم الحلال بين و الحرام بين - وبينهما مشتبهات - حديث بالرسم #1">
            <a:hlinkClick r:id="" action="ppaction://media"/>
            <a:extLst>
              <a:ext uri="{FF2B5EF4-FFF2-40B4-BE49-F238E27FC236}">
                <a16:creationId xmlns:a16="http://schemas.microsoft.com/office/drawing/2014/main" id="{A12A5F9C-50C0-4BB0-B7A0-D6B50DB351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3174" y="495299"/>
            <a:ext cx="7977652" cy="5810251"/>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42320472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E7EED67-C9C7-4791-BA45-FF935EC76945}"/>
              </a:ext>
            </a:extLst>
          </p:cNvPr>
          <p:cNvGraphicFramePr/>
          <p:nvPr>
            <p:extLst>
              <p:ext uri="{D42A27DB-BD31-4B8C-83A1-F6EECF244321}">
                <p14:modId xmlns:p14="http://schemas.microsoft.com/office/powerpoint/2010/main" val="1879650975"/>
              </p:ext>
            </p:extLst>
          </p:nvPr>
        </p:nvGraphicFramePr>
        <p:xfrm>
          <a:off x="119062" y="-955675"/>
          <a:ext cx="8905875"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74C4EAE4-2BB3-4C0F-8E9D-CA036D437A78}"/>
              </a:ext>
            </a:extLst>
          </p:cNvPr>
          <p:cNvPicPr>
            <a:picLocks noChangeAspect="1"/>
          </p:cNvPicPr>
          <p:nvPr/>
        </p:nvPicPr>
        <p:blipFill rotWithShape="1">
          <a:blip r:embed="rId7">
            <a:clrChange>
              <a:clrFrom>
                <a:srgbClr val="FFFFFF"/>
              </a:clrFrom>
              <a:clrTo>
                <a:srgbClr val="FFFFFF">
                  <a:alpha val="0"/>
                </a:srgbClr>
              </a:clrTo>
            </a:clrChange>
          </a:blip>
          <a:srcRect l="18125" t="36666" r="17811" b="36482"/>
          <a:stretch/>
        </p:blipFill>
        <p:spPr>
          <a:xfrm>
            <a:off x="119062" y="3514725"/>
            <a:ext cx="8905875" cy="3343275"/>
          </a:xfrm>
          <a:prstGeom prst="rect">
            <a:avLst/>
          </a:prstGeom>
        </p:spPr>
      </p:pic>
      <p:sp>
        <p:nvSpPr>
          <p:cNvPr id="4" name="Rectangle 3">
            <a:extLst>
              <a:ext uri="{FF2B5EF4-FFF2-40B4-BE49-F238E27FC236}">
                <a16:creationId xmlns:a16="http://schemas.microsoft.com/office/drawing/2014/main" id="{327B242D-0B6D-4A21-9860-CF757610F320}"/>
              </a:ext>
            </a:extLst>
          </p:cNvPr>
          <p:cNvSpPr/>
          <p:nvPr/>
        </p:nvSpPr>
        <p:spPr>
          <a:xfrm>
            <a:off x="742950" y="4629150"/>
            <a:ext cx="2400300" cy="6381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CDF688-193B-41EA-8D79-D153063C255B}"/>
              </a:ext>
            </a:extLst>
          </p:cNvPr>
          <p:cNvSpPr/>
          <p:nvPr/>
        </p:nvSpPr>
        <p:spPr>
          <a:xfrm>
            <a:off x="4267200" y="5267325"/>
            <a:ext cx="4638675" cy="6381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B2FD345-5188-4E92-A073-C3E32FC4FA81}"/>
              </a:ext>
            </a:extLst>
          </p:cNvPr>
          <p:cNvSpPr/>
          <p:nvPr/>
        </p:nvSpPr>
        <p:spPr>
          <a:xfrm>
            <a:off x="238125" y="5267324"/>
            <a:ext cx="3124200" cy="6381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78AE25-D4A6-4F6E-8B80-CE03FA7F0F02}"/>
              </a:ext>
            </a:extLst>
          </p:cNvPr>
          <p:cNvSpPr/>
          <p:nvPr/>
        </p:nvSpPr>
        <p:spPr>
          <a:xfrm>
            <a:off x="119062" y="5900738"/>
            <a:ext cx="3124200" cy="6381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20242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EEE446-B243-4D45-BB2A-9C6BD559E844}"/>
              </a:ext>
            </a:extLst>
          </p:cNvPr>
          <p:cNvSpPr/>
          <p:nvPr/>
        </p:nvSpPr>
        <p:spPr>
          <a:xfrm>
            <a:off x="2669938" y="1010245"/>
            <a:ext cx="3956532" cy="1862048"/>
          </a:xfrm>
          <a:prstGeom prst="rect">
            <a:avLst/>
          </a:prstGeom>
          <a:noFill/>
        </p:spPr>
        <p:txBody>
          <a:bodyPr wrap="none" lIns="91440" tIns="45720" rIns="91440" bIns="45720">
            <a:spAutoFit/>
          </a:bodyPr>
          <a:lstStyle/>
          <a:p>
            <a:pPr algn="ctr"/>
            <a:r>
              <a:rPr lang="ar-AE" sz="11500" b="1" cap="none" spc="0" dirty="0">
                <a:ln w="10160">
                  <a:solidFill>
                    <a:schemeClr val="accent5"/>
                  </a:solidFill>
                  <a:prstDash val="solid"/>
                </a:ln>
                <a:solidFill>
                  <a:srgbClr val="87CF5B"/>
                </a:solidFill>
                <a:effectLst>
                  <a:outerShdw blurRad="38100" dist="22860" dir="5400000" algn="tl" rotWithShape="0">
                    <a:srgbClr val="000000">
                      <a:alpha val="30000"/>
                    </a:srgbClr>
                  </a:outerShdw>
                </a:effectLst>
                <a:latin typeface="Aldhabi" panose="01000000000000000000" pitchFamily="2" charset="-78"/>
                <a:cs typeface="Aldhabi" panose="01000000000000000000" pitchFamily="2" charset="-78"/>
              </a:rPr>
              <a:t>النشاط الثاني</a:t>
            </a:r>
            <a:endParaRPr lang="en-US" sz="11500" b="1" cap="none" spc="0" dirty="0">
              <a:ln w="10160">
                <a:solidFill>
                  <a:schemeClr val="accent5"/>
                </a:solidFill>
                <a:prstDash val="solid"/>
              </a:ln>
              <a:solidFill>
                <a:srgbClr val="87CF5B"/>
              </a:solidFill>
              <a:effectLst>
                <a:outerShdw blurRad="38100" dist="22860" dir="5400000" algn="tl" rotWithShape="0">
                  <a:srgbClr val="000000">
                    <a:alpha val="30000"/>
                  </a:srgbClr>
                </a:outerShdw>
              </a:effectLst>
              <a:latin typeface="Aldhabi" panose="01000000000000000000" pitchFamily="2" charset="-78"/>
              <a:cs typeface="Aldhabi" panose="01000000000000000000" pitchFamily="2" charset="-78"/>
            </a:endParaRPr>
          </a:p>
        </p:txBody>
      </p:sp>
      <p:sp>
        <p:nvSpPr>
          <p:cNvPr id="4" name="TextBox 3">
            <a:extLst>
              <a:ext uri="{FF2B5EF4-FFF2-40B4-BE49-F238E27FC236}">
                <a16:creationId xmlns:a16="http://schemas.microsoft.com/office/drawing/2014/main" id="{3B057EFE-7C45-4B4D-8296-D5C2148C1ED9}"/>
              </a:ext>
            </a:extLst>
          </p:cNvPr>
          <p:cNvSpPr txBox="1"/>
          <p:nvPr/>
        </p:nvSpPr>
        <p:spPr>
          <a:xfrm>
            <a:off x="2286000" y="3244334"/>
            <a:ext cx="4572000" cy="1323439"/>
          </a:xfrm>
          <a:prstGeom prst="rect">
            <a:avLst/>
          </a:prstGeom>
          <a:solidFill>
            <a:schemeClr val="accent4">
              <a:lumMod val="20000"/>
              <a:lumOff val="80000"/>
            </a:schemeClr>
          </a:solidFill>
        </p:spPr>
        <p:txBody>
          <a:bodyPr wrap="square">
            <a:spAutoFit/>
          </a:bodyPr>
          <a:lstStyle/>
          <a:p>
            <a:r>
              <a:rPr lang="en-US" sz="4000" dirty="0">
                <a:hlinkClick r:id="rId2"/>
              </a:rPr>
              <a:t>https://wordwall.net/resource/22728408</a:t>
            </a:r>
            <a:endParaRPr lang="ar-AE" sz="4000" dirty="0"/>
          </a:p>
        </p:txBody>
      </p:sp>
    </p:spTree>
    <p:extLst>
      <p:ext uri="{BB962C8B-B14F-4D97-AF65-F5344CB8AC3E}">
        <p14:creationId xmlns:p14="http://schemas.microsoft.com/office/powerpoint/2010/main" val="4233902599"/>
      </p:ext>
    </p:extLst>
  </p:cSld>
  <p:clrMapOvr>
    <a:masterClrMapping/>
  </p:clrMapOvr>
  <p:transition spd="slow">
    <p:comb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26182-927F-429E-A6AF-6177BAB78465}"/>
              </a:ext>
            </a:extLst>
          </p:cNvPr>
          <p:cNvSpPr/>
          <p:nvPr/>
        </p:nvSpPr>
        <p:spPr>
          <a:xfrm>
            <a:off x="1854649" y="2576810"/>
            <a:ext cx="5949064" cy="1446550"/>
          </a:xfrm>
          <a:prstGeom prst="rect">
            <a:avLst/>
          </a:prstGeom>
          <a:solidFill>
            <a:schemeClr val="accent4">
              <a:lumMod val="20000"/>
              <a:lumOff val="80000"/>
            </a:schemeClr>
          </a:solidFill>
        </p:spPr>
        <p:txBody>
          <a:bodyPr wrap="none" lIns="91440" tIns="45720" rIns="91440" bIns="45720">
            <a:spAutoFit/>
          </a:bodyPr>
          <a:lstStyle/>
          <a:p>
            <a:pPr algn="ctr"/>
            <a:r>
              <a:rPr lang="ar-AE" sz="8800" b="0" cap="none" spc="0" dirty="0">
                <a:ln w="0"/>
                <a:solidFill>
                  <a:schemeClr val="tx1"/>
                </a:solidFill>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الأنشطة الجماعية و الفردية</a:t>
            </a:r>
            <a:endParaRPr lang="en-US" sz="8800" b="0" cap="none" spc="0" dirty="0">
              <a:ln w="0"/>
              <a:solidFill>
                <a:schemeClr val="tx1"/>
              </a:solidFill>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1996693966"/>
      </p:ext>
    </p:extLst>
  </p:cSld>
  <p:clrMapOvr>
    <a:masterClrMapping/>
  </p:clrMapOvr>
  <p:transition spd="slow">
    <p:comb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9144000" cy="6772275"/>
          </a:xfrm>
          <a:prstGeom prst="rect">
            <a:avLst/>
          </a:prstGeom>
        </p:spPr>
      </p:pic>
      <p:sp>
        <p:nvSpPr>
          <p:cNvPr id="3" name="سحابة 2"/>
          <p:cNvSpPr/>
          <p:nvPr/>
        </p:nvSpPr>
        <p:spPr>
          <a:xfrm>
            <a:off x="2819400" y="2971800"/>
            <a:ext cx="685800" cy="533400"/>
          </a:xfrm>
          <a:prstGeom prst="cloud">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ar-AE"/>
          </a:p>
        </p:txBody>
      </p:sp>
      <p:sp>
        <p:nvSpPr>
          <p:cNvPr id="5" name="سحابة 4"/>
          <p:cNvSpPr/>
          <p:nvPr/>
        </p:nvSpPr>
        <p:spPr>
          <a:xfrm>
            <a:off x="2743200" y="3810000"/>
            <a:ext cx="685800" cy="533400"/>
          </a:xfrm>
          <a:prstGeom prst="cloud">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ar-AE"/>
          </a:p>
        </p:txBody>
      </p:sp>
      <p:sp>
        <p:nvSpPr>
          <p:cNvPr id="6" name="سحابة 5"/>
          <p:cNvSpPr/>
          <p:nvPr/>
        </p:nvSpPr>
        <p:spPr>
          <a:xfrm>
            <a:off x="1676400" y="4572000"/>
            <a:ext cx="685800" cy="533400"/>
          </a:xfrm>
          <a:prstGeom prst="cloud">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AE"/>
          </a:p>
        </p:txBody>
      </p:sp>
      <p:sp>
        <p:nvSpPr>
          <p:cNvPr id="7" name="سحابة 6"/>
          <p:cNvSpPr/>
          <p:nvPr/>
        </p:nvSpPr>
        <p:spPr>
          <a:xfrm>
            <a:off x="457200" y="5334000"/>
            <a:ext cx="685800" cy="533400"/>
          </a:xfrm>
          <a:prstGeom prst="cloud">
            <a:avLst/>
          </a:prstGeom>
        </p:spPr>
        <p:style>
          <a:lnRef idx="0">
            <a:schemeClr val="dk1"/>
          </a:lnRef>
          <a:fillRef idx="3">
            <a:schemeClr val="dk1"/>
          </a:fillRef>
          <a:effectRef idx="3">
            <a:schemeClr val="dk1"/>
          </a:effectRef>
          <a:fontRef idx="minor">
            <a:schemeClr val="lt1"/>
          </a:fontRef>
        </p:style>
        <p:txBody>
          <a:bodyPr rtlCol="1" anchor="ctr"/>
          <a:lstStyle/>
          <a:p>
            <a:pPr algn="ctr"/>
            <a:endParaRPr lang="ar-AE"/>
          </a:p>
        </p:txBody>
      </p:sp>
      <p:sp>
        <p:nvSpPr>
          <p:cNvPr id="2" name="Rectangle 1">
            <a:extLst>
              <a:ext uri="{FF2B5EF4-FFF2-40B4-BE49-F238E27FC236}">
                <a16:creationId xmlns:a16="http://schemas.microsoft.com/office/drawing/2014/main" id="{461A503E-66D6-4162-9016-F7D1C1B50161}"/>
              </a:ext>
            </a:extLst>
          </p:cNvPr>
          <p:cNvSpPr/>
          <p:nvPr/>
        </p:nvSpPr>
        <p:spPr>
          <a:xfrm>
            <a:off x="1329848" y="104776"/>
            <a:ext cx="1378904" cy="923330"/>
          </a:xfrm>
          <a:prstGeom prst="rect">
            <a:avLst/>
          </a:prstGeom>
          <a:noFill/>
        </p:spPr>
        <p:txBody>
          <a:bodyPr wrap="none" lIns="91440" tIns="45720" rIns="91440" bIns="45720">
            <a:spAutoFit/>
          </a:bodyPr>
          <a:lstStyle/>
          <a:p>
            <a:pPr algn="ctr"/>
            <a:r>
              <a:rPr lang="ar-AE" sz="5400" b="1" cap="none" spc="0" dirty="0">
                <a:ln w="22225">
                  <a:solidFill>
                    <a:schemeClr val="accent2"/>
                  </a:solidFill>
                  <a:prstDash val="solid"/>
                </a:ln>
                <a:solidFill>
                  <a:schemeClr val="accent2">
                    <a:lumMod val="40000"/>
                    <a:lumOff val="60000"/>
                  </a:schemeClr>
                </a:solidFill>
                <a:effectLst/>
              </a:rPr>
              <a:t>فردي</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98439410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3" name="مستطيل 2"/>
          <p:cNvSpPr/>
          <p:nvPr/>
        </p:nvSpPr>
        <p:spPr>
          <a:xfrm>
            <a:off x="3276600" y="1219199"/>
            <a:ext cx="1524000" cy="838200"/>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AE" sz="3200" b="1" dirty="0"/>
              <a:t>لا أوافق</a:t>
            </a:r>
          </a:p>
        </p:txBody>
      </p:sp>
      <p:sp>
        <p:nvSpPr>
          <p:cNvPr id="4" name="مستطيل 3"/>
          <p:cNvSpPr/>
          <p:nvPr/>
        </p:nvSpPr>
        <p:spPr>
          <a:xfrm>
            <a:off x="3276600" y="2400299"/>
            <a:ext cx="1524000" cy="838200"/>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AE" sz="3200" b="1" dirty="0"/>
              <a:t>لا أوافق</a:t>
            </a:r>
          </a:p>
        </p:txBody>
      </p:sp>
      <p:sp>
        <p:nvSpPr>
          <p:cNvPr id="5" name="مستطيل 4"/>
          <p:cNvSpPr/>
          <p:nvPr/>
        </p:nvSpPr>
        <p:spPr>
          <a:xfrm>
            <a:off x="3248025" y="3428999"/>
            <a:ext cx="1524000" cy="838200"/>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AE" sz="3200" b="1" dirty="0"/>
              <a:t> أوافق</a:t>
            </a:r>
          </a:p>
        </p:txBody>
      </p:sp>
      <p:sp>
        <p:nvSpPr>
          <p:cNvPr id="6" name="مستطيل 5"/>
          <p:cNvSpPr/>
          <p:nvPr/>
        </p:nvSpPr>
        <p:spPr>
          <a:xfrm>
            <a:off x="3276600" y="4591050"/>
            <a:ext cx="1524000" cy="838200"/>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AE" sz="3200" b="1" dirty="0"/>
              <a:t>أوافق</a:t>
            </a:r>
          </a:p>
        </p:txBody>
      </p:sp>
      <p:sp>
        <p:nvSpPr>
          <p:cNvPr id="7" name="مستطيل 6"/>
          <p:cNvSpPr/>
          <p:nvPr/>
        </p:nvSpPr>
        <p:spPr>
          <a:xfrm>
            <a:off x="3276600" y="5638800"/>
            <a:ext cx="1524000" cy="838200"/>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AE" sz="3200" b="1" dirty="0"/>
              <a:t>لا أوافق</a:t>
            </a:r>
          </a:p>
        </p:txBody>
      </p:sp>
      <p:sp>
        <p:nvSpPr>
          <p:cNvPr id="8" name="مستطيل 7"/>
          <p:cNvSpPr/>
          <p:nvPr/>
        </p:nvSpPr>
        <p:spPr>
          <a:xfrm>
            <a:off x="533400" y="1257300"/>
            <a:ext cx="2667000" cy="838200"/>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AE" sz="3200" b="1" dirty="0"/>
              <a:t>لا</a:t>
            </a:r>
          </a:p>
        </p:txBody>
      </p:sp>
      <p:sp>
        <p:nvSpPr>
          <p:cNvPr id="9" name="مستطيل 8"/>
          <p:cNvSpPr/>
          <p:nvPr/>
        </p:nvSpPr>
        <p:spPr>
          <a:xfrm>
            <a:off x="533400" y="2400299"/>
            <a:ext cx="2667000" cy="838200"/>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AE" sz="3200" b="1" dirty="0"/>
              <a:t>لا</a:t>
            </a:r>
          </a:p>
        </p:txBody>
      </p:sp>
      <p:sp>
        <p:nvSpPr>
          <p:cNvPr id="10" name="مستطيل 9"/>
          <p:cNvSpPr/>
          <p:nvPr/>
        </p:nvSpPr>
        <p:spPr>
          <a:xfrm>
            <a:off x="533400" y="3448049"/>
            <a:ext cx="2667000" cy="838200"/>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AE" sz="3200" b="1" dirty="0"/>
              <a:t>نعم</a:t>
            </a:r>
          </a:p>
        </p:txBody>
      </p:sp>
      <p:sp>
        <p:nvSpPr>
          <p:cNvPr id="11" name="مستطيل 10"/>
          <p:cNvSpPr/>
          <p:nvPr/>
        </p:nvSpPr>
        <p:spPr>
          <a:xfrm>
            <a:off x="581025" y="4571999"/>
            <a:ext cx="2667000" cy="838200"/>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AE" sz="3200" b="1" dirty="0"/>
              <a:t>نعم</a:t>
            </a:r>
          </a:p>
        </p:txBody>
      </p:sp>
      <p:sp>
        <p:nvSpPr>
          <p:cNvPr id="12" name="مستطيل 11"/>
          <p:cNvSpPr/>
          <p:nvPr/>
        </p:nvSpPr>
        <p:spPr>
          <a:xfrm>
            <a:off x="533400" y="5657849"/>
            <a:ext cx="2667000" cy="838200"/>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AE" sz="3200" b="1" dirty="0"/>
              <a:t>لا</a:t>
            </a:r>
          </a:p>
        </p:txBody>
      </p:sp>
      <p:sp>
        <p:nvSpPr>
          <p:cNvPr id="13" name="Rectangle 12">
            <a:extLst>
              <a:ext uri="{FF2B5EF4-FFF2-40B4-BE49-F238E27FC236}">
                <a16:creationId xmlns:a16="http://schemas.microsoft.com/office/drawing/2014/main" id="{0FF1689E-3CF6-4540-A120-27E45453F862}"/>
              </a:ext>
            </a:extLst>
          </p:cNvPr>
          <p:cNvSpPr/>
          <p:nvPr/>
        </p:nvSpPr>
        <p:spPr>
          <a:xfrm>
            <a:off x="324658" y="-156864"/>
            <a:ext cx="1770036" cy="923330"/>
          </a:xfrm>
          <a:prstGeom prst="rect">
            <a:avLst/>
          </a:prstGeom>
          <a:noFill/>
        </p:spPr>
        <p:txBody>
          <a:bodyPr wrap="none" lIns="91440" tIns="45720" rIns="91440" bIns="45720">
            <a:spAutoFit/>
          </a:bodyPr>
          <a:lstStyle/>
          <a:p>
            <a:pPr algn="ctr"/>
            <a:r>
              <a:rPr lang="ar-AE" sz="5400" b="1" cap="none" spc="0" dirty="0">
                <a:ln w="22225">
                  <a:solidFill>
                    <a:schemeClr val="accent2"/>
                  </a:solidFill>
                  <a:prstDash val="solid"/>
                </a:ln>
                <a:solidFill>
                  <a:schemeClr val="accent2">
                    <a:lumMod val="40000"/>
                    <a:lumOff val="60000"/>
                  </a:schemeClr>
                </a:solidFill>
                <a:effectLst/>
              </a:rPr>
              <a:t>جماعي</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62395428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heel(1)">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heel(1)">
                                      <p:cBhvr>
                                        <p:cTn id="5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مستطيل 3"/>
          <p:cNvSpPr/>
          <p:nvPr/>
        </p:nvSpPr>
        <p:spPr>
          <a:xfrm>
            <a:off x="304800" y="2247900"/>
            <a:ext cx="8534400" cy="609600"/>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AE" sz="3200" b="1" dirty="0"/>
              <a:t>أمتنع عن  شرائها </a:t>
            </a:r>
          </a:p>
        </p:txBody>
      </p:sp>
      <p:sp>
        <p:nvSpPr>
          <p:cNvPr id="6" name="مستطيل 5"/>
          <p:cNvSpPr/>
          <p:nvPr/>
        </p:nvSpPr>
        <p:spPr>
          <a:xfrm>
            <a:off x="304800" y="3757612"/>
            <a:ext cx="8534400" cy="609600"/>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AE" sz="3200" b="1" dirty="0"/>
              <a:t>لا أشتريها وأحذر الناس منها</a:t>
            </a:r>
          </a:p>
        </p:txBody>
      </p:sp>
      <p:sp>
        <p:nvSpPr>
          <p:cNvPr id="7" name="مستطيل 6"/>
          <p:cNvSpPr/>
          <p:nvPr/>
        </p:nvSpPr>
        <p:spPr>
          <a:xfrm>
            <a:off x="381000" y="5876925"/>
            <a:ext cx="8534400" cy="685800"/>
          </a:xfrm>
          <a:prstGeom prst="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AE" sz="3200" b="1" dirty="0"/>
              <a:t>لا أشتري لأن في ذلك شبهة وسرقة لحقوق القناة المالكة</a:t>
            </a:r>
          </a:p>
        </p:txBody>
      </p:sp>
      <p:sp>
        <p:nvSpPr>
          <p:cNvPr id="8" name="Rectangle 7">
            <a:extLst>
              <a:ext uri="{FF2B5EF4-FFF2-40B4-BE49-F238E27FC236}">
                <a16:creationId xmlns:a16="http://schemas.microsoft.com/office/drawing/2014/main" id="{3F6DB6F5-08AA-4013-AB05-71519E48F3CB}"/>
              </a:ext>
            </a:extLst>
          </p:cNvPr>
          <p:cNvSpPr/>
          <p:nvPr/>
        </p:nvSpPr>
        <p:spPr>
          <a:xfrm>
            <a:off x="486583" y="0"/>
            <a:ext cx="1770036" cy="923330"/>
          </a:xfrm>
          <a:prstGeom prst="rect">
            <a:avLst/>
          </a:prstGeom>
          <a:noFill/>
        </p:spPr>
        <p:txBody>
          <a:bodyPr wrap="none" lIns="91440" tIns="45720" rIns="91440" bIns="45720">
            <a:spAutoFit/>
          </a:bodyPr>
          <a:lstStyle/>
          <a:p>
            <a:pPr algn="ctr"/>
            <a:r>
              <a:rPr lang="ar-AE" sz="5400" b="1" cap="none" spc="0" dirty="0">
                <a:ln w="22225">
                  <a:solidFill>
                    <a:schemeClr val="accent2"/>
                  </a:solidFill>
                  <a:prstDash val="solid"/>
                </a:ln>
                <a:solidFill>
                  <a:schemeClr val="accent2">
                    <a:lumMod val="40000"/>
                    <a:lumOff val="60000"/>
                  </a:schemeClr>
                </a:solidFill>
                <a:effectLst/>
              </a:rPr>
              <a:t>جماعي</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95138272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مستطيل 2"/>
          <p:cNvSpPr/>
          <p:nvPr/>
        </p:nvSpPr>
        <p:spPr>
          <a:xfrm>
            <a:off x="228600" y="2066925"/>
            <a:ext cx="8534400" cy="609600"/>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AE" sz="3200" b="1" dirty="0"/>
              <a:t>كلاهما يحث المسلم أن يبتعد عن الشبهات</a:t>
            </a:r>
          </a:p>
        </p:txBody>
      </p:sp>
      <p:sp>
        <p:nvSpPr>
          <p:cNvPr id="4" name="مستطيل 3"/>
          <p:cNvSpPr/>
          <p:nvPr/>
        </p:nvSpPr>
        <p:spPr>
          <a:xfrm>
            <a:off x="228600" y="5591175"/>
            <a:ext cx="8534400" cy="609600"/>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AE" sz="3200" b="1" dirty="0"/>
              <a:t>صلاح القلب يؤدي لصلاح الجوارح </a:t>
            </a:r>
          </a:p>
        </p:txBody>
      </p:sp>
    </p:spTree>
    <p:extLst>
      <p:ext uri="{BB962C8B-B14F-4D97-AF65-F5344CB8AC3E}">
        <p14:creationId xmlns:p14="http://schemas.microsoft.com/office/powerpoint/2010/main" val="13888907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ellow Background clipart - Drawing, Yellow, Product, transparent clip art">
            <a:extLst>
              <a:ext uri="{FF2B5EF4-FFF2-40B4-BE49-F238E27FC236}">
                <a16:creationId xmlns:a16="http://schemas.microsoft.com/office/drawing/2014/main" id="{FADF621C-5074-426E-BF43-9B07D5BC8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425" y="1649282"/>
            <a:ext cx="5040313" cy="44130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B83094-85FE-4D8E-A098-8E522D3FE1DE}"/>
              </a:ext>
            </a:extLst>
          </p:cNvPr>
          <p:cNvSpPr/>
          <p:nvPr/>
        </p:nvSpPr>
        <p:spPr>
          <a:xfrm>
            <a:off x="4703156" y="1395710"/>
            <a:ext cx="3376244" cy="3631763"/>
          </a:xfrm>
          <a:prstGeom prst="rect">
            <a:avLst/>
          </a:prstGeom>
          <a:noFill/>
        </p:spPr>
        <p:txBody>
          <a:bodyPr wrap="none" lIns="91440" tIns="45720" rIns="91440" bIns="45720">
            <a:spAutoFit/>
          </a:bodyPr>
          <a:lstStyle/>
          <a:p>
            <a:pPr algn="ctr"/>
            <a:r>
              <a:rPr lang="ar-AE" sz="11500" dirty="0">
                <a:ln w="0"/>
                <a:solidFill>
                  <a:srgbClr val="FF8E74"/>
                </a:solidFill>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الحضور</a:t>
            </a:r>
          </a:p>
          <a:p>
            <a:pPr algn="ctr"/>
            <a:r>
              <a:rPr lang="ar-AE" sz="11500" dirty="0">
                <a:ln w="0"/>
                <a:solidFill>
                  <a:srgbClr val="FF8E74"/>
                </a:solidFill>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 والغياب</a:t>
            </a:r>
            <a:endParaRPr lang="en-US" sz="11500" b="0" cap="none" spc="0" dirty="0">
              <a:ln w="0"/>
              <a:solidFill>
                <a:srgbClr val="FF8E74"/>
              </a:solidFill>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3360282054"/>
      </p:ext>
    </p:extLst>
  </p:cSld>
  <p:clrMapOvr>
    <a:masterClrMapping/>
  </p:clrMapOvr>
  <p:transition spd="slow">
    <p:comb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EEE446-B243-4D45-BB2A-9C6BD559E844}"/>
              </a:ext>
            </a:extLst>
          </p:cNvPr>
          <p:cNvSpPr/>
          <p:nvPr/>
        </p:nvSpPr>
        <p:spPr>
          <a:xfrm>
            <a:off x="2538430" y="238720"/>
            <a:ext cx="4067139" cy="1862048"/>
          </a:xfrm>
          <a:prstGeom prst="rect">
            <a:avLst/>
          </a:prstGeom>
          <a:noFill/>
        </p:spPr>
        <p:txBody>
          <a:bodyPr wrap="none" lIns="91440" tIns="45720" rIns="91440" bIns="45720">
            <a:spAutoFit/>
          </a:bodyPr>
          <a:lstStyle/>
          <a:p>
            <a:pPr algn="ctr"/>
            <a:r>
              <a:rPr lang="ar-AE" sz="11500" b="1" cap="none" spc="0" dirty="0">
                <a:ln w="10160">
                  <a:solidFill>
                    <a:schemeClr val="accent5"/>
                  </a:solidFill>
                  <a:prstDash val="solid"/>
                </a:ln>
                <a:solidFill>
                  <a:srgbClr val="87CF5B"/>
                </a:solidFill>
                <a:effectLst>
                  <a:outerShdw blurRad="38100" dist="22860" dir="5400000" algn="tl" rotWithShape="0">
                    <a:srgbClr val="000000">
                      <a:alpha val="30000"/>
                    </a:srgbClr>
                  </a:outerShdw>
                </a:effectLst>
                <a:latin typeface="Aldhabi" panose="01000000000000000000" pitchFamily="2" charset="-78"/>
                <a:cs typeface="Aldhabi" panose="01000000000000000000" pitchFamily="2" charset="-78"/>
              </a:rPr>
              <a:t>التقويم الختامي</a:t>
            </a:r>
            <a:endParaRPr lang="en-US" sz="11500" b="1" cap="none" spc="0" dirty="0">
              <a:ln w="10160">
                <a:solidFill>
                  <a:schemeClr val="accent5"/>
                </a:solidFill>
                <a:prstDash val="solid"/>
              </a:ln>
              <a:solidFill>
                <a:srgbClr val="87CF5B"/>
              </a:solidFill>
              <a:effectLst>
                <a:outerShdw blurRad="38100" dist="22860" dir="5400000" algn="tl" rotWithShape="0">
                  <a:srgbClr val="000000">
                    <a:alpha val="30000"/>
                  </a:srgbClr>
                </a:outerShdw>
              </a:effectLst>
              <a:latin typeface="Aldhabi" panose="01000000000000000000" pitchFamily="2" charset="-78"/>
              <a:cs typeface="Aldhabi" panose="01000000000000000000" pitchFamily="2" charset="-78"/>
            </a:endParaRPr>
          </a:p>
        </p:txBody>
      </p:sp>
      <p:sp>
        <p:nvSpPr>
          <p:cNvPr id="4" name="TextBox 3">
            <a:extLst>
              <a:ext uri="{FF2B5EF4-FFF2-40B4-BE49-F238E27FC236}">
                <a16:creationId xmlns:a16="http://schemas.microsoft.com/office/drawing/2014/main" id="{12CFDA1B-7BE3-4F26-8078-A3863F7E44B5}"/>
              </a:ext>
            </a:extLst>
          </p:cNvPr>
          <p:cNvSpPr txBox="1"/>
          <p:nvPr/>
        </p:nvSpPr>
        <p:spPr>
          <a:xfrm>
            <a:off x="2352675" y="2877235"/>
            <a:ext cx="4572000" cy="1754326"/>
          </a:xfrm>
          <a:prstGeom prst="rect">
            <a:avLst/>
          </a:prstGeom>
          <a:solidFill>
            <a:schemeClr val="accent4">
              <a:lumMod val="20000"/>
              <a:lumOff val="80000"/>
            </a:schemeClr>
          </a:solidFill>
        </p:spPr>
        <p:txBody>
          <a:bodyPr wrap="square">
            <a:spAutoFit/>
          </a:bodyPr>
          <a:lstStyle/>
          <a:p>
            <a:pPr algn="ctr"/>
            <a:r>
              <a:rPr lang="en-US" sz="3600" dirty="0">
                <a:hlinkClick r:id="rId2"/>
              </a:rPr>
              <a:t>https://quizizz.com/admin/quiz/6159dcc3a14b0f001d0711e4</a:t>
            </a:r>
            <a:endParaRPr lang="ar-AE" sz="3600" dirty="0"/>
          </a:p>
        </p:txBody>
      </p:sp>
    </p:spTree>
    <p:extLst>
      <p:ext uri="{BB962C8B-B14F-4D97-AF65-F5344CB8AC3E}">
        <p14:creationId xmlns:p14="http://schemas.microsoft.com/office/powerpoint/2010/main" val="415587702"/>
      </p:ext>
    </p:extLst>
  </p:cSld>
  <p:clrMapOvr>
    <a:masterClrMapping/>
  </p:clrMapOvr>
  <p:transition spd="slow">
    <p:comb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EEE446-B243-4D45-BB2A-9C6BD559E844}"/>
              </a:ext>
            </a:extLst>
          </p:cNvPr>
          <p:cNvSpPr/>
          <p:nvPr/>
        </p:nvSpPr>
        <p:spPr>
          <a:xfrm>
            <a:off x="2186630" y="362545"/>
            <a:ext cx="4923144" cy="1862048"/>
          </a:xfrm>
          <a:prstGeom prst="rect">
            <a:avLst/>
          </a:prstGeom>
          <a:noFill/>
        </p:spPr>
        <p:txBody>
          <a:bodyPr wrap="none" lIns="91440" tIns="45720" rIns="91440" bIns="45720">
            <a:spAutoFit/>
          </a:bodyPr>
          <a:lstStyle/>
          <a:p>
            <a:pPr algn="ctr"/>
            <a:r>
              <a:rPr lang="ar-AE" sz="11500" b="1" cap="none" spc="0" dirty="0">
                <a:ln w="10160">
                  <a:solidFill>
                    <a:schemeClr val="accent5"/>
                  </a:solidFill>
                  <a:prstDash val="solid"/>
                </a:ln>
                <a:solidFill>
                  <a:srgbClr val="87CF5B"/>
                </a:solidFill>
                <a:effectLst>
                  <a:outerShdw blurRad="38100" dist="22860" dir="5400000" algn="tl" rotWithShape="0">
                    <a:srgbClr val="000000">
                      <a:alpha val="30000"/>
                    </a:srgbClr>
                  </a:outerShdw>
                </a:effectLst>
                <a:latin typeface="Aldhabi" panose="01000000000000000000" pitchFamily="2" charset="-78"/>
                <a:cs typeface="Aldhabi" panose="01000000000000000000" pitchFamily="2" charset="-78"/>
              </a:rPr>
              <a:t>الواجب المنزلي</a:t>
            </a:r>
            <a:endParaRPr lang="en-US" sz="11500" b="1" cap="none" spc="0" dirty="0">
              <a:ln w="10160">
                <a:solidFill>
                  <a:schemeClr val="accent5"/>
                </a:solidFill>
                <a:prstDash val="solid"/>
              </a:ln>
              <a:solidFill>
                <a:srgbClr val="87CF5B"/>
              </a:solidFill>
              <a:effectLst>
                <a:outerShdw blurRad="38100" dist="22860" dir="5400000" algn="tl" rotWithShape="0">
                  <a:srgbClr val="000000">
                    <a:alpha val="30000"/>
                  </a:srgbClr>
                </a:outerShdw>
              </a:effectLst>
              <a:latin typeface="Aldhabi" panose="01000000000000000000" pitchFamily="2" charset="-78"/>
              <a:cs typeface="Aldhabi" panose="01000000000000000000" pitchFamily="2" charset="-78"/>
            </a:endParaRPr>
          </a:p>
        </p:txBody>
      </p:sp>
      <p:sp>
        <p:nvSpPr>
          <p:cNvPr id="4" name="TextBox 3">
            <a:extLst>
              <a:ext uri="{FF2B5EF4-FFF2-40B4-BE49-F238E27FC236}">
                <a16:creationId xmlns:a16="http://schemas.microsoft.com/office/drawing/2014/main" id="{4C87C54F-FA9A-4EDD-89FD-E663EFAD4AFE}"/>
              </a:ext>
            </a:extLst>
          </p:cNvPr>
          <p:cNvSpPr txBox="1"/>
          <p:nvPr/>
        </p:nvSpPr>
        <p:spPr>
          <a:xfrm>
            <a:off x="2461574" y="2996506"/>
            <a:ext cx="4572000" cy="2031325"/>
          </a:xfrm>
          <a:prstGeom prst="rect">
            <a:avLst/>
          </a:prstGeom>
          <a:solidFill>
            <a:schemeClr val="accent4">
              <a:lumMod val="20000"/>
              <a:lumOff val="80000"/>
            </a:schemeClr>
          </a:solidFill>
        </p:spPr>
        <p:txBody>
          <a:bodyPr wrap="square">
            <a:spAutoFit/>
          </a:bodyPr>
          <a:lstStyle/>
          <a:p>
            <a:r>
              <a:rPr lang="en-US" dirty="0">
                <a:hlinkClick r:id="rId2"/>
              </a:rPr>
              <a:t>https://moe.alefed.com/teacher/?1631435509700#/lessons/lesson/267de350-d94a-4b51-af9b-000000028214/content/b63e3d5b-88bb-4cc2-8c21-a26739ff54c2/class/d122bcb3-332d-4407-b157-d1b518ab9eb9/termOrder/1/lessonOrder/9/cclLessonId/28214</a:t>
            </a:r>
            <a:endParaRPr lang="ar-AE" dirty="0"/>
          </a:p>
        </p:txBody>
      </p:sp>
    </p:spTree>
    <p:extLst>
      <p:ext uri="{BB962C8B-B14F-4D97-AF65-F5344CB8AC3E}">
        <p14:creationId xmlns:p14="http://schemas.microsoft.com/office/powerpoint/2010/main" val="3129793677"/>
      </p:ext>
    </p:extLst>
  </p:cSld>
  <p:clrMapOvr>
    <a:masterClrMapping/>
  </p:clrMapOvr>
  <p:transition spd="slow">
    <p:comb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5FE38C-C155-4AD8-BBC3-4752B1CE6F2E}"/>
              </a:ext>
            </a:extLst>
          </p:cNvPr>
          <p:cNvSpPr txBox="1"/>
          <p:nvPr/>
        </p:nvSpPr>
        <p:spPr>
          <a:xfrm>
            <a:off x="2133600" y="2521059"/>
            <a:ext cx="4876800" cy="1815882"/>
          </a:xfrm>
          <a:prstGeom prst="rect">
            <a:avLst/>
          </a:prstGeom>
          <a:solidFill>
            <a:srgbClr val="987A56">
              <a:alpha val="74902"/>
            </a:srgbClr>
          </a:solidFill>
        </p:spPr>
        <p:txBody>
          <a:bodyPr wrap="square" rtlCol="0">
            <a:spAutoFit/>
          </a:bodyPr>
          <a:lstStyle/>
          <a:p>
            <a:pPr algn="r"/>
            <a:r>
              <a:rPr lang="ar-AE" sz="2800" dirty="0">
                <a:solidFill>
                  <a:srgbClr val="FFFF00"/>
                </a:solidFill>
              </a:rPr>
              <a:t>المادة: </a:t>
            </a:r>
            <a:r>
              <a:rPr lang="ar-AE" sz="2800" dirty="0">
                <a:solidFill>
                  <a:schemeClr val="bg1"/>
                </a:solidFill>
              </a:rPr>
              <a:t>التربية الإسلامية</a:t>
            </a:r>
          </a:p>
          <a:p>
            <a:pPr algn="r"/>
            <a:r>
              <a:rPr lang="ar-AE" sz="2800" dirty="0">
                <a:solidFill>
                  <a:srgbClr val="FFFF00"/>
                </a:solidFill>
              </a:rPr>
              <a:t>اليوم والتاريخ : </a:t>
            </a:r>
            <a:r>
              <a:rPr lang="ar-AE" sz="2800" dirty="0">
                <a:solidFill>
                  <a:schemeClr val="bg1"/>
                </a:solidFill>
              </a:rPr>
              <a:t>الأثنين 4 / 10 / 2021</a:t>
            </a:r>
          </a:p>
          <a:p>
            <a:pPr algn="r"/>
            <a:r>
              <a:rPr lang="ar-AE" sz="2800" dirty="0">
                <a:solidFill>
                  <a:srgbClr val="FFFF00"/>
                </a:solidFill>
              </a:rPr>
              <a:t>الحصة: </a:t>
            </a:r>
            <a:r>
              <a:rPr lang="ar-AE" sz="2800" dirty="0">
                <a:solidFill>
                  <a:schemeClr val="bg1"/>
                </a:solidFill>
              </a:rPr>
              <a:t>الخامسة</a:t>
            </a:r>
          </a:p>
          <a:p>
            <a:pPr algn="r"/>
            <a:r>
              <a:rPr lang="ar-AE" sz="2800" dirty="0">
                <a:solidFill>
                  <a:srgbClr val="FFFF00"/>
                </a:solidFill>
              </a:rPr>
              <a:t>المعلمة : </a:t>
            </a:r>
            <a:r>
              <a:rPr lang="ar-AE" sz="2800" dirty="0">
                <a:solidFill>
                  <a:schemeClr val="bg1"/>
                </a:solidFill>
              </a:rPr>
              <a:t>أ. شيخه محمد السبوسي</a:t>
            </a:r>
            <a:endParaRPr lang="en-US" sz="2800" dirty="0">
              <a:solidFill>
                <a:schemeClr val="bg1"/>
              </a:solidFill>
            </a:endParaRPr>
          </a:p>
        </p:txBody>
      </p:sp>
    </p:spTree>
    <p:extLst>
      <p:ext uri="{BB962C8B-B14F-4D97-AF65-F5344CB8AC3E}">
        <p14:creationId xmlns:p14="http://schemas.microsoft.com/office/powerpoint/2010/main" val="4047713792"/>
      </p:ext>
    </p:extLst>
  </p:cSld>
  <p:clrMapOvr>
    <a:masterClrMapping/>
  </p:clrMapOvr>
  <p:transition spd="slow">
    <p:comb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بين - الحلال والحرام (4)">
            <a:hlinkClick r:id="" action="ppaction://media"/>
            <a:extLst>
              <a:ext uri="{FF2B5EF4-FFF2-40B4-BE49-F238E27FC236}">
                <a16:creationId xmlns:a16="http://schemas.microsoft.com/office/drawing/2014/main" id="{A256D2DC-1EE6-4447-9E7F-6252FF2738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 y="194149"/>
            <a:ext cx="8753475" cy="6453497"/>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282194965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717BCF-BE66-4107-A525-F361B5599466}"/>
              </a:ext>
            </a:extLst>
          </p:cNvPr>
          <p:cNvSpPr/>
          <p:nvPr/>
        </p:nvSpPr>
        <p:spPr>
          <a:xfrm>
            <a:off x="2428624" y="2106990"/>
            <a:ext cx="4286751" cy="1569660"/>
          </a:xfrm>
          <a:prstGeom prst="rect">
            <a:avLst/>
          </a:prstGeom>
          <a:noFill/>
        </p:spPr>
        <p:txBody>
          <a:bodyPr wrap="none" lIns="91440" tIns="45720" rIns="91440" bIns="45720">
            <a:spAutoFit/>
          </a:bodyPr>
          <a:lstStyle/>
          <a:p>
            <a:pPr algn="ctr"/>
            <a:r>
              <a:rPr lang="ar-AE" sz="9600" b="1" cap="none" spc="0" dirty="0">
                <a:ln w="10160">
                  <a:solidFill>
                    <a:schemeClr val="accent5"/>
                  </a:solidFill>
                  <a:prstDash val="solid"/>
                </a:ln>
                <a:solidFill>
                  <a:srgbClr val="87CF5B"/>
                </a:solidFill>
                <a:effectLst>
                  <a:outerShdw blurRad="38100" dist="22860" dir="5400000" algn="tl" rotWithShape="0">
                    <a:srgbClr val="000000">
                      <a:alpha val="30000"/>
                    </a:srgbClr>
                  </a:outerShdw>
                </a:effectLst>
              </a:rPr>
              <a:t>الحلال بين</a:t>
            </a:r>
            <a:endParaRPr lang="en-US" sz="9600" b="1" cap="none" spc="0" dirty="0">
              <a:ln w="10160">
                <a:solidFill>
                  <a:schemeClr val="accent5"/>
                </a:solidFill>
                <a:prstDash val="solid"/>
              </a:ln>
              <a:solidFill>
                <a:srgbClr val="87CF5B"/>
              </a:solidFill>
              <a:effectLst>
                <a:outerShdw blurRad="38100" dist="22860" dir="5400000" algn="tl" rotWithShape="0">
                  <a:srgbClr val="000000">
                    <a:alpha val="30000"/>
                  </a:srgbClr>
                </a:outerShdw>
              </a:effectLst>
            </a:endParaRPr>
          </a:p>
        </p:txBody>
      </p:sp>
      <p:sp>
        <p:nvSpPr>
          <p:cNvPr id="3" name="Rectangle 2">
            <a:extLst>
              <a:ext uri="{FF2B5EF4-FFF2-40B4-BE49-F238E27FC236}">
                <a16:creationId xmlns:a16="http://schemas.microsoft.com/office/drawing/2014/main" id="{9792A6B1-E6B8-4CDE-9BB1-F5C0ED964547}"/>
              </a:ext>
            </a:extLst>
          </p:cNvPr>
          <p:cNvSpPr/>
          <p:nvPr/>
        </p:nvSpPr>
        <p:spPr>
          <a:xfrm>
            <a:off x="3048184" y="3676650"/>
            <a:ext cx="3047629" cy="923330"/>
          </a:xfrm>
          <a:prstGeom prst="rect">
            <a:avLst/>
          </a:prstGeom>
          <a:noFill/>
        </p:spPr>
        <p:txBody>
          <a:bodyPr wrap="none" lIns="91440" tIns="45720" rIns="91440" bIns="45720">
            <a:spAutoFit/>
          </a:bodyPr>
          <a:lstStyle/>
          <a:p>
            <a:pPr algn="ctr"/>
            <a:r>
              <a:rPr lang="ar-AE"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حديث شريف</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43868479"/>
      </p:ext>
    </p:extLst>
  </p:cSld>
  <p:clrMapOvr>
    <a:masterClrMapping/>
  </p:clrMapOvr>
  <p:transition spd="slow">
    <p:comb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3CD7C0-619B-45BB-99CB-43A4B5610BCA}"/>
              </a:ext>
            </a:extLst>
          </p:cNvPr>
          <p:cNvSpPr/>
          <p:nvPr/>
        </p:nvSpPr>
        <p:spPr>
          <a:xfrm>
            <a:off x="3269446" y="163798"/>
            <a:ext cx="2840842" cy="923330"/>
          </a:xfrm>
          <a:prstGeom prst="rect">
            <a:avLst/>
          </a:prstGeom>
          <a:solidFill>
            <a:schemeClr val="bg1"/>
          </a:solidFill>
        </p:spPr>
        <p:txBody>
          <a:bodyPr wrap="none" lIns="91440" tIns="45720" rIns="91440" bIns="45720">
            <a:spAutoFit/>
          </a:bodyPr>
          <a:lstStyle/>
          <a:p>
            <a:pPr algn="ctr"/>
            <a:r>
              <a:rPr lang="ar-AE" sz="5400" b="1" cap="none" spc="50" dirty="0">
                <a:ln w="9525" cmpd="sng">
                  <a:solidFill>
                    <a:schemeClr val="accent1"/>
                  </a:solidFill>
                  <a:prstDash val="solid"/>
                </a:ln>
                <a:solidFill>
                  <a:srgbClr val="87CF5B"/>
                </a:solidFill>
                <a:effectLst>
                  <a:glow rad="38100">
                    <a:schemeClr val="accent1">
                      <a:alpha val="40000"/>
                    </a:schemeClr>
                  </a:glow>
                </a:effectLst>
              </a:rPr>
              <a:t>نواتج التعلم</a:t>
            </a:r>
            <a:endParaRPr lang="en-US" sz="5400" b="1" cap="none" spc="50" dirty="0">
              <a:ln w="9525" cmpd="sng">
                <a:solidFill>
                  <a:schemeClr val="accent1"/>
                </a:solidFill>
                <a:prstDash val="solid"/>
              </a:ln>
              <a:solidFill>
                <a:srgbClr val="87CF5B"/>
              </a:solidFill>
              <a:effectLst>
                <a:glow rad="38100">
                  <a:schemeClr val="accent1">
                    <a:alpha val="40000"/>
                  </a:schemeClr>
                </a:glow>
              </a:effectLst>
            </a:endParaRPr>
          </a:p>
        </p:txBody>
      </p:sp>
      <p:sp>
        <p:nvSpPr>
          <p:cNvPr id="5" name="Arrow: Left 4">
            <a:extLst>
              <a:ext uri="{FF2B5EF4-FFF2-40B4-BE49-F238E27FC236}">
                <a16:creationId xmlns:a16="http://schemas.microsoft.com/office/drawing/2014/main" id="{C51D1141-95B2-4FFF-93C4-682CEA5F1235}"/>
              </a:ext>
            </a:extLst>
          </p:cNvPr>
          <p:cNvSpPr/>
          <p:nvPr/>
        </p:nvSpPr>
        <p:spPr>
          <a:xfrm>
            <a:off x="3590926" y="1171395"/>
            <a:ext cx="5038724" cy="1362075"/>
          </a:xfrm>
          <a:custGeom>
            <a:avLst/>
            <a:gdLst>
              <a:gd name="connsiteX0" fmla="*/ 0 w 5038724"/>
              <a:gd name="connsiteY0" fmla="*/ 681038 h 1362075"/>
              <a:gd name="connsiteX1" fmla="*/ 354140 w 5038724"/>
              <a:gd name="connsiteY1" fmla="*/ 326898 h 1362075"/>
              <a:gd name="connsiteX2" fmla="*/ 681038 w 5038724"/>
              <a:gd name="connsiteY2" fmla="*/ 0 h 1362075"/>
              <a:gd name="connsiteX3" fmla="*/ 681038 w 5038724"/>
              <a:gd name="connsiteY3" fmla="*/ 340519 h 1362075"/>
              <a:gd name="connsiteX4" fmla="*/ 1095018 w 5038724"/>
              <a:gd name="connsiteY4" fmla="*/ 340519 h 1362075"/>
              <a:gd name="connsiteX5" fmla="*/ 1508998 w 5038724"/>
              <a:gd name="connsiteY5" fmla="*/ 340519 h 1362075"/>
              <a:gd name="connsiteX6" fmla="*/ 2097286 w 5038724"/>
              <a:gd name="connsiteY6" fmla="*/ 340519 h 1362075"/>
              <a:gd name="connsiteX7" fmla="*/ 2729150 w 5038724"/>
              <a:gd name="connsiteY7" fmla="*/ 340519 h 1362075"/>
              <a:gd name="connsiteX8" fmla="*/ 3361015 w 5038724"/>
              <a:gd name="connsiteY8" fmla="*/ 340519 h 1362075"/>
              <a:gd name="connsiteX9" fmla="*/ 3818572 w 5038724"/>
              <a:gd name="connsiteY9" fmla="*/ 340519 h 1362075"/>
              <a:gd name="connsiteX10" fmla="*/ 4363283 w 5038724"/>
              <a:gd name="connsiteY10" fmla="*/ 340519 h 1362075"/>
              <a:gd name="connsiteX11" fmla="*/ 5038724 w 5038724"/>
              <a:gd name="connsiteY11" fmla="*/ 340519 h 1362075"/>
              <a:gd name="connsiteX12" fmla="*/ 5038724 w 5038724"/>
              <a:gd name="connsiteY12" fmla="*/ 694658 h 1362075"/>
              <a:gd name="connsiteX13" fmla="*/ 5038724 w 5038724"/>
              <a:gd name="connsiteY13" fmla="*/ 1021556 h 1362075"/>
              <a:gd name="connsiteX14" fmla="*/ 4494013 w 5038724"/>
              <a:gd name="connsiteY14" fmla="*/ 1021556 h 1362075"/>
              <a:gd name="connsiteX15" fmla="*/ 4036456 w 5038724"/>
              <a:gd name="connsiteY15" fmla="*/ 1021556 h 1362075"/>
              <a:gd name="connsiteX16" fmla="*/ 3578899 w 5038724"/>
              <a:gd name="connsiteY16" fmla="*/ 1021556 h 1362075"/>
              <a:gd name="connsiteX17" fmla="*/ 3077765 w 5038724"/>
              <a:gd name="connsiteY17" fmla="*/ 1021556 h 1362075"/>
              <a:gd name="connsiteX18" fmla="*/ 2533055 w 5038724"/>
              <a:gd name="connsiteY18" fmla="*/ 1021556 h 1362075"/>
              <a:gd name="connsiteX19" fmla="*/ 1944767 w 5038724"/>
              <a:gd name="connsiteY19" fmla="*/ 1021556 h 1362075"/>
              <a:gd name="connsiteX20" fmla="*/ 1356479 w 5038724"/>
              <a:gd name="connsiteY20" fmla="*/ 1021556 h 1362075"/>
              <a:gd name="connsiteX21" fmla="*/ 681038 w 5038724"/>
              <a:gd name="connsiteY21" fmla="*/ 1021556 h 1362075"/>
              <a:gd name="connsiteX22" fmla="*/ 681038 w 5038724"/>
              <a:gd name="connsiteY22" fmla="*/ 1362075 h 1362075"/>
              <a:gd name="connsiteX23" fmla="*/ 340519 w 5038724"/>
              <a:gd name="connsiteY23" fmla="*/ 1021557 h 1362075"/>
              <a:gd name="connsiteX24" fmla="*/ 0 w 5038724"/>
              <a:gd name="connsiteY24" fmla="*/ 681038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38724" h="1362075" fill="none" extrusionOk="0">
                <a:moveTo>
                  <a:pt x="0" y="681038"/>
                </a:moveTo>
                <a:cubicBezTo>
                  <a:pt x="90102" y="584888"/>
                  <a:pt x="269134" y="495379"/>
                  <a:pt x="354140" y="326898"/>
                </a:cubicBezTo>
                <a:cubicBezTo>
                  <a:pt x="439146" y="158417"/>
                  <a:pt x="572677" y="117606"/>
                  <a:pt x="681038" y="0"/>
                </a:cubicBezTo>
                <a:cubicBezTo>
                  <a:pt x="716191" y="83380"/>
                  <a:pt x="660378" y="205961"/>
                  <a:pt x="681038" y="340519"/>
                </a:cubicBezTo>
                <a:cubicBezTo>
                  <a:pt x="869531" y="326616"/>
                  <a:pt x="915719" y="359137"/>
                  <a:pt x="1095018" y="340519"/>
                </a:cubicBezTo>
                <a:cubicBezTo>
                  <a:pt x="1274317" y="321901"/>
                  <a:pt x="1313825" y="385507"/>
                  <a:pt x="1508998" y="340519"/>
                </a:cubicBezTo>
                <a:cubicBezTo>
                  <a:pt x="1704171" y="295531"/>
                  <a:pt x="1926473" y="346709"/>
                  <a:pt x="2097286" y="340519"/>
                </a:cubicBezTo>
                <a:cubicBezTo>
                  <a:pt x="2268099" y="334329"/>
                  <a:pt x="2602154" y="357525"/>
                  <a:pt x="2729150" y="340519"/>
                </a:cubicBezTo>
                <a:cubicBezTo>
                  <a:pt x="2856146" y="323513"/>
                  <a:pt x="3150606" y="349891"/>
                  <a:pt x="3361015" y="340519"/>
                </a:cubicBezTo>
                <a:cubicBezTo>
                  <a:pt x="3571424" y="331147"/>
                  <a:pt x="3682636" y="367720"/>
                  <a:pt x="3818572" y="340519"/>
                </a:cubicBezTo>
                <a:cubicBezTo>
                  <a:pt x="3954508" y="313318"/>
                  <a:pt x="4215697" y="375340"/>
                  <a:pt x="4363283" y="340519"/>
                </a:cubicBezTo>
                <a:cubicBezTo>
                  <a:pt x="4510869" y="305698"/>
                  <a:pt x="4749708" y="348011"/>
                  <a:pt x="5038724" y="340519"/>
                </a:cubicBezTo>
                <a:cubicBezTo>
                  <a:pt x="5079300" y="468537"/>
                  <a:pt x="5008451" y="606467"/>
                  <a:pt x="5038724" y="694658"/>
                </a:cubicBezTo>
                <a:cubicBezTo>
                  <a:pt x="5068997" y="782849"/>
                  <a:pt x="5029949" y="859004"/>
                  <a:pt x="5038724" y="1021556"/>
                </a:cubicBezTo>
                <a:cubicBezTo>
                  <a:pt x="4896710" y="1040162"/>
                  <a:pt x="4657230" y="1011176"/>
                  <a:pt x="4494013" y="1021556"/>
                </a:cubicBezTo>
                <a:cubicBezTo>
                  <a:pt x="4330796" y="1031936"/>
                  <a:pt x="4193058" y="1016572"/>
                  <a:pt x="4036456" y="1021556"/>
                </a:cubicBezTo>
                <a:cubicBezTo>
                  <a:pt x="3879854" y="1026540"/>
                  <a:pt x="3684639" y="982444"/>
                  <a:pt x="3578899" y="1021556"/>
                </a:cubicBezTo>
                <a:cubicBezTo>
                  <a:pt x="3473159" y="1060668"/>
                  <a:pt x="3280697" y="994257"/>
                  <a:pt x="3077765" y="1021556"/>
                </a:cubicBezTo>
                <a:cubicBezTo>
                  <a:pt x="2874833" y="1048855"/>
                  <a:pt x="2735879" y="1019420"/>
                  <a:pt x="2533055" y="1021556"/>
                </a:cubicBezTo>
                <a:cubicBezTo>
                  <a:pt x="2330231" y="1023692"/>
                  <a:pt x="2169401" y="980456"/>
                  <a:pt x="1944767" y="1021556"/>
                </a:cubicBezTo>
                <a:cubicBezTo>
                  <a:pt x="1720133" y="1062656"/>
                  <a:pt x="1544612" y="1009393"/>
                  <a:pt x="1356479" y="1021556"/>
                </a:cubicBezTo>
                <a:cubicBezTo>
                  <a:pt x="1168346" y="1033719"/>
                  <a:pt x="919741" y="947343"/>
                  <a:pt x="681038" y="1021556"/>
                </a:cubicBezTo>
                <a:cubicBezTo>
                  <a:pt x="686790" y="1151378"/>
                  <a:pt x="667490" y="1220567"/>
                  <a:pt x="681038" y="1362075"/>
                </a:cubicBezTo>
                <a:cubicBezTo>
                  <a:pt x="600329" y="1302145"/>
                  <a:pt x="466059" y="1134807"/>
                  <a:pt x="340519" y="1021557"/>
                </a:cubicBezTo>
                <a:cubicBezTo>
                  <a:pt x="214979" y="908307"/>
                  <a:pt x="160733" y="822417"/>
                  <a:pt x="0" y="681038"/>
                </a:cubicBezTo>
                <a:close/>
              </a:path>
              <a:path w="5038724" h="1362075" stroke="0" extrusionOk="0">
                <a:moveTo>
                  <a:pt x="0" y="681038"/>
                </a:moveTo>
                <a:cubicBezTo>
                  <a:pt x="40945" y="565185"/>
                  <a:pt x="303561" y="439925"/>
                  <a:pt x="347329" y="333709"/>
                </a:cubicBezTo>
                <a:cubicBezTo>
                  <a:pt x="391097" y="227493"/>
                  <a:pt x="574104" y="126729"/>
                  <a:pt x="681038" y="0"/>
                </a:cubicBezTo>
                <a:cubicBezTo>
                  <a:pt x="718541" y="79069"/>
                  <a:pt x="641921" y="234198"/>
                  <a:pt x="681038" y="340519"/>
                </a:cubicBezTo>
                <a:cubicBezTo>
                  <a:pt x="919005" y="328303"/>
                  <a:pt x="1044217" y="368195"/>
                  <a:pt x="1182172" y="340519"/>
                </a:cubicBezTo>
                <a:cubicBezTo>
                  <a:pt x="1320127" y="312843"/>
                  <a:pt x="1484766" y="342961"/>
                  <a:pt x="1639729" y="340519"/>
                </a:cubicBezTo>
                <a:cubicBezTo>
                  <a:pt x="1794692" y="338077"/>
                  <a:pt x="2054930" y="397804"/>
                  <a:pt x="2271593" y="340519"/>
                </a:cubicBezTo>
                <a:cubicBezTo>
                  <a:pt x="2488256" y="283234"/>
                  <a:pt x="2586568" y="351400"/>
                  <a:pt x="2816304" y="340519"/>
                </a:cubicBezTo>
                <a:cubicBezTo>
                  <a:pt x="3046040" y="329638"/>
                  <a:pt x="3104381" y="340863"/>
                  <a:pt x="3273861" y="340519"/>
                </a:cubicBezTo>
                <a:cubicBezTo>
                  <a:pt x="3443341" y="340175"/>
                  <a:pt x="3554509" y="377085"/>
                  <a:pt x="3731418" y="340519"/>
                </a:cubicBezTo>
                <a:cubicBezTo>
                  <a:pt x="3908327" y="303953"/>
                  <a:pt x="4051062" y="360844"/>
                  <a:pt x="4232552" y="340519"/>
                </a:cubicBezTo>
                <a:cubicBezTo>
                  <a:pt x="4414042" y="320194"/>
                  <a:pt x="4852270" y="396828"/>
                  <a:pt x="5038724" y="340519"/>
                </a:cubicBezTo>
                <a:cubicBezTo>
                  <a:pt x="5064815" y="473313"/>
                  <a:pt x="5009082" y="606032"/>
                  <a:pt x="5038724" y="687848"/>
                </a:cubicBezTo>
                <a:cubicBezTo>
                  <a:pt x="5068366" y="769664"/>
                  <a:pt x="4999168" y="926920"/>
                  <a:pt x="5038724" y="1021556"/>
                </a:cubicBezTo>
                <a:cubicBezTo>
                  <a:pt x="4813320" y="1056930"/>
                  <a:pt x="4638269" y="992371"/>
                  <a:pt x="4450436" y="1021556"/>
                </a:cubicBezTo>
                <a:cubicBezTo>
                  <a:pt x="4262603" y="1050741"/>
                  <a:pt x="4136490" y="1000222"/>
                  <a:pt x="3992879" y="1021556"/>
                </a:cubicBezTo>
                <a:cubicBezTo>
                  <a:pt x="3849268" y="1042890"/>
                  <a:pt x="3624025" y="978631"/>
                  <a:pt x="3404592" y="1021556"/>
                </a:cubicBezTo>
                <a:cubicBezTo>
                  <a:pt x="3185159" y="1064481"/>
                  <a:pt x="3119698" y="1006163"/>
                  <a:pt x="2990612" y="1021556"/>
                </a:cubicBezTo>
                <a:cubicBezTo>
                  <a:pt x="2861526" y="1036949"/>
                  <a:pt x="2683673" y="1012960"/>
                  <a:pt x="2576631" y="1021556"/>
                </a:cubicBezTo>
                <a:cubicBezTo>
                  <a:pt x="2469589" y="1030152"/>
                  <a:pt x="2136279" y="971051"/>
                  <a:pt x="1988344" y="1021556"/>
                </a:cubicBezTo>
                <a:cubicBezTo>
                  <a:pt x="1840409" y="1072061"/>
                  <a:pt x="1629706" y="982574"/>
                  <a:pt x="1443633" y="1021556"/>
                </a:cubicBezTo>
                <a:cubicBezTo>
                  <a:pt x="1257560" y="1060538"/>
                  <a:pt x="888956" y="979913"/>
                  <a:pt x="681038" y="1021556"/>
                </a:cubicBezTo>
                <a:cubicBezTo>
                  <a:pt x="705895" y="1137886"/>
                  <a:pt x="651297" y="1213197"/>
                  <a:pt x="681038" y="1362075"/>
                </a:cubicBezTo>
                <a:cubicBezTo>
                  <a:pt x="563312" y="1245375"/>
                  <a:pt x="511140" y="1138538"/>
                  <a:pt x="360950" y="1041988"/>
                </a:cubicBezTo>
                <a:cubicBezTo>
                  <a:pt x="210760" y="945438"/>
                  <a:pt x="132349" y="779394"/>
                  <a:pt x="0" y="681038"/>
                </a:cubicBezTo>
                <a:close/>
              </a:path>
            </a:pathLst>
          </a:custGeom>
          <a:solidFill>
            <a:srgbClr val="FFFF00"/>
          </a:solidFill>
          <a:ln>
            <a:solidFill>
              <a:schemeClr val="tx1"/>
            </a:solidFill>
            <a:extLst>
              <a:ext uri="{C807C97D-BFC1-408E-A445-0C87EB9F89A2}">
                <ask:lineSketchStyleProps xmlns:ask="http://schemas.microsoft.com/office/drawing/2018/sketchyshapes" sd="254567307">
                  <a:prstGeom prst="lef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ln w="0"/>
                <a:solidFill>
                  <a:schemeClr val="tx1"/>
                </a:solidFill>
                <a:effectLst>
                  <a:outerShdw blurRad="38100" dist="19050" dir="2700000" algn="tl" rotWithShape="0">
                    <a:schemeClr val="dk1">
                      <a:alpha val="40000"/>
                    </a:schemeClr>
                  </a:outerShdw>
                </a:effectLst>
              </a:rPr>
              <a:t>يقرأ الحديث الشريف بلغة سليمة</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6" name="Arrow: Left 5">
            <a:extLst>
              <a:ext uri="{FF2B5EF4-FFF2-40B4-BE49-F238E27FC236}">
                <a16:creationId xmlns:a16="http://schemas.microsoft.com/office/drawing/2014/main" id="{D6D92B88-CB75-488B-A78D-70BAB7D8CD77}"/>
              </a:ext>
            </a:extLst>
          </p:cNvPr>
          <p:cNvSpPr/>
          <p:nvPr/>
        </p:nvSpPr>
        <p:spPr>
          <a:xfrm flipH="1">
            <a:off x="1214439" y="2360513"/>
            <a:ext cx="4752975" cy="1971973"/>
          </a:xfrm>
          <a:custGeom>
            <a:avLst/>
            <a:gdLst>
              <a:gd name="connsiteX0" fmla="*/ 0 w 4752975"/>
              <a:gd name="connsiteY0" fmla="*/ 985987 h 1971973"/>
              <a:gd name="connsiteX1" fmla="*/ 348382 w 4752975"/>
              <a:gd name="connsiteY1" fmla="*/ 637605 h 1971973"/>
              <a:gd name="connsiteX2" fmla="*/ 696764 w 4752975"/>
              <a:gd name="connsiteY2" fmla="*/ 289223 h 1971973"/>
              <a:gd name="connsiteX3" fmla="*/ 985987 w 4752975"/>
              <a:gd name="connsiteY3" fmla="*/ 0 h 1971973"/>
              <a:gd name="connsiteX4" fmla="*/ 985987 w 4752975"/>
              <a:gd name="connsiteY4" fmla="*/ 492993 h 1971973"/>
              <a:gd name="connsiteX5" fmla="*/ 1486458 w 4752975"/>
              <a:gd name="connsiteY5" fmla="*/ 492993 h 1971973"/>
              <a:gd name="connsiteX6" fmla="*/ 2062269 w 4752975"/>
              <a:gd name="connsiteY6" fmla="*/ 492993 h 1971973"/>
              <a:gd name="connsiteX7" fmla="*/ 2675750 w 4752975"/>
              <a:gd name="connsiteY7" fmla="*/ 492993 h 1971973"/>
              <a:gd name="connsiteX8" fmla="*/ 3289231 w 4752975"/>
              <a:gd name="connsiteY8" fmla="*/ 492993 h 1971973"/>
              <a:gd name="connsiteX9" fmla="*/ 3752032 w 4752975"/>
              <a:gd name="connsiteY9" fmla="*/ 492993 h 1971973"/>
              <a:gd name="connsiteX10" fmla="*/ 4290174 w 4752975"/>
              <a:gd name="connsiteY10" fmla="*/ 492993 h 1971973"/>
              <a:gd name="connsiteX11" fmla="*/ 4752975 w 4752975"/>
              <a:gd name="connsiteY11" fmla="*/ 492993 h 1971973"/>
              <a:gd name="connsiteX12" fmla="*/ 4752975 w 4752975"/>
              <a:gd name="connsiteY12" fmla="*/ 1005706 h 1971973"/>
              <a:gd name="connsiteX13" fmla="*/ 4752975 w 4752975"/>
              <a:gd name="connsiteY13" fmla="*/ 1478980 h 1971973"/>
              <a:gd name="connsiteX14" fmla="*/ 4214834 w 4752975"/>
              <a:gd name="connsiteY14" fmla="*/ 1478980 h 1971973"/>
              <a:gd name="connsiteX15" fmla="*/ 3752032 w 4752975"/>
              <a:gd name="connsiteY15" fmla="*/ 1478980 h 1971973"/>
              <a:gd name="connsiteX16" fmla="*/ 3289231 w 4752975"/>
              <a:gd name="connsiteY16" fmla="*/ 1478980 h 1971973"/>
              <a:gd name="connsiteX17" fmla="*/ 2788760 w 4752975"/>
              <a:gd name="connsiteY17" fmla="*/ 1478980 h 1971973"/>
              <a:gd name="connsiteX18" fmla="*/ 2250619 w 4752975"/>
              <a:gd name="connsiteY18" fmla="*/ 1478980 h 1971973"/>
              <a:gd name="connsiteX19" fmla="*/ 1674808 w 4752975"/>
              <a:gd name="connsiteY19" fmla="*/ 1478980 h 1971973"/>
              <a:gd name="connsiteX20" fmla="*/ 985987 w 4752975"/>
              <a:gd name="connsiteY20" fmla="*/ 1478980 h 1971973"/>
              <a:gd name="connsiteX21" fmla="*/ 985987 w 4752975"/>
              <a:gd name="connsiteY21" fmla="*/ 1971973 h 1971973"/>
              <a:gd name="connsiteX22" fmla="*/ 657325 w 4752975"/>
              <a:gd name="connsiteY22" fmla="*/ 1643311 h 1971973"/>
              <a:gd name="connsiteX23" fmla="*/ 338522 w 4752975"/>
              <a:gd name="connsiteY23" fmla="*/ 1324509 h 1971973"/>
              <a:gd name="connsiteX24" fmla="*/ 0 w 4752975"/>
              <a:gd name="connsiteY24" fmla="*/ 985987 h 197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52975" h="1971973" fill="none" extrusionOk="0">
                <a:moveTo>
                  <a:pt x="0" y="985987"/>
                </a:moveTo>
                <a:cubicBezTo>
                  <a:pt x="98706" y="834752"/>
                  <a:pt x="288868" y="741793"/>
                  <a:pt x="348382" y="637605"/>
                </a:cubicBezTo>
                <a:cubicBezTo>
                  <a:pt x="407896" y="533417"/>
                  <a:pt x="619889" y="394358"/>
                  <a:pt x="696764" y="289223"/>
                </a:cubicBezTo>
                <a:cubicBezTo>
                  <a:pt x="773639" y="184088"/>
                  <a:pt x="909425" y="116364"/>
                  <a:pt x="985987" y="0"/>
                </a:cubicBezTo>
                <a:cubicBezTo>
                  <a:pt x="1011532" y="207383"/>
                  <a:pt x="960100" y="257279"/>
                  <a:pt x="985987" y="492993"/>
                </a:cubicBezTo>
                <a:cubicBezTo>
                  <a:pt x="1143918" y="468538"/>
                  <a:pt x="1355951" y="541308"/>
                  <a:pt x="1486458" y="492993"/>
                </a:cubicBezTo>
                <a:cubicBezTo>
                  <a:pt x="1616965" y="444678"/>
                  <a:pt x="1843394" y="502496"/>
                  <a:pt x="2062269" y="492993"/>
                </a:cubicBezTo>
                <a:cubicBezTo>
                  <a:pt x="2281144" y="483490"/>
                  <a:pt x="2429593" y="516546"/>
                  <a:pt x="2675750" y="492993"/>
                </a:cubicBezTo>
                <a:cubicBezTo>
                  <a:pt x="2921907" y="469440"/>
                  <a:pt x="3137763" y="521953"/>
                  <a:pt x="3289231" y="492993"/>
                </a:cubicBezTo>
                <a:cubicBezTo>
                  <a:pt x="3440699" y="464033"/>
                  <a:pt x="3541946" y="538500"/>
                  <a:pt x="3752032" y="492993"/>
                </a:cubicBezTo>
                <a:cubicBezTo>
                  <a:pt x="3962118" y="447486"/>
                  <a:pt x="4068669" y="549424"/>
                  <a:pt x="4290174" y="492993"/>
                </a:cubicBezTo>
                <a:cubicBezTo>
                  <a:pt x="4511679" y="436562"/>
                  <a:pt x="4650061" y="548142"/>
                  <a:pt x="4752975" y="492993"/>
                </a:cubicBezTo>
                <a:cubicBezTo>
                  <a:pt x="4762419" y="688208"/>
                  <a:pt x="4717167" y="754584"/>
                  <a:pt x="4752975" y="1005706"/>
                </a:cubicBezTo>
                <a:cubicBezTo>
                  <a:pt x="4788783" y="1256828"/>
                  <a:pt x="4739262" y="1286910"/>
                  <a:pt x="4752975" y="1478980"/>
                </a:cubicBezTo>
                <a:cubicBezTo>
                  <a:pt x="4606274" y="1541631"/>
                  <a:pt x="4446137" y="1435866"/>
                  <a:pt x="4214834" y="1478980"/>
                </a:cubicBezTo>
                <a:cubicBezTo>
                  <a:pt x="3983531" y="1522094"/>
                  <a:pt x="3869294" y="1462254"/>
                  <a:pt x="3752032" y="1478980"/>
                </a:cubicBezTo>
                <a:cubicBezTo>
                  <a:pt x="3634770" y="1495706"/>
                  <a:pt x="3456694" y="1478392"/>
                  <a:pt x="3289231" y="1478980"/>
                </a:cubicBezTo>
                <a:cubicBezTo>
                  <a:pt x="3121768" y="1479568"/>
                  <a:pt x="2932350" y="1451550"/>
                  <a:pt x="2788760" y="1478980"/>
                </a:cubicBezTo>
                <a:cubicBezTo>
                  <a:pt x="2645170" y="1506410"/>
                  <a:pt x="2468686" y="1456009"/>
                  <a:pt x="2250619" y="1478980"/>
                </a:cubicBezTo>
                <a:cubicBezTo>
                  <a:pt x="2032552" y="1501951"/>
                  <a:pt x="1796751" y="1441825"/>
                  <a:pt x="1674808" y="1478980"/>
                </a:cubicBezTo>
                <a:cubicBezTo>
                  <a:pt x="1552865" y="1516135"/>
                  <a:pt x="1271755" y="1410965"/>
                  <a:pt x="985987" y="1478980"/>
                </a:cubicBezTo>
                <a:cubicBezTo>
                  <a:pt x="1038240" y="1720700"/>
                  <a:pt x="976682" y="1838176"/>
                  <a:pt x="985987" y="1971973"/>
                </a:cubicBezTo>
                <a:cubicBezTo>
                  <a:pt x="813662" y="1858095"/>
                  <a:pt x="777008" y="1711697"/>
                  <a:pt x="657325" y="1643311"/>
                </a:cubicBezTo>
                <a:cubicBezTo>
                  <a:pt x="537642" y="1574925"/>
                  <a:pt x="481878" y="1432615"/>
                  <a:pt x="338522" y="1324509"/>
                </a:cubicBezTo>
                <a:cubicBezTo>
                  <a:pt x="195166" y="1216403"/>
                  <a:pt x="120964" y="1035953"/>
                  <a:pt x="0" y="985987"/>
                </a:cubicBezTo>
                <a:close/>
              </a:path>
              <a:path w="4752975" h="1971973" stroke="0" extrusionOk="0">
                <a:moveTo>
                  <a:pt x="0" y="985987"/>
                </a:moveTo>
                <a:cubicBezTo>
                  <a:pt x="50777" y="878915"/>
                  <a:pt x="273379" y="792458"/>
                  <a:pt x="338522" y="647465"/>
                </a:cubicBezTo>
                <a:cubicBezTo>
                  <a:pt x="403665" y="502472"/>
                  <a:pt x="586390" y="426061"/>
                  <a:pt x="657325" y="328662"/>
                </a:cubicBezTo>
                <a:cubicBezTo>
                  <a:pt x="728260" y="231263"/>
                  <a:pt x="841083" y="149461"/>
                  <a:pt x="985987" y="0"/>
                </a:cubicBezTo>
                <a:cubicBezTo>
                  <a:pt x="1019506" y="242958"/>
                  <a:pt x="943734" y="279920"/>
                  <a:pt x="985987" y="492993"/>
                </a:cubicBezTo>
                <a:cubicBezTo>
                  <a:pt x="1192903" y="449926"/>
                  <a:pt x="1377236" y="518257"/>
                  <a:pt x="1486458" y="492993"/>
                </a:cubicBezTo>
                <a:cubicBezTo>
                  <a:pt x="1595680" y="467729"/>
                  <a:pt x="1903695" y="525106"/>
                  <a:pt x="2099939" y="492993"/>
                </a:cubicBezTo>
                <a:cubicBezTo>
                  <a:pt x="2296183" y="460880"/>
                  <a:pt x="2435721" y="529733"/>
                  <a:pt x="2638080" y="492993"/>
                </a:cubicBezTo>
                <a:cubicBezTo>
                  <a:pt x="2840439" y="456253"/>
                  <a:pt x="2977986" y="507148"/>
                  <a:pt x="3100882" y="492993"/>
                </a:cubicBezTo>
                <a:cubicBezTo>
                  <a:pt x="3223778" y="478838"/>
                  <a:pt x="3405295" y="530566"/>
                  <a:pt x="3563683" y="492993"/>
                </a:cubicBezTo>
                <a:cubicBezTo>
                  <a:pt x="3722071" y="455420"/>
                  <a:pt x="3963931" y="545253"/>
                  <a:pt x="4064154" y="492993"/>
                </a:cubicBezTo>
                <a:cubicBezTo>
                  <a:pt x="4164377" y="440733"/>
                  <a:pt x="4444881" y="525860"/>
                  <a:pt x="4752975" y="492993"/>
                </a:cubicBezTo>
                <a:cubicBezTo>
                  <a:pt x="4800620" y="613538"/>
                  <a:pt x="4746772" y="868648"/>
                  <a:pt x="4752975" y="995846"/>
                </a:cubicBezTo>
                <a:cubicBezTo>
                  <a:pt x="4759178" y="1123044"/>
                  <a:pt x="4729645" y="1283425"/>
                  <a:pt x="4752975" y="1478980"/>
                </a:cubicBezTo>
                <a:cubicBezTo>
                  <a:pt x="4615624" y="1543151"/>
                  <a:pt x="4438369" y="1429565"/>
                  <a:pt x="4177164" y="1478980"/>
                </a:cubicBezTo>
                <a:cubicBezTo>
                  <a:pt x="3915959" y="1528395"/>
                  <a:pt x="3890565" y="1462096"/>
                  <a:pt x="3714363" y="1478980"/>
                </a:cubicBezTo>
                <a:cubicBezTo>
                  <a:pt x="3538161" y="1495864"/>
                  <a:pt x="3293825" y="1472167"/>
                  <a:pt x="3138552" y="1478980"/>
                </a:cubicBezTo>
                <a:cubicBezTo>
                  <a:pt x="2983279" y="1485793"/>
                  <a:pt x="2893854" y="1477825"/>
                  <a:pt x="2713420" y="1478980"/>
                </a:cubicBezTo>
                <a:cubicBezTo>
                  <a:pt x="2532986" y="1480135"/>
                  <a:pt x="2387008" y="1433122"/>
                  <a:pt x="2288289" y="1478980"/>
                </a:cubicBezTo>
                <a:cubicBezTo>
                  <a:pt x="2189570" y="1524838"/>
                  <a:pt x="1995185" y="1410431"/>
                  <a:pt x="1712478" y="1478980"/>
                </a:cubicBezTo>
                <a:cubicBezTo>
                  <a:pt x="1429771" y="1547529"/>
                  <a:pt x="1174314" y="1418417"/>
                  <a:pt x="985987" y="1478980"/>
                </a:cubicBezTo>
                <a:cubicBezTo>
                  <a:pt x="1023155" y="1707722"/>
                  <a:pt x="976493" y="1785064"/>
                  <a:pt x="985987" y="1971973"/>
                </a:cubicBezTo>
                <a:cubicBezTo>
                  <a:pt x="835049" y="1831077"/>
                  <a:pt x="824012" y="1750752"/>
                  <a:pt x="657325" y="1643311"/>
                </a:cubicBezTo>
                <a:cubicBezTo>
                  <a:pt x="490638" y="1535870"/>
                  <a:pt x="430618" y="1369458"/>
                  <a:pt x="328662" y="1314649"/>
                </a:cubicBezTo>
                <a:cubicBezTo>
                  <a:pt x="226706" y="1259840"/>
                  <a:pt x="133400" y="1110357"/>
                  <a:pt x="0" y="985987"/>
                </a:cubicBezTo>
                <a:close/>
              </a:path>
            </a:pathLst>
          </a:custGeom>
          <a:solidFill>
            <a:srgbClr val="FFFF00"/>
          </a:solidFill>
          <a:ln>
            <a:solidFill>
              <a:schemeClr val="tx1"/>
            </a:solidFill>
            <a:extLst>
              <a:ext uri="{C807C97D-BFC1-408E-A445-0C87EB9F89A2}">
                <ask:lineSketchStyleProps xmlns:ask="http://schemas.microsoft.com/office/drawing/2018/sketchyshapes" sd="254567307">
                  <a:prstGeom prst="lef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ln w="0"/>
                <a:solidFill>
                  <a:schemeClr val="tx1"/>
                </a:solidFill>
                <a:effectLst>
                  <a:outerShdw blurRad="38100" dist="19050" dir="2700000" algn="tl" rotWithShape="0">
                    <a:schemeClr val="dk1">
                      <a:alpha val="40000"/>
                    </a:schemeClr>
                  </a:outerShdw>
                </a:effectLst>
              </a:rPr>
              <a:t>يبين الهدايات الواردة في الحديث الشريف</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7" name="Arrow: Left 6">
            <a:extLst>
              <a:ext uri="{FF2B5EF4-FFF2-40B4-BE49-F238E27FC236}">
                <a16:creationId xmlns:a16="http://schemas.microsoft.com/office/drawing/2014/main" id="{5858EF0A-21C6-4AFE-BC63-CDDAC6838761}"/>
              </a:ext>
            </a:extLst>
          </p:cNvPr>
          <p:cNvSpPr/>
          <p:nvPr/>
        </p:nvSpPr>
        <p:spPr>
          <a:xfrm>
            <a:off x="3448052" y="4068501"/>
            <a:ext cx="5038724" cy="1362075"/>
          </a:xfrm>
          <a:custGeom>
            <a:avLst/>
            <a:gdLst>
              <a:gd name="connsiteX0" fmla="*/ 0 w 5038724"/>
              <a:gd name="connsiteY0" fmla="*/ 681038 h 1362075"/>
              <a:gd name="connsiteX1" fmla="*/ 354140 w 5038724"/>
              <a:gd name="connsiteY1" fmla="*/ 326898 h 1362075"/>
              <a:gd name="connsiteX2" fmla="*/ 681038 w 5038724"/>
              <a:gd name="connsiteY2" fmla="*/ 0 h 1362075"/>
              <a:gd name="connsiteX3" fmla="*/ 681038 w 5038724"/>
              <a:gd name="connsiteY3" fmla="*/ 340519 h 1362075"/>
              <a:gd name="connsiteX4" fmla="*/ 1095018 w 5038724"/>
              <a:gd name="connsiteY4" fmla="*/ 340519 h 1362075"/>
              <a:gd name="connsiteX5" fmla="*/ 1508998 w 5038724"/>
              <a:gd name="connsiteY5" fmla="*/ 340519 h 1362075"/>
              <a:gd name="connsiteX6" fmla="*/ 2097286 w 5038724"/>
              <a:gd name="connsiteY6" fmla="*/ 340519 h 1362075"/>
              <a:gd name="connsiteX7" fmla="*/ 2729150 w 5038724"/>
              <a:gd name="connsiteY7" fmla="*/ 340519 h 1362075"/>
              <a:gd name="connsiteX8" fmla="*/ 3361015 w 5038724"/>
              <a:gd name="connsiteY8" fmla="*/ 340519 h 1362075"/>
              <a:gd name="connsiteX9" fmla="*/ 3818572 w 5038724"/>
              <a:gd name="connsiteY9" fmla="*/ 340519 h 1362075"/>
              <a:gd name="connsiteX10" fmla="*/ 4363283 w 5038724"/>
              <a:gd name="connsiteY10" fmla="*/ 340519 h 1362075"/>
              <a:gd name="connsiteX11" fmla="*/ 5038724 w 5038724"/>
              <a:gd name="connsiteY11" fmla="*/ 340519 h 1362075"/>
              <a:gd name="connsiteX12" fmla="*/ 5038724 w 5038724"/>
              <a:gd name="connsiteY12" fmla="*/ 694658 h 1362075"/>
              <a:gd name="connsiteX13" fmla="*/ 5038724 w 5038724"/>
              <a:gd name="connsiteY13" fmla="*/ 1021556 h 1362075"/>
              <a:gd name="connsiteX14" fmla="*/ 4494013 w 5038724"/>
              <a:gd name="connsiteY14" fmla="*/ 1021556 h 1362075"/>
              <a:gd name="connsiteX15" fmla="*/ 4036456 w 5038724"/>
              <a:gd name="connsiteY15" fmla="*/ 1021556 h 1362075"/>
              <a:gd name="connsiteX16" fmla="*/ 3578899 w 5038724"/>
              <a:gd name="connsiteY16" fmla="*/ 1021556 h 1362075"/>
              <a:gd name="connsiteX17" fmla="*/ 3077765 w 5038724"/>
              <a:gd name="connsiteY17" fmla="*/ 1021556 h 1362075"/>
              <a:gd name="connsiteX18" fmla="*/ 2533055 w 5038724"/>
              <a:gd name="connsiteY18" fmla="*/ 1021556 h 1362075"/>
              <a:gd name="connsiteX19" fmla="*/ 1944767 w 5038724"/>
              <a:gd name="connsiteY19" fmla="*/ 1021556 h 1362075"/>
              <a:gd name="connsiteX20" fmla="*/ 1356479 w 5038724"/>
              <a:gd name="connsiteY20" fmla="*/ 1021556 h 1362075"/>
              <a:gd name="connsiteX21" fmla="*/ 681038 w 5038724"/>
              <a:gd name="connsiteY21" fmla="*/ 1021556 h 1362075"/>
              <a:gd name="connsiteX22" fmla="*/ 681038 w 5038724"/>
              <a:gd name="connsiteY22" fmla="*/ 1362075 h 1362075"/>
              <a:gd name="connsiteX23" fmla="*/ 340519 w 5038724"/>
              <a:gd name="connsiteY23" fmla="*/ 1021557 h 1362075"/>
              <a:gd name="connsiteX24" fmla="*/ 0 w 5038724"/>
              <a:gd name="connsiteY24" fmla="*/ 681038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38724" h="1362075" fill="none" extrusionOk="0">
                <a:moveTo>
                  <a:pt x="0" y="681038"/>
                </a:moveTo>
                <a:cubicBezTo>
                  <a:pt x="90102" y="584888"/>
                  <a:pt x="269134" y="495379"/>
                  <a:pt x="354140" y="326898"/>
                </a:cubicBezTo>
                <a:cubicBezTo>
                  <a:pt x="439146" y="158417"/>
                  <a:pt x="572677" y="117606"/>
                  <a:pt x="681038" y="0"/>
                </a:cubicBezTo>
                <a:cubicBezTo>
                  <a:pt x="716191" y="83380"/>
                  <a:pt x="660378" y="205961"/>
                  <a:pt x="681038" y="340519"/>
                </a:cubicBezTo>
                <a:cubicBezTo>
                  <a:pt x="869531" y="326616"/>
                  <a:pt x="915719" y="359137"/>
                  <a:pt x="1095018" y="340519"/>
                </a:cubicBezTo>
                <a:cubicBezTo>
                  <a:pt x="1274317" y="321901"/>
                  <a:pt x="1313825" y="385507"/>
                  <a:pt x="1508998" y="340519"/>
                </a:cubicBezTo>
                <a:cubicBezTo>
                  <a:pt x="1704171" y="295531"/>
                  <a:pt x="1926473" y="346709"/>
                  <a:pt x="2097286" y="340519"/>
                </a:cubicBezTo>
                <a:cubicBezTo>
                  <a:pt x="2268099" y="334329"/>
                  <a:pt x="2602154" y="357525"/>
                  <a:pt x="2729150" y="340519"/>
                </a:cubicBezTo>
                <a:cubicBezTo>
                  <a:pt x="2856146" y="323513"/>
                  <a:pt x="3150606" y="349891"/>
                  <a:pt x="3361015" y="340519"/>
                </a:cubicBezTo>
                <a:cubicBezTo>
                  <a:pt x="3571424" y="331147"/>
                  <a:pt x="3682636" y="367720"/>
                  <a:pt x="3818572" y="340519"/>
                </a:cubicBezTo>
                <a:cubicBezTo>
                  <a:pt x="3954508" y="313318"/>
                  <a:pt x="4215697" y="375340"/>
                  <a:pt x="4363283" y="340519"/>
                </a:cubicBezTo>
                <a:cubicBezTo>
                  <a:pt x="4510869" y="305698"/>
                  <a:pt x="4749708" y="348011"/>
                  <a:pt x="5038724" y="340519"/>
                </a:cubicBezTo>
                <a:cubicBezTo>
                  <a:pt x="5079300" y="468537"/>
                  <a:pt x="5008451" y="606467"/>
                  <a:pt x="5038724" y="694658"/>
                </a:cubicBezTo>
                <a:cubicBezTo>
                  <a:pt x="5068997" y="782849"/>
                  <a:pt x="5029949" y="859004"/>
                  <a:pt x="5038724" y="1021556"/>
                </a:cubicBezTo>
                <a:cubicBezTo>
                  <a:pt x="4896710" y="1040162"/>
                  <a:pt x="4657230" y="1011176"/>
                  <a:pt x="4494013" y="1021556"/>
                </a:cubicBezTo>
                <a:cubicBezTo>
                  <a:pt x="4330796" y="1031936"/>
                  <a:pt x="4193058" y="1016572"/>
                  <a:pt x="4036456" y="1021556"/>
                </a:cubicBezTo>
                <a:cubicBezTo>
                  <a:pt x="3879854" y="1026540"/>
                  <a:pt x="3684639" y="982444"/>
                  <a:pt x="3578899" y="1021556"/>
                </a:cubicBezTo>
                <a:cubicBezTo>
                  <a:pt x="3473159" y="1060668"/>
                  <a:pt x="3280697" y="994257"/>
                  <a:pt x="3077765" y="1021556"/>
                </a:cubicBezTo>
                <a:cubicBezTo>
                  <a:pt x="2874833" y="1048855"/>
                  <a:pt x="2735879" y="1019420"/>
                  <a:pt x="2533055" y="1021556"/>
                </a:cubicBezTo>
                <a:cubicBezTo>
                  <a:pt x="2330231" y="1023692"/>
                  <a:pt x="2169401" y="980456"/>
                  <a:pt x="1944767" y="1021556"/>
                </a:cubicBezTo>
                <a:cubicBezTo>
                  <a:pt x="1720133" y="1062656"/>
                  <a:pt x="1544612" y="1009393"/>
                  <a:pt x="1356479" y="1021556"/>
                </a:cubicBezTo>
                <a:cubicBezTo>
                  <a:pt x="1168346" y="1033719"/>
                  <a:pt x="919741" y="947343"/>
                  <a:pt x="681038" y="1021556"/>
                </a:cubicBezTo>
                <a:cubicBezTo>
                  <a:pt x="686790" y="1151378"/>
                  <a:pt x="667490" y="1220567"/>
                  <a:pt x="681038" y="1362075"/>
                </a:cubicBezTo>
                <a:cubicBezTo>
                  <a:pt x="600329" y="1302145"/>
                  <a:pt x="466059" y="1134807"/>
                  <a:pt x="340519" y="1021557"/>
                </a:cubicBezTo>
                <a:cubicBezTo>
                  <a:pt x="214979" y="908307"/>
                  <a:pt x="160733" y="822417"/>
                  <a:pt x="0" y="681038"/>
                </a:cubicBezTo>
                <a:close/>
              </a:path>
              <a:path w="5038724" h="1362075" stroke="0" extrusionOk="0">
                <a:moveTo>
                  <a:pt x="0" y="681038"/>
                </a:moveTo>
                <a:cubicBezTo>
                  <a:pt x="40945" y="565185"/>
                  <a:pt x="303561" y="439925"/>
                  <a:pt x="347329" y="333709"/>
                </a:cubicBezTo>
                <a:cubicBezTo>
                  <a:pt x="391097" y="227493"/>
                  <a:pt x="574104" y="126729"/>
                  <a:pt x="681038" y="0"/>
                </a:cubicBezTo>
                <a:cubicBezTo>
                  <a:pt x="718541" y="79069"/>
                  <a:pt x="641921" y="234198"/>
                  <a:pt x="681038" y="340519"/>
                </a:cubicBezTo>
                <a:cubicBezTo>
                  <a:pt x="919005" y="328303"/>
                  <a:pt x="1044217" y="368195"/>
                  <a:pt x="1182172" y="340519"/>
                </a:cubicBezTo>
                <a:cubicBezTo>
                  <a:pt x="1320127" y="312843"/>
                  <a:pt x="1484766" y="342961"/>
                  <a:pt x="1639729" y="340519"/>
                </a:cubicBezTo>
                <a:cubicBezTo>
                  <a:pt x="1794692" y="338077"/>
                  <a:pt x="2054930" y="397804"/>
                  <a:pt x="2271593" y="340519"/>
                </a:cubicBezTo>
                <a:cubicBezTo>
                  <a:pt x="2488256" y="283234"/>
                  <a:pt x="2586568" y="351400"/>
                  <a:pt x="2816304" y="340519"/>
                </a:cubicBezTo>
                <a:cubicBezTo>
                  <a:pt x="3046040" y="329638"/>
                  <a:pt x="3104381" y="340863"/>
                  <a:pt x="3273861" y="340519"/>
                </a:cubicBezTo>
                <a:cubicBezTo>
                  <a:pt x="3443341" y="340175"/>
                  <a:pt x="3554509" y="377085"/>
                  <a:pt x="3731418" y="340519"/>
                </a:cubicBezTo>
                <a:cubicBezTo>
                  <a:pt x="3908327" y="303953"/>
                  <a:pt x="4051062" y="360844"/>
                  <a:pt x="4232552" y="340519"/>
                </a:cubicBezTo>
                <a:cubicBezTo>
                  <a:pt x="4414042" y="320194"/>
                  <a:pt x="4852270" y="396828"/>
                  <a:pt x="5038724" y="340519"/>
                </a:cubicBezTo>
                <a:cubicBezTo>
                  <a:pt x="5064815" y="473313"/>
                  <a:pt x="5009082" y="606032"/>
                  <a:pt x="5038724" y="687848"/>
                </a:cubicBezTo>
                <a:cubicBezTo>
                  <a:pt x="5068366" y="769664"/>
                  <a:pt x="4999168" y="926920"/>
                  <a:pt x="5038724" y="1021556"/>
                </a:cubicBezTo>
                <a:cubicBezTo>
                  <a:pt x="4813320" y="1056930"/>
                  <a:pt x="4638269" y="992371"/>
                  <a:pt x="4450436" y="1021556"/>
                </a:cubicBezTo>
                <a:cubicBezTo>
                  <a:pt x="4262603" y="1050741"/>
                  <a:pt x="4136490" y="1000222"/>
                  <a:pt x="3992879" y="1021556"/>
                </a:cubicBezTo>
                <a:cubicBezTo>
                  <a:pt x="3849268" y="1042890"/>
                  <a:pt x="3624025" y="978631"/>
                  <a:pt x="3404592" y="1021556"/>
                </a:cubicBezTo>
                <a:cubicBezTo>
                  <a:pt x="3185159" y="1064481"/>
                  <a:pt x="3119698" y="1006163"/>
                  <a:pt x="2990612" y="1021556"/>
                </a:cubicBezTo>
                <a:cubicBezTo>
                  <a:pt x="2861526" y="1036949"/>
                  <a:pt x="2683673" y="1012960"/>
                  <a:pt x="2576631" y="1021556"/>
                </a:cubicBezTo>
                <a:cubicBezTo>
                  <a:pt x="2469589" y="1030152"/>
                  <a:pt x="2136279" y="971051"/>
                  <a:pt x="1988344" y="1021556"/>
                </a:cubicBezTo>
                <a:cubicBezTo>
                  <a:pt x="1840409" y="1072061"/>
                  <a:pt x="1629706" y="982574"/>
                  <a:pt x="1443633" y="1021556"/>
                </a:cubicBezTo>
                <a:cubicBezTo>
                  <a:pt x="1257560" y="1060538"/>
                  <a:pt x="888956" y="979913"/>
                  <a:pt x="681038" y="1021556"/>
                </a:cubicBezTo>
                <a:cubicBezTo>
                  <a:pt x="705895" y="1137886"/>
                  <a:pt x="651297" y="1213197"/>
                  <a:pt x="681038" y="1362075"/>
                </a:cubicBezTo>
                <a:cubicBezTo>
                  <a:pt x="563312" y="1245375"/>
                  <a:pt x="511140" y="1138538"/>
                  <a:pt x="360950" y="1041988"/>
                </a:cubicBezTo>
                <a:cubicBezTo>
                  <a:pt x="210760" y="945438"/>
                  <a:pt x="132349" y="779394"/>
                  <a:pt x="0" y="681038"/>
                </a:cubicBezTo>
                <a:close/>
              </a:path>
            </a:pathLst>
          </a:custGeom>
          <a:solidFill>
            <a:srgbClr val="FFFF00"/>
          </a:solidFill>
          <a:ln>
            <a:solidFill>
              <a:schemeClr val="tx1"/>
            </a:solidFill>
            <a:extLst>
              <a:ext uri="{C807C97D-BFC1-408E-A445-0C87EB9F89A2}">
                <ask:lineSketchStyleProps xmlns:ask="http://schemas.microsoft.com/office/drawing/2018/sketchyshapes" sd="254567307">
                  <a:prstGeom prst="lef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ln w="0"/>
                <a:solidFill>
                  <a:schemeClr val="tx1"/>
                </a:solidFill>
                <a:effectLst>
                  <a:outerShdw blurRad="38100" dist="19050" dir="2700000" algn="tl" rotWithShape="0">
                    <a:schemeClr val="dk1">
                      <a:alpha val="40000"/>
                    </a:schemeClr>
                  </a:outerShdw>
                </a:effectLst>
              </a:rPr>
              <a:t>يكتشف أهمية تجنب الشبهات</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8" name="Arrow: Left 7">
            <a:extLst>
              <a:ext uri="{FF2B5EF4-FFF2-40B4-BE49-F238E27FC236}">
                <a16:creationId xmlns:a16="http://schemas.microsoft.com/office/drawing/2014/main" id="{578C4B60-AEB4-4428-BA06-ED18BC93D428}"/>
              </a:ext>
            </a:extLst>
          </p:cNvPr>
          <p:cNvSpPr/>
          <p:nvPr/>
        </p:nvSpPr>
        <p:spPr>
          <a:xfrm flipH="1">
            <a:off x="657224" y="5116456"/>
            <a:ext cx="4752975" cy="1741544"/>
          </a:xfrm>
          <a:custGeom>
            <a:avLst/>
            <a:gdLst>
              <a:gd name="connsiteX0" fmla="*/ 0 w 4752975"/>
              <a:gd name="connsiteY0" fmla="*/ 870772 h 1741544"/>
              <a:gd name="connsiteX1" fmla="*/ 307673 w 4752975"/>
              <a:gd name="connsiteY1" fmla="*/ 563099 h 1741544"/>
              <a:gd name="connsiteX2" fmla="*/ 615346 w 4752975"/>
              <a:gd name="connsiteY2" fmla="*/ 255426 h 1741544"/>
              <a:gd name="connsiteX3" fmla="*/ 870772 w 4752975"/>
              <a:gd name="connsiteY3" fmla="*/ 0 h 1741544"/>
              <a:gd name="connsiteX4" fmla="*/ 870772 w 4752975"/>
              <a:gd name="connsiteY4" fmla="*/ 435386 h 1741544"/>
              <a:gd name="connsiteX5" fmla="*/ 1386550 w 4752975"/>
              <a:gd name="connsiteY5" fmla="*/ 435386 h 1741544"/>
              <a:gd name="connsiteX6" fmla="*/ 1979973 w 4752975"/>
              <a:gd name="connsiteY6" fmla="*/ 435386 h 1741544"/>
              <a:gd name="connsiteX7" fmla="*/ 2612217 w 4752975"/>
              <a:gd name="connsiteY7" fmla="*/ 435386 h 1741544"/>
              <a:gd name="connsiteX8" fmla="*/ 3244462 w 4752975"/>
              <a:gd name="connsiteY8" fmla="*/ 435386 h 1741544"/>
              <a:gd name="connsiteX9" fmla="*/ 3721418 w 4752975"/>
              <a:gd name="connsiteY9" fmla="*/ 435386 h 1741544"/>
              <a:gd name="connsiteX10" fmla="*/ 4276019 w 4752975"/>
              <a:gd name="connsiteY10" fmla="*/ 435386 h 1741544"/>
              <a:gd name="connsiteX11" fmla="*/ 4752975 w 4752975"/>
              <a:gd name="connsiteY11" fmla="*/ 435386 h 1741544"/>
              <a:gd name="connsiteX12" fmla="*/ 4752975 w 4752975"/>
              <a:gd name="connsiteY12" fmla="*/ 888187 h 1741544"/>
              <a:gd name="connsiteX13" fmla="*/ 4752975 w 4752975"/>
              <a:gd name="connsiteY13" fmla="*/ 1306158 h 1741544"/>
              <a:gd name="connsiteX14" fmla="*/ 4198375 w 4752975"/>
              <a:gd name="connsiteY14" fmla="*/ 1306158 h 1741544"/>
              <a:gd name="connsiteX15" fmla="*/ 3721418 w 4752975"/>
              <a:gd name="connsiteY15" fmla="*/ 1306158 h 1741544"/>
              <a:gd name="connsiteX16" fmla="*/ 3244462 w 4752975"/>
              <a:gd name="connsiteY16" fmla="*/ 1306158 h 1741544"/>
              <a:gd name="connsiteX17" fmla="*/ 2728683 w 4752975"/>
              <a:gd name="connsiteY17" fmla="*/ 1306158 h 1741544"/>
              <a:gd name="connsiteX18" fmla="*/ 2174083 w 4752975"/>
              <a:gd name="connsiteY18" fmla="*/ 1306158 h 1741544"/>
              <a:gd name="connsiteX19" fmla="*/ 1580661 w 4752975"/>
              <a:gd name="connsiteY19" fmla="*/ 1306158 h 1741544"/>
              <a:gd name="connsiteX20" fmla="*/ 870772 w 4752975"/>
              <a:gd name="connsiteY20" fmla="*/ 1306158 h 1741544"/>
              <a:gd name="connsiteX21" fmla="*/ 870772 w 4752975"/>
              <a:gd name="connsiteY21" fmla="*/ 1741544 h 1741544"/>
              <a:gd name="connsiteX22" fmla="*/ 580515 w 4752975"/>
              <a:gd name="connsiteY22" fmla="*/ 1451287 h 1741544"/>
              <a:gd name="connsiteX23" fmla="*/ 298965 w 4752975"/>
              <a:gd name="connsiteY23" fmla="*/ 1169737 h 1741544"/>
              <a:gd name="connsiteX24" fmla="*/ 0 w 4752975"/>
              <a:gd name="connsiteY24" fmla="*/ 870772 h 174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52975" h="1741544" fill="none" extrusionOk="0">
                <a:moveTo>
                  <a:pt x="0" y="870772"/>
                </a:moveTo>
                <a:cubicBezTo>
                  <a:pt x="52522" y="758532"/>
                  <a:pt x="212809" y="696384"/>
                  <a:pt x="307673" y="563099"/>
                </a:cubicBezTo>
                <a:cubicBezTo>
                  <a:pt x="402537" y="429814"/>
                  <a:pt x="493731" y="392565"/>
                  <a:pt x="615346" y="255426"/>
                </a:cubicBezTo>
                <a:cubicBezTo>
                  <a:pt x="736961" y="118287"/>
                  <a:pt x="765919" y="139602"/>
                  <a:pt x="870772" y="0"/>
                </a:cubicBezTo>
                <a:cubicBezTo>
                  <a:pt x="879385" y="122114"/>
                  <a:pt x="850512" y="318115"/>
                  <a:pt x="870772" y="435386"/>
                </a:cubicBezTo>
                <a:cubicBezTo>
                  <a:pt x="1036328" y="381200"/>
                  <a:pt x="1216589" y="481927"/>
                  <a:pt x="1386550" y="435386"/>
                </a:cubicBezTo>
                <a:cubicBezTo>
                  <a:pt x="1556511" y="388845"/>
                  <a:pt x="1841809" y="443475"/>
                  <a:pt x="1979973" y="435386"/>
                </a:cubicBezTo>
                <a:cubicBezTo>
                  <a:pt x="2118137" y="427297"/>
                  <a:pt x="2435999" y="442634"/>
                  <a:pt x="2612217" y="435386"/>
                </a:cubicBezTo>
                <a:cubicBezTo>
                  <a:pt x="2788435" y="428138"/>
                  <a:pt x="3073606" y="437256"/>
                  <a:pt x="3244462" y="435386"/>
                </a:cubicBezTo>
                <a:cubicBezTo>
                  <a:pt x="3415318" y="433516"/>
                  <a:pt x="3492843" y="448758"/>
                  <a:pt x="3721418" y="435386"/>
                </a:cubicBezTo>
                <a:cubicBezTo>
                  <a:pt x="3949993" y="422014"/>
                  <a:pt x="4142735" y="477903"/>
                  <a:pt x="4276019" y="435386"/>
                </a:cubicBezTo>
                <a:cubicBezTo>
                  <a:pt x="4409303" y="392869"/>
                  <a:pt x="4598206" y="443906"/>
                  <a:pt x="4752975" y="435386"/>
                </a:cubicBezTo>
                <a:cubicBezTo>
                  <a:pt x="4774061" y="581434"/>
                  <a:pt x="4732537" y="719942"/>
                  <a:pt x="4752975" y="888187"/>
                </a:cubicBezTo>
                <a:cubicBezTo>
                  <a:pt x="4773413" y="1056432"/>
                  <a:pt x="4746283" y="1149200"/>
                  <a:pt x="4752975" y="1306158"/>
                </a:cubicBezTo>
                <a:cubicBezTo>
                  <a:pt x="4547322" y="1326073"/>
                  <a:pt x="4392247" y="1261518"/>
                  <a:pt x="4198375" y="1306158"/>
                </a:cubicBezTo>
                <a:cubicBezTo>
                  <a:pt x="4004503" y="1350798"/>
                  <a:pt x="3855901" y="1286620"/>
                  <a:pt x="3721418" y="1306158"/>
                </a:cubicBezTo>
                <a:cubicBezTo>
                  <a:pt x="3586935" y="1325696"/>
                  <a:pt x="3367768" y="1267547"/>
                  <a:pt x="3244462" y="1306158"/>
                </a:cubicBezTo>
                <a:cubicBezTo>
                  <a:pt x="3121156" y="1344769"/>
                  <a:pt x="2875651" y="1246942"/>
                  <a:pt x="2728683" y="1306158"/>
                </a:cubicBezTo>
                <a:cubicBezTo>
                  <a:pt x="2581715" y="1365374"/>
                  <a:pt x="2386092" y="1262095"/>
                  <a:pt x="2174083" y="1306158"/>
                </a:cubicBezTo>
                <a:cubicBezTo>
                  <a:pt x="1962074" y="1350221"/>
                  <a:pt x="1816753" y="1261048"/>
                  <a:pt x="1580661" y="1306158"/>
                </a:cubicBezTo>
                <a:cubicBezTo>
                  <a:pt x="1344569" y="1351268"/>
                  <a:pt x="1012855" y="1274392"/>
                  <a:pt x="870772" y="1306158"/>
                </a:cubicBezTo>
                <a:cubicBezTo>
                  <a:pt x="882667" y="1443792"/>
                  <a:pt x="818890" y="1645869"/>
                  <a:pt x="870772" y="1741544"/>
                </a:cubicBezTo>
                <a:cubicBezTo>
                  <a:pt x="723632" y="1602552"/>
                  <a:pt x="754079" y="1556422"/>
                  <a:pt x="580515" y="1451287"/>
                </a:cubicBezTo>
                <a:cubicBezTo>
                  <a:pt x="406951" y="1346152"/>
                  <a:pt x="358336" y="1224188"/>
                  <a:pt x="298965" y="1169737"/>
                </a:cubicBezTo>
                <a:cubicBezTo>
                  <a:pt x="239594" y="1115286"/>
                  <a:pt x="121012" y="937565"/>
                  <a:pt x="0" y="870772"/>
                </a:cubicBezTo>
                <a:close/>
              </a:path>
              <a:path w="4752975" h="1741544" stroke="0" extrusionOk="0">
                <a:moveTo>
                  <a:pt x="0" y="870772"/>
                </a:moveTo>
                <a:cubicBezTo>
                  <a:pt x="44531" y="777324"/>
                  <a:pt x="195633" y="739885"/>
                  <a:pt x="298965" y="571807"/>
                </a:cubicBezTo>
                <a:cubicBezTo>
                  <a:pt x="402297" y="403729"/>
                  <a:pt x="519506" y="375024"/>
                  <a:pt x="580515" y="290257"/>
                </a:cubicBezTo>
                <a:cubicBezTo>
                  <a:pt x="641524" y="205490"/>
                  <a:pt x="758724" y="161260"/>
                  <a:pt x="870772" y="0"/>
                </a:cubicBezTo>
                <a:cubicBezTo>
                  <a:pt x="898960" y="147310"/>
                  <a:pt x="832309" y="335956"/>
                  <a:pt x="870772" y="435386"/>
                </a:cubicBezTo>
                <a:cubicBezTo>
                  <a:pt x="1040440" y="400251"/>
                  <a:pt x="1183156" y="471459"/>
                  <a:pt x="1386550" y="435386"/>
                </a:cubicBezTo>
                <a:cubicBezTo>
                  <a:pt x="1589944" y="399313"/>
                  <a:pt x="1782257" y="483966"/>
                  <a:pt x="2018795" y="435386"/>
                </a:cubicBezTo>
                <a:cubicBezTo>
                  <a:pt x="2255334" y="386806"/>
                  <a:pt x="2375379" y="456759"/>
                  <a:pt x="2573395" y="435386"/>
                </a:cubicBezTo>
                <a:cubicBezTo>
                  <a:pt x="2771411" y="414013"/>
                  <a:pt x="2825549" y="458148"/>
                  <a:pt x="3050352" y="435386"/>
                </a:cubicBezTo>
                <a:cubicBezTo>
                  <a:pt x="3275155" y="412624"/>
                  <a:pt x="3323773" y="490867"/>
                  <a:pt x="3527308" y="435386"/>
                </a:cubicBezTo>
                <a:cubicBezTo>
                  <a:pt x="3730843" y="379905"/>
                  <a:pt x="3916037" y="470307"/>
                  <a:pt x="4043086" y="435386"/>
                </a:cubicBezTo>
                <a:cubicBezTo>
                  <a:pt x="4170135" y="400465"/>
                  <a:pt x="4426552" y="501418"/>
                  <a:pt x="4752975" y="435386"/>
                </a:cubicBezTo>
                <a:cubicBezTo>
                  <a:pt x="4796142" y="654353"/>
                  <a:pt x="4734767" y="658373"/>
                  <a:pt x="4752975" y="879480"/>
                </a:cubicBezTo>
                <a:cubicBezTo>
                  <a:pt x="4771183" y="1100587"/>
                  <a:pt x="4724056" y="1203545"/>
                  <a:pt x="4752975" y="1306158"/>
                </a:cubicBezTo>
                <a:cubicBezTo>
                  <a:pt x="4582601" y="1315498"/>
                  <a:pt x="4278635" y="1299577"/>
                  <a:pt x="4159553" y="1306158"/>
                </a:cubicBezTo>
                <a:cubicBezTo>
                  <a:pt x="4040471" y="1312739"/>
                  <a:pt x="3796801" y="1258685"/>
                  <a:pt x="3682596" y="1306158"/>
                </a:cubicBezTo>
                <a:cubicBezTo>
                  <a:pt x="3568391" y="1353631"/>
                  <a:pt x="3209744" y="1301246"/>
                  <a:pt x="3089174" y="1306158"/>
                </a:cubicBezTo>
                <a:cubicBezTo>
                  <a:pt x="2968604" y="1311070"/>
                  <a:pt x="2844694" y="1287760"/>
                  <a:pt x="2651039" y="1306158"/>
                </a:cubicBezTo>
                <a:cubicBezTo>
                  <a:pt x="2457384" y="1324556"/>
                  <a:pt x="2344642" y="1286951"/>
                  <a:pt x="2212905" y="1306158"/>
                </a:cubicBezTo>
                <a:cubicBezTo>
                  <a:pt x="2081168" y="1325365"/>
                  <a:pt x="1760258" y="1250482"/>
                  <a:pt x="1619483" y="1306158"/>
                </a:cubicBezTo>
                <a:cubicBezTo>
                  <a:pt x="1478708" y="1361834"/>
                  <a:pt x="1041638" y="1297686"/>
                  <a:pt x="870772" y="1306158"/>
                </a:cubicBezTo>
                <a:cubicBezTo>
                  <a:pt x="873264" y="1443775"/>
                  <a:pt x="819759" y="1647889"/>
                  <a:pt x="870772" y="1741544"/>
                </a:cubicBezTo>
                <a:cubicBezTo>
                  <a:pt x="733645" y="1646767"/>
                  <a:pt x="722089" y="1541375"/>
                  <a:pt x="580515" y="1451287"/>
                </a:cubicBezTo>
                <a:cubicBezTo>
                  <a:pt x="438941" y="1361199"/>
                  <a:pt x="410856" y="1281261"/>
                  <a:pt x="290257" y="1161029"/>
                </a:cubicBezTo>
                <a:cubicBezTo>
                  <a:pt x="169658" y="1040797"/>
                  <a:pt x="154958" y="995721"/>
                  <a:pt x="0" y="870772"/>
                </a:cubicBezTo>
                <a:close/>
              </a:path>
            </a:pathLst>
          </a:custGeom>
          <a:solidFill>
            <a:srgbClr val="FFFF00"/>
          </a:solidFill>
          <a:ln>
            <a:solidFill>
              <a:schemeClr val="tx1"/>
            </a:solidFill>
            <a:extLst>
              <a:ext uri="{C807C97D-BFC1-408E-A445-0C87EB9F89A2}">
                <ask:lineSketchStyleProps xmlns:ask="http://schemas.microsoft.com/office/drawing/2018/sketchyshapes" sd="254567307">
                  <a:prstGeom prst="lef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ln w="0"/>
                <a:solidFill>
                  <a:schemeClr val="tx1"/>
                </a:solidFill>
                <a:effectLst>
                  <a:outerShdw blurRad="38100" dist="19050" dir="2700000" algn="tl" rotWithShape="0">
                    <a:schemeClr val="dk1">
                      <a:alpha val="40000"/>
                    </a:schemeClr>
                  </a:outerShdw>
                </a:effectLst>
              </a:rPr>
              <a:t>يحرص على سلامة القلب بتجنب الشبهات</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66496576"/>
      </p:ext>
    </p:extLst>
  </p:cSld>
  <p:clrMapOvr>
    <a:masterClrMapping/>
  </p:clrMapOvr>
  <p:transition spd="slow">
    <p:comb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63A29-1FF2-4DE8-B94E-BBE3C786C932}"/>
              </a:ext>
            </a:extLst>
          </p:cNvPr>
          <p:cNvPicPr>
            <a:picLocks noChangeAspect="1"/>
          </p:cNvPicPr>
          <p:nvPr/>
        </p:nvPicPr>
        <p:blipFill rotWithShape="1">
          <a:blip r:embed="rId2">
            <a:extLst>
              <a:ext uri="{28A0092B-C50C-407E-A947-70E740481C1C}">
                <a14:useLocalDpi xmlns:a14="http://schemas.microsoft.com/office/drawing/2010/main" val="0"/>
              </a:ext>
            </a:extLst>
          </a:blip>
          <a:srcRect l="8125" t="21500" r="8125" b="4334"/>
          <a:stretch/>
        </p:blipFill>
        <p:spPr>
          <a:xfrm>
            <a:off x="238125" y="1871365"/>
            <a:ext cx="8667750" cy="4705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3">
            <a:extLst>
              <a:ext uri="{FF2B5EF4-FFF2-40B4-BE49-F238E27FC236}">
                <a16:creationId xmlns:a16="http://schemas.microsoft.com/office/drawing/2014/main" id="{221E24DE-1C2E-44E6-97E0-EE1AD4584EED}"/>
              </a:ext>
            </a:extLst>
          </p:cNvPr>
          <p:cNvSpPr/>
          <p:nvPr/>
        </p:nvSpPr>
        <p:spPr>
          <a:xfrm>
            <a:off x="2146335" y="662285"/>
            <a:ext cx="5213287" cy="923330"/>
          </a:xfrm>
          <a:prstGeom prst="rect">
            <a:avLst/>
          </a:prstGeom>
          <a:solidFill>
            <a:schemeClr val="bg1"/>
          </a:solidFill>
        </p:spPr>
        <p:txBody>
          <a:bodyPr wrap="none" lIns="91440" tIns="45720" rIns="91440" bIns="45720">
            <a:spAutoFit/>
          </a:bodyPr>
          <a:lstStyle/>
          <a:p>
            <a:pPr algn="ctr"/>
            <a:r>
              <a:rPr lang="ar-AE" sz="5400" b="1" cap="none" spc="0" dirty="0">
                <a:ln w="10160">
                  <a:solidFill>
                    <a:schemeClr val="accent5"/>
                  </a:solidFill>
                  <a:prstDash val="solid"/>
                </a:ln>
                <a:solidFill>
                  <a:srgbClr val="87CF5B"/>
                </a:solidFill>
                <a:effectLst>
                  <a:outerShdw blurRad="38100" dist="22860" dir="5400000" algn="tl" rotWithShape="0">
                    <a:srgbClr val="000000">
                      <a:alpha val="30000"/>
                    </a:srgbClr>
                  </a:outerShdw>
                </a:effectLst>
              </a:rPr>
              <a:t>نشاط مجموعات </a:t>
            </a:r>
            <a:r>
              <a:rPr lang="ar-AE" sz="5400" b="1" cap="none" spc="0" dirty="0" err="1">
                <a:ln w="10160">
                  <a:solidFill>
                    <a:schemeClr val="accent5"/>
                  </a:solidFill>
                  <a:prstDash val="solid"/>
                </a:ln>
                <a:solidFill>
                  <a:srgbClr val="87CF5B"/>
                </a:solidFill>
                <a:effectLst>
                  <a:outerShdw blurRad="38100" dist="22860" dir="5400000" algn="tl" rotWithShape="0">
                    <a:srgbClr val="000000">
                      <a:alpha val="30000"/>
                    </a:srgbClr>
                  </a:outerShdw>
                </a:effectLst>
              </a:rPr>
              <a:t>التيمز</a:t>
            </a:r>
            <a:endParaRPr lang="en-US" sz="5400" b="1" cap="none" spc="0" dirty="0">
              <a:ln w="10160">
                <a:solidFill>
                  <a:schemeClr val="accent5"/>
                </a:solidFill>
                <a:prstDash val="solid"/>
              </a:ln>
              <a:solidFill>
                <a:srgbClr val="87CF5B"/>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39734432"/>
      </p:ext>
    </p:extLst>
  </p:cSld>
  <p:clrMapOvr>
    <a:masterClrMapping/>
  </p:clrMapOvr>
  <p:transition spd="slow">
    <p:comb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C6E0D2-18BB-4315-9ABA-FE55B30AF8E2}"/>
              </a:ext>
            </a:extLst>
          </p:cNvPr>
          <p:cNvPicPr>
            <a:picLocks noChangeAspect="1"/>
          </p:cNvPicPr>
          <p:nvPr/>
        </p:nvPicPr>
        <p:blipFill rotWithShape="1">
          <a:blip r:embed="rId2"/>
          <a:srcRect l="18645" t="44605" r="19376" b="23745"/>
          <a:stretch/>
        </p:blipFill>
        <p:spPr>
          <a:xfrm>
            <a:off x="276225" y="361950"/>
            <a:ext cx="8724899" cy="6267450"/>
          </a:xfrm>
          <a:prstGeom prst="rect">
            <a:avLst/>
          </a:prstGeom>
        </p:spPr>
      </p:pic>
    </p:spTree>
    <p:extLst>
      <p:ext uri="{BB962C8B-B14F-4D97-AF65-F5344CB8AC3E}">
        <p14:creationId xmlns:p14="http://schemas.microsoft.com/office/powerpoint/2010/main" val="1013245499"/>
      </p:ext>
    </p:extLst>
  </p:cSld>
  <p:clrMapOvr>
    <a:masterClrMapping/>
  </p:clrMapOvr>
  <p:transition spd="slow">
    <p:comb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Beveled 1">
            <a:extLst>
              <a:ext uri="{FF2B5EF4-FFF2-40B4-BE49-F238E27FC236}">
                <a16:creationId xmlns:a16="http://schemas.microsoft.com/office/drawing/2014/main" id="{7C346E26-3E03-4899-A6EC-90071256BFBC}"/>
              </a:ext>
            </a:extLst>
          </p:cNvPr>
          <p:cNvSpPr/>
          <p:nvPr/>
        </p:nvSpPr>
        <p:spPr>
          <a:xfrm>
            <a:off x="352425" y="381000"/>
            <a:ext cx="8353426" cy="5943600"/>
          </a:xfrm>
          <a:prstGeom prst="bevel">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2800" b="1" dirty="0">
                <a:solidFill>
                  <a:schemeClr val="tx1"/>
                </a:solidFill>
              </a:rPr>
              <a:t>عن  النعمان بن بشير</a:t>
            </a:r>
            <a:r>
              <a:rPr lang="ar-AE" sz="2800" b="1" dirty="0">
                <a:solidFill>
                  <a:schemeClr val="tx1"/>
                </a:solidFill>
                <a:sym typeface="AGA Arabesque" panose="05010101010101010101" pitchFamily="2" charset="2"/>
              </a:rPr>
              <a:t></a:t>
            </a:r>
            <a:r>
              <a:rPr lang="ar-AE" sz="2800" b="1" dirty="0">
                <a:solidFill>
                  <a:schemeClr val="tx1"/>
                </a:solidFill>
              </a:rPr>
              <a:t> قال: سمعت رسول الله </a:t>
            </a:r>
            <a:r>
              <a:rPr lang="ar-AE" sz="2800" b="1" dirty="0">
                <a:solidFill>
                  <a:schemeClr val="tx1"/>
                </a:solidFill>
                <a:sym typeface="AGA Arabesque" panose="05010101010101010101" pitchFamily="2" charset="2"/>
              </a:rPr>
              <a:t> </a:t>
            </a:r>
            <a:r>
              <a:rPr lang="ar-AE" sz="2800" b="1" dirty="0">
                <a:solidFill>
                  <a:schemeClr val="tx1"/>
                </a:solidFill>
              </a:rPr>
              <a:t>يقول:</a:t>
            </a:r>
          </a:p>
          <a:p>
            <a:pPr algn="ctr" rtl="1"/>
            <a:r>
              <a:rPr lang="ar-AE" sz="2800" b="1" dirty="0">
                <a:solidFill>
                  <a:schemeClr val="tx1"/>
                </a:solidFill>
              </a:rPr>
              <a:t>" إن الحلال بين وإن الحرام بين وبينهما مشتبهات لا يعلمهن كثير من الناس، فمن اتقى الشبهات استبرأ لدينه وعرضه، ومن وقع الشبهات وقع في الحرام، كالراعي يرعى حول الحمى يوشك أن يرتع فيه ، ألا وإن لكل ملكٍ حمى ألا وإن حمى الله محارمه، ألا وإن في الجسد مضغة إذا صلحت صلح الجسد كله وإذا فسدت فسد الجسد كله ألا وهي القلب"                         رواة مسلم</a:t>
            </a:r>
            <a:endParaRPr lang="en-US" sz="2800" b="1" dirty="0">
              <a:solidFill>
                <a:schemeClr val="tx1"/>
              </a:solidFill>
            </a:endParaRPr>
          </a:p>
        </p:txBody>
      </p:sp>
    </p:spTree>
    <p:extLst>
      <p:ext uri="{BB962C8B-B14F-4D97-AF65-F5344CB8AC3E}">
        <p14:creationId xmlns:p14="http://schemas.microsoft.com/office/powerpoint/2010/main" val="1354017491"/>
      </p:ext>
    </p:extLst>
  </p:cSld>
  <p:clrMapOvr>
    <a:masterClrMapping/>
  </p:clrMapOvr>
  <p:transition spd="slow">
    <p:comb dir="vert"/>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222</TotalTime>
  <Words>331</Words>
  <Application>Microsoft Office PowerPoint</Application>
  <PresentationFormat>On-screen Show (4:3)</PresentationFormat>
  <Paragraphs>64</Paragraphs>
  <Slides>21</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Aldhabi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شيخة السبوسي</dc:creator>
  <cp:lastModifiedBy>شيخة السبوسي</cp:lastModifiedBy>
  <cp:revision>7</cp:revision>
  <dcterms:created xsi:type="dcterms:W3CDTF">2021-10-02T15:59:25Z</dcterms:created>
  <dcterms:modified xsi:type="dcterms:W3CDTF">2021-10-03T17:13:37Z</dcterms:modified>
</cp:coreProperties>
</file>