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1399" r:id="rId3"/>
    <p:sldId id="259" r:id="rId4"/>
    <p:sldId id="267" r:id="rId5"/>
    <p:sldId id="256" r:id="rId6"/>
    <p:sldId id="1405" r:id="rId7"/>
    <p:sldId id="257" r:id="rId8"/>
    <p:sldId id="1406" r:id="rId9"/>
    <p:sldId id="1407" r:id="rId10"/>
    <p:sldId id="1408" r:id="rId11"/>
    <p:sldId id="261" r:id="rId12"/>
    <p:sldId id="262" r:id="rId13"/>
    <p:sldId id="1409" r:id="rId14"/>
    <p:sldId id="287" r:id="rId15"/>
    <p:sldId id="1411" r:id="rId16"/>
    <p:sldId id="258" r:id="rId17"/>
    <p:sldId id="1403" r:id="rId18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43548-9638-48CD-9969-63B9F11A1CE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3CC88-CFC7-4F38-B662-C0574BE0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6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E64A-1E92-402F-A5B8-256609C1F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FC0D8-38B5-4604-BB04-F584F6026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7889B-4AF3-431D-A0FD-E02B2FA9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AEE4-F5F3-4181-96E8-A4BB1FA2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7A76-D5F5-470D-AB20-8652AD27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1073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1D8D-668B-4223-B0DE-EF7D987A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4F956-D878-4CD0-AE2C-895913321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F01FC-34B0-4A7D-8118-C0D64AE0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9929-1C7A-4DBE-9A19-801C3AA9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823C-053E-4CDD-9582-243B9AED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0469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087C4D-C0DA-48C3-B795-29C808B1F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E2D9B-64BE-4E6A-B472-9E982F7B0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B030-D2DB-44C6-99B0-ABC3C3E3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3E8AC-A4D7-42B4-AEC6-983AAFBB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D47B-5A40-47A1-B39A-B31E3D63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1167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8FA909-78FA-43E4-8C35-17AE60536183}"/>
              </a:ext>
            </a:extLst>
          </p:cNvPr>
          <p:cNvSpPr/>
          <p:nvPr userDrawn="1"/>
        </p:nvSpPr>
        <p:spPr>
          <a:xfrm flipH="1">
            <a:off x="12091851" y="0"/>
            <a:ext cx="13062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B29A7-925E-4601-AF95-2C75151C458A}"/>
              </a:ext>
            </a:extLst>
          </p:cNvPr>
          <p:cNvSpPr/>
          <p:nvPr userDrawn="1"/>
        </p:nvSpPr>
        <p:spPr>
          <a:xfrm>
            <a:off x="0" y="6701246"/>
            <a:ext cx="12192000" cy="1567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DC4EF-A57B-476B-BEC6-0B5F0F31954D}"/>
              </a:ext>
            </a:extLst>
          </p:cNvPr>
          <p:cNvSpPr/>
          <p:nvPr userDrawn="1"/>
        </p:nvSpPr>
        <p:spPr>
          <a:xfrm>
            <a:off x="0" y="0"/>
            <a:ext cx="12192000" cy="1567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23223-AC6D-41DC-B730-D5DB93A28900}"/>
              </a:ext>
            </a:extLst>
          </p:cNvPr>
          <p:cNvSpPr/>
          <p:nvPr userDrawn="1"/>
        </p:nvSpPr>
        <p:spPr>
          <a:xfrm flipH="1">
            <a:off x="0" y="0"/>
            <a:ext cx="13062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3AC8-5346-431D-ABC1-F9AC6E5D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366F0-9B42-4EC4-843A-291D4FBFC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11E7C-0E59-4DC2-9426-073043D8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086A-5038-4F8E-B71E-FAD7E3B1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F81FC-3FAA-414F-953C-5849879D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A67E-9E70-4099-A61B-B5963B65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7C23-BB70-4DB1-AC4C-237EA727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4E8D-735E-491A-9921-570A44DF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71AA-242E-4DD1-9D5A-91207C4C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EE69-CBCD-4D04-8891-A89C81DC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7BD8-9719-4AB4-920C-BD9CFC10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3053-07B9-4D0D-8B47-5F6907C43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338C-F034-4C63-AFFF-F92F4DD3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F3E8-C101-4F3D-BAED-74D68E93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0700-7B4E-4BD4-AF5E-31B0161C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BE36-77C5-45D5-89B4-44233642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82A5-A781-48E8-A05B-314F47574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F0543-C78C-4E24-8B16-DAF9AC3F4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56D12-0CE1-4069-A5E7-BAA7E9D2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34477-BAFF-4A6F-8C1A-02E9D2D6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AD3E1-0223-4EE9-9DA2-27584692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292E-4D4E-49C8-AD68-E4846AF6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D52-0C21-4DDD-9507-3B14AD88C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D93AE-04BE-46F9-BEB1-9213DE43F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1B9FE-D313-4C5A-8730-2B328373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0F73A-FBE7-4D29-A943-F5397FCA4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7B816-34D9-427E-9292-1D63AD67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45AEE-BE1F-4B71-8FA0-A2355AD9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BB207-B803-422B-8A22-8A3DF734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DDC8-2EDA-4318-B967-B5CE4464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331B9-98B2-4B9F-B2CE-0EBBFC2B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13558-4C49-4AED-8648-539DA634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296D-A4CF-498B-BDDB-E0D26F70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0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25733-A0D7-48D8-9A1B-62E7911B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13B8F-F0B9-4746-9C47-404364A9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813F1-768D-4EFB-9C60-5D870FF7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7035-DE44-4403-8A3E-E8179340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9EFA-671F-4E79-8AEB-E5D72C090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0200-70B8-467E-A983-26970185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681F9-F311-469C-AADE-6B4E3893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CADDB-0E5D-440E-8393-5CF0811C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36903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B9CC-EBA5-4013-ABA2-25C1578F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66FF-E9EE-44B8-895C-C0BDB41D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EDC8B-205B-4992-83FE-9FEC418F1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B6460-F1C6-45F8-8C68-9B3FBDE1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B940C-8D67-4484-A2BD-B47B7E35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6D0D1-846C-4E7E-9AB8-D0583785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3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B580-83CE-4499-BF33-6306C154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49B22-D768-4DCE-B074-8DCDAB44D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D508E-050E-430D-86B5-E1026C810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2739D-FBEF-4D71-81AB-CB8781E3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86E19-437B-4F74-A60C-3323F1C5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B5C4A-C1CA-43A8-9231-9D5902DA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4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AB31-F4AC-40FE-A7C2-9E1E9761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B8E22-1EE2-4415-9DC0-A2492ABCC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A4EA-7FEA-4D42-A03D-5367E0CF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69D7-25A0-4D05-917B-CA28FFDE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6617-717C-4270-841B-111A074B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6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B73D0-9CD4-4950-A32D-1BF5273A3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F0A51-D8E1-467D-ADD0-9DE107E80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FEA9-2707-469E-9ECA-E7A40960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9E89-4176-46EE-8976-7DCDCDED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86E4-37DB-4224-8F6A-CA6C2FFA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CC5F-12A2-407F-9077-5D14B6E7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03159-586F-4C32-98DF-DF24463C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05088-F8CC-4C46-AC6C-5CF0B00F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DC1EB-6A83-4B07-A311-B84B5210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06EC2-C4FC-4605-8A68-DF9A538B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928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08DE-F67D-4D02-BE54-EA810C53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09B38-F36E-4448-97B3-4E18CE786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5246-46BD-4020-A18A-0A11DCFE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BB220-7217-47AC-8F50-9E98CDDD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54FB1-FF74-4C83-AD1A-D29DE90B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D4823-C7D0-43CC-9AF8-4E0E45FE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7364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7AE0-D31F-4688-B11B-7B42540D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9340A-4EED-4C1B-A177-E4A7568C5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84869-5B23-409D-A7B6-8BC658FAF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FF9CF-9534-443E-B8AE-650DCCEEB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B01FA-AF4E-47B2-8AEB-9EB143621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DBEA6-9193-4AAA-B16D-4F6022E2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91CAC-B1F9-424E-9424-33B647E5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FA027-D313-4B1B-8FC9-8E9DC4DA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338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DF40-CBBF-4337-A124-8A18CBB1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8D2D2-A618-4FDA-95A0-730B1CE1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8969A-C32C-424C-B9B4-AD0C5537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B1B7F-1133-4A88-B700-73452804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8950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7BE37-BCCA-44D1-B827-548BCC3E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3FC54-6D54-4A80-AECF-DC0BE401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C9756-8D48-41FA-AFBF-5B15EBD1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898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A288-CEDD-4583-ACD8-C0593B4D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3B567-49C4-4AED-8990-DA02B5BE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4A79C-E85F-4DC2-8E78-CF717DC22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D91A3-B4BD-489F-8616-D4CD12AF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389DB-7A70-4401-ACE5-980483C7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3DAD2-825A-45DB-99C6-D2AEA7B2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944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A329-7684-47F3-9615-02933473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9A9DB-46AD-4109-A6BD-A51E1CCF7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E6353-C5EB-4952-8B6F-2E9E0C427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F2CCB-A044-495B-AA5F-91EE4ABC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712DE-745F-4C7C-A159-F15C06D0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79516-DEC9-4EAE-B2A9-CBBB714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9305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B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6D5B4-8EE3-4168-842C-603A5A6B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F5CB6-BF25-43D4-8899-24D815AFF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AEF8D-BDA5-425C-83DC-441E1842A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2B5A-F6AB-4A67-8FAB-F6C3FAECD2BA}" type="datetimeFigureOut">
              <a:rPr lang="ar-AE" smtClean="0"/>
              <a:t>07/02/1443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4589-4FBA-40EB-B85A-70E26DAB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8C12-A9BB-4A21-80DF-593380F57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BFEE-9EDC-448A-8AB0-53D4ED59C7F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16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7009B-0CD3-46D5-A10A-9A99B6ED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E849F-92F0-4045-842D-E8CD3357C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9F1F-21FA-4249-8110-3C7F40239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D823-D01A-45C3-91CA-037A393FA1B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9F51F-4D5F-444B-9387-9798EFFAF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05E1-DC88-477C-A608-511AC374E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60DA-0A5D-44DD-88AB-00891F04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1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sanadkids.islammessage.com/SanadKidsPanel/media/image/galele-7838aa9db0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>
            <a:extLst>
              <a:ext uri="{FF2B5EF4-FFF2-40B4-BE49-F238E27FC236}">
                <a16:creationId xmlns:a16="http://schemas.microsoft.com/office/drawing/2014/main" id="{9C1986B3-4B5E-4140-876C-B649D45D8532}"/>
              </a:ext>
            </a:extLst>
          </p:cNvPr>
          <p:cNvGrpSpPr>
            <a:grpSpLocks/>
          </p:cNvGrpSpPr>
          <p:nvPr/>
        </p:nvGrpSpPr>
        <p:grpSpPr bwMode="auto">
          <a:xfrm>
            <a:off x="0" y="3959225"/>
            <a:ext cx="12190413" cy="900113"/>
            <a:chOff x="-1" y="-1"/>
            <a:chExt cx="12192001" cy="900114"/>
          </a:xfrm>
        </p:grpSpPr>
        <p:sp>
          <p:nvSpPr>
            <p:cNvPr id="5156" name="Line 2">
              <a:extLst>
                <a:ext uri="{FF2B5EF4-FFF2-40B4-BE49-F238E27FC236}">
                  <a16:creationId xmlns:a16="http://schemas.microsoft.com/office/drawing/2014/main" id="{3A434451-A341-4D74-8AF6-74D7993EF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78049" y="-1"/>
              <a:ext cx="10013951" cy="1"/>
            </a:xfrm>
            <a:prstGeom prst="line">
              <a:avLst/>
            </a:prstGeom>
            <a:noFill/>
            <a:ln w="12700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57" name="Group 3">
              <a:extLst>
                <a:ext uri="{FF2B5EF4-FFF2-40B4-BE49-F238E27FC236}">
                  <a16:creationId xmlns:a16="http://schemas.microsoft.com/office/drawing/2014/main" id="{7E5D24EB-BED1-42F2-BBD4-F352E7FA0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900111"/>
              <a:ext cx="903289" cy="1"/>
              <a:chOff x="-1" y="-1"/>
              <a:chExt cx="903290" cy="2"/>
            </a:xfrm>
          </p:grpSpPr>
          <p:sp>
            <p:nvSpPr>
              <p:cNvPr id="5163" name="Line 4">
                <a:extLst>
                  <a:ext uri="{FF2B5EF4-FFF2-40B4-BE49-F238E27FC236}">
                    <a16:creationId xmlns:a16="http://schemas.microsoft.com/office/drawing/2014/main" id="{7006C3C1-93D1-47D7-B022-003B7C98A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" y="-1"/>
                <a:ext cx="903289" cy="1"/>
              </a:xfrm>
              <a:prstGeom prst="line">
                <a:avLst/>
              </a:prstGeom>
              <a:noFill/>
              <a:ln w="12700">
                <a:solidFill>
                  <a:srgbClr val="EC29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4" name="Line 5">
                <a:extLst>
                  <a:ext uri="{FF2B5EF4-FFF2-40B4-BE49-F238E27FC236}">
                    <a16:creationId xmlns:a16="http://schemas.microsoft.com/office/drawing/2014/main" id="{86793678-C531-441C-903D-81D3A4920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262" y="-1"/>
                <a:ext cx="835026" cy="1"/>
              </a:xfrm>
              <a:prstGeom prst="line">
                <a:avLst/>
              </a:prstGeom>
              <a:noFill/>
              <a:ln w="12700">
                <a:solidFill>
                  <a:srgbClr val="EC29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5" name="Line 6">
                <a:extLst>
                  <a:ext uri="{FF2B5EF4-FFF2-40B4-BE49-F238E27FC236}">
                    <a16:creationId xmlns:a16="http://schemas.microsoft.com/office/drawing/2014/main" id="{D79B5EC5-99D4-4E02-9007-147A50200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112" y="-1"/>
                <a:ext cx="765176" cy="2"/>
              </a:xfrm>
              <a:prstGeom prst="line">
                <a:avLst/>
              </a:prstGeom>
              <a:noFill/>
              <a:ln w="12700">
                <a:solidFill>
                  <a:srgbClr val="EC29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6" name="Line 7">
                <a:extLst>
                  <a:ext uri="{FF2B5EF4-FFF2-40B4-BE49-F238E27FC236}">
                    <a16:creationId xmlns:a16="http://schemas.microsoft.com/office/drawing/2014/main" id="{F83B2887-DEAE-49D4-8AFD-0C3FD3013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6375" y="-1"/>
                <a:ext cx="696913" cy="1"/>
              </a:xfrm>
              <a:prstGeom prst="line">
                <a:avLst/>
              </a:prstGeom>
              <a:noFill/>
              <a:ln w="12700">
                <a:solidFill>
                  <a:srgbClr val="EC29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7" name="Line 8">
                <a:extLst>
                  <a:ext uri="{FF2B5EF4-FFF2-40B4-BE49-F238E27FC236}">
                    <a16:creationId xmlns:a16="http://schemas.microsoft.com/office/drawing/2014/main" id="{BB7F8BCA-3CFC-4C82-BCCC-6E780F623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" y="-1"/>
                <a:ext cx="627064" cy="2"/>
              </a:xfrm>
              <a:prstGeom prst="line">
                <a:avLst/>
              </a:prstGeom>
              <a:noFill/>
              <a:ln w="12700">
                <a:solidFill>
                  <a:srgbClr val="EC29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8" name="Line 9">
                <a:extLst>
                  <a:ext uri="{FF2B5EF4-FFF2-40B4-BE49-F238E27FC236}">
                    <a16:creationId xmlns:a16="http://schemas.microsoft.com/office/drawing/2014/main" id="{17C7707D-8FE1-4090-87A5-62EA55D57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4487" y="-1"/>
                <a:ext cx="558801" cy="1"/>
              </a:xfrm>
              <a:prstGeom prst="line">
                <a:avLst/>
              </a:prstGeom>
              <a:noFill/>
              <a:ln w="12700">
                <a:solidFill>
                  <a:srgbClr val="EC29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2" name="AutoShape 10">
              <a:extLst>
                <a:ext uri="{FF2B5EF4-FFF2-40B4-BE49-F238E27FC236}">
                  <a16:creationId xmlns:a16="http://schemas.microsoft.com/office/drawing/2014/main" id="{B6BA40FB-F619-47E0-AFAC-B88F873E5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666" y="-1"/>
              <a:ext cx="998667" cy="9001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11779" y="724"/>
                    <a:pt x="11779" y="11086"/>
                  </a:cubicBezTo>
                  <a:cubicBezTo>
                    <a:pt x="11779" y="21410"/>
                    <a:pt x="1477" y="21600"/>
                    <a:pt x="147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123" y="0"/>
                    <a:pt x="20123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8000"/>
            </a:solidFill>
            <a:ln w="12700" cap="flat" cmpd="sng">
              <a:solidFill>
                <a:srgbClr val="FF8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3" name="AutoShape 11">
              <a:extLst>
                <a:ext uri="{FF2B5EF4-FFF2-40B4-BE49-F238E27FC236}">
                  <a16:creationId xmlns:a16="http://schemas.microsoft.com/office/drawing/2014/main" id="{61FDF67C-8635-4FD8-949F-42B20616B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07" y="-1"/>
              <a:ext cx="1000255" cy="9001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11794" y="724"/>
                    <a:pt x="11794" y="11086"/>
                  </a:cubicBezTo>
                  <a:cubicBezTo>
                    <a:pt x="11794" y="21410"/>
                    <a:pt x="1509" y="21600"/>
                    <a:pt x="1509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286" y="21410"/>
                    <a:pt x="10286" y="11086"/>
                  </a:cubicBezTo>
                  <a:cubicBezTo>
                    <a:pt x="10286" y="724"/>
                    <a:pt x="20091" y="0"/>
                    <a:pt x="20091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9A00"/>
            </a:solidFill>
            <a:ln w="12700" cap="flat" cmpd="sng">
              <a:solidFill>
                <a:srgbClr val="FF9A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4" name="AutoShape 12">
              <a:extLst>
                <a:ext uri="{FF2B5EF4-FFF2-40B4-BE49-F238E27FC236}">
                  <a16:creationId xmlns:a16="http://schemas.microsoft.com/office/drawing/2014/main" id="{D3A14268-CDD6-4E03-86E2-B714D110D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535" y="-1"/>
              <a:ext cx="998668" cy="9001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11779" y="724"/>
                    <a:pt x="11779" y="11086"/>
                  </a:cubicBezTo>
                  <a:cubicBezTo>
                    <a:pt x="11779" y="21410"/>
                    <a:pt x="1477" y="21600"/>
                    <a:pt x="147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123" y="0"/>
                    <a:pt x="20123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13DCDA"/>
            </a:solidFill>
            <a:ln w="12700" cap="flat" cmpd="sng">
              <a:solidFill>
                <a:srgbClr val="13DCDA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5" name="AutoShape 13">
              <a:extLst>
                <a:ext uri="{FF2B5EF4-FFF2-40B4-BE49-F238E27FC236}">
                  <a16:creationId xmlns:a16="http://schemas.microsoft.com/office/drawing/2014/main" id="{D2D718D7-181F-49DC-990E-524D8C82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64" y="-1"/>
              <a:ext cx="998667" cy="9001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11779" y="724"/>
                    <a:pt x="11779" y="11086"/>
                  </a:cubicBezTo>
                  <a:cubicBezTo>
                    <a:pt x="11779" y="21410"/>
                    <a:pt x="1477" y="21600"/>
                    <a:pt x="147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089" y="0"/>
                    <a:pt x="20089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79C5"/>
            </a:solidFill>
            <a:ln w="12700" cap="flat" cmpd="sng">
              <a:solidFill>
                <a:srgbClr val="0079C5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6" name="AutoShape 14">
              <a:extLst>
                <a:ext uri="{FF2B5EF4-FFF2-40B4-BE49-F238E27FC236}">
                  <a16:creationId xmlns:a16="http://schemas.microsoft.com/office/drawing/2014/main" id="{B3685316-6C83-43D3-B23D-E39E1C4CC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05" y="-1"/>
              <a:ext cx="998667" cy="9001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11813" y="724"/>
                    <a:pt x="11813" y="11086"/>
                  </a:cubicBezTo>
                  <a:cubicBezTo>
                    <a:pt x="11813" y="21410"/>
                    <a:pt x="1511" y="21600"/>
                    <a:pt x="1511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123" y="0"/>
                    <a:pt x="20123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C2975"/>
            </a:solidFill>
            <a:ln w="12700" cap="flat" cmpd="sng">
              <a:solidFill>
                <a:srgbClr val="EC2975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87" name="Group 15">
            <a:extLst>
              <a:ext uri="{FF2B5EF4-FFF2-40B4-BE49-F238E27FC236}">
                <a16:creationId xmlns:a16="http://schemas.microsoft.com/office/drawing/2014/main" id="{90E99F8D-F303-4F08-A4E8-06A1B21DA657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3876675"/>
            <a:ext cx="827088" cy="1728788"/>
            <a:chOff x="0" y="0"/>
            <a:chExt cx="826479" cy="1728377"/>
          </a:xfrm>
        </p:grpSpPr>
        <p:sp>
          <p:nvSpPr>
            <p:cNvPr id="5153" name="Oval 16">
              <a:extLst>
                <a:ext uri="{FF2B5EF4-FFF2-40B4-BE49-F238E27FC236}">
                  <a16:creationId xmlns:a16="http://schemas.microsoft.com/office/drawing/2014/main" id="{880B1F09-CE38-42C2-96B9-B9F1D918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78" y="0"/>
              <a:ext cx="167055" cy="167054"/>
            </a:xfrm>
            <a:prstGeom prst="ellipse">
              <a:avLst/>
            </a:prstGeom>
            <a:solidFill>
              <a:srgbClr val="EC29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16208CD4-20DB-4AE1-B97E-704FB825E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1486"/>
              <a:ext cx="826479" cy="826891"/>
            </a:xfrm>
            <a:prstGeom prst="ellipse">
              <a:avLst/>
            </a:prstGeom>
            <a:solidFill>
              <a:srgbClr val="EC2975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5" name="Line 18">
              <a:extLst>
                <a:ext uri="{FF2B5EF4-FFF2-40B4-BE49-F238E27FC236}">
                  <a16:creationId xmlns:a16="http://schemas.microsoft.com/office/drawing/2014/main" id="{B9F2BE9B-819F-4290-836A-054DB0084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240" y="167053"/>
              <a:ext cx="1466" cy="734845"/>
            </a:xfrm>
            <a:prstGeom prst="line">
              <a:avLst/>
            </a:prstGeom>
            <a:noFill/>
            <a:ln w="6350">
              <a:solidFill>
                <a:srgbClr val="EC297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1" name="Group 19">
            <a:extLst>
              <a:ext uri="{FF2B5EF4-FFF2-40B4-BE49-F238E27FC236}">
                <a16:creationId xmlns:a16="http://schemas.microsoft.com/office/drawing/2014/main" id="{8059F983-9706-4E08-A820-C3372750D799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3876675"/>
            <a:ext cx="827087" cy="1728788"/>
            <a:chOff x="0" y="0"/>
            <a:chExt cx="826479" cy="1728378"/>
          </a:xfrm>
        </p:grpSpPr>
        <p:sp>
          <p:nvSpPr>
            <p:cNvPr id="5150" name="Oval 20">
              <a:extLst>
                <a:ext uri="{FF2B5EF4-FFF2-40B4-BE49-F238E27FC236}">
                  <a16:creationId xmlns:a16="http://schemas.microsoft.com/office/drawing/2014/main" id="{F8B3EBB9-D286-4ACB-AA75-F234CBE24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78" y="0"/>
              <a:ext cx="167055" cy="167054"/>
            </a:xfrm>
            <a:prstGeom prst="ellipse">
              <a:avLst/>
            </a:prstGeom>
            <a:solidFill>
              <a:srgbClr val="0079C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16BBACA5-13D7-406A-BEE5-7B2644B62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1486"/>
              <a:ext cx="826479" cy="826892"/>
            </a:xfrm>
            <a:prstGeom prst="ellipse">
              <a:avLst/>
            </a:prstGeom>
            <a:solidFill>
              <a:srgbClr val="0079C5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2" name="Line 22">
              <a:extLst>
                <a:ext uri="{FF2B5EF4-FFF2-40B4-BE49-F238E27FC236}">
                  <a16:creationId xmlns:a16="http://schemas.microsoft.com/office/drawing/2014/main" id="{833C8D62-E336-4FD3-B612-044B1ECC27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239" y="167053"/>
              <a:ext cx="1467" cy="734846"/>
            </a:xfrm>
            <a:prstGeom prst="line">
              <a:avLst/>
            </a:prstGeom>
            <a:noFill/>
            <a:ln w="6350">
              <a:solidFill>
                <a:srgbClr val="0079C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5" name="Group 23">
            <a:extLst>
              <a:ext uri="{FF2B5EF4-FFF2-40B4-BE49-F238E27FC236}">
                <a16:creationId xmlns:a16="http://schemas.microsoft.com/office/drawing/2014/main" id="{4336C9D5-853E-4D12-BF01-DE9CC1C58BDF}"/>
              </a:ext>
            </a:extLst>
          </p:cNvPr>
          <p:cNvGrpSpPr>
            <a:grpSpLocks/>
          </p:cNvGrpSpPr>
          <p:nvPr/>
        </p:nvGrpSpPr>
        <p:grpSpPr bwMode="auto">
          <a:xfrm>
            <a:off x="6561138" y="3876675"/>
            <a:ext cx="827087" cy="1728788"/>
            <a:chOff x="0" y="0"/>
            <a:chExt cx="826479" cy="1728378"/>
          </a:xfrm>
        </p:grpSpPr>
        <p:sp>
          <p:nvSpPr>
            <p:cNvPr id="5147" name="Oval 24">
              <a:extLst>
                <a:ext uri="{FF2B5EF4-FFF2-40B4-BE49-F238E27FC236}">
                  <a16:creationId xmlns:a16="http://schemas.microsoft.com/office/drawing/2014/main" id="{E6EDBF16-DE7B-44CA-8C7B-B1C00358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78" y="0"/>
              <a:ext cx="167055" cy="167054"/>
            </a:xfrm>
            <a:prstGeom prst="ellipse">
              <a:avLst/>
            </a:prstGeom>
            <a:solidFill>
              <a:srgbClr val="13DC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97" name="Oval 25">
              <a:extLst>
                <a:ext uri="{FF2B5EF4-FFF2-40B4-BE49-F238E27FC236}">
                  <a16:creationId xmlns:a16="http://schemas.microsoft.com/office/drawing/2014/main" id="{A9FC5612-C9C7-47B4-AFD9-38A826BD8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1486"/>
              <a:ext cx="826479" cy="826892"/>
            </a:xfrm>
            <a:prstGeom prst="ellipse">
              <a:avLst/>
            </a:prstGeom>
            <a:solidFill>
              <a:srgbClr val="13DCDA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9" name="Line 26">
              <a:extLst>
                <a:ext uri="{FF2B5EF4-FFF2-40B4-BE49-F238E27FC236}">
                  <a16:creationId xmlns:a16="http://schemas.microsoft.com/office/drawing/2014/main" id="{3470CD1B-C978-4EAA-94F4-A3530A409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239" y="167053"/>
              <a:ext cx="1467" cy="734846"/>
            </a:xfrm>
            <a:prstGeom prst="line">
              <a:avLst/>
            </a:prstGeom>
            <a:noFill/>
            <a:ln w="6350">
              <a:solidFill>
                <a:srgbClr val="13DCD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9" name="Group 27">
            <a:extLst>
              <a:ext uri="{FF2B5EF4-FFF2-40B4-BE49-F238E27FC236}">
                <a16:creationId xmlns:a16="http://schemas.microsoft.com/office/drawing/2014/main" id="{1140B8CA-1D27-4484-BCF7-67E655E8DD81}"/>
              </a:ext>
            </a:extLst>
          </p:cNvPr>
          <p:cNvGrpSpPr>
            <a:grpSpLocks/>
          </p:cNvGrpSpPr>
          <p:nvPr/>
        </p:nvGrpSpPr>
        <p:grpSpPr bwMode="auto">
          <a:xfrm>
            <a:off x="8420100" y="3876675"/>
            <a:ext cx="827088" cy="1728788"/>
            <a:chOff x="0" y="0"/>
            <a:chExt cx="826479" cy="1728377"/>
          </a:xfrm>
        </p:grpSpPr>
        <p:sp>
          <p:nvSpPr>
            <p:cNvPr id="5144" name="Oval 28">
              <a:extLst>
                <a:ext uri="{FF2B5EF4-FFF2-40B4-BE49-F238E27FC236}">
                  <a16:creationId xmlns:a16="http://schemas.microsoft.com/office/drawing/2014/main" id="{584BCD50-61DB-4502-AF60-A461498C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78" y="0"/>
              <a:ext cx="167055" cy="167054"/>
            </a:xfrm>
            <a:prstGeom prst="ellipse">
              <a:avLst/>
            </a:prstGeom>
            <a:solidFill>
              <a:srgbClr val="FF9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01" name="Oval 29">
              <a:extLst>
                <a:ext uri="{FF2B5EF4-FFF2-40B4-BE49-F238E27FC236}">
                  <a16:creationId xmlns:a16="http://schemas.microsoft.com/office/drawing/2014/main" id="{EC1E2049-8A24-4B39-8ACE-787DA946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1486"/>
              <a:ext cx="826479" cy="826891"/>
            </a:xfrm>
            <a:prstGeom prst="ellipse">
              <a:avLst/>
            </a:prstGeom>
            <a:solidFill>
              <a:srgbClr val="FF9A00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6" name="Line 30">
              <a:extLst>
                <a:ext uri="{FF2B5EF4-FFF2-40B4-BE49-F238E27FC236}">
                  <a16:creationId xmlns:a16="http://schemas.microsoft.com/office/drawing/2014/main" id="{82D097E3-C591-4713-BE27-D09618097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239" y="167053"/>
              <a:ext cx="1467" cy="734845"/>
            </a:xfrm>
            <a:prstGeom prst="line">
              <a:avLst/>
            </a:prstGeom>
            <a:noFill/>
            <a:ln w="6350">
              <a:solidFill>
                <a:srgbClr val="FF9A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03" name="Group 31">
            <a:extLst>
              <a:ext uri="{FF2B5EF4-FFF2-40B4-BE49-F238E27FC236}">
                <a16:creationId xmlns:a16="http://schemas.microsoft.com/office/drawing/2014/main" id="{752ABDDE-8515-46A1-B9C9-B120FF4FFDDC}"/>
              </a:ext>
            </a:extLst>
          </p:cNvPr>
          <p:cNvGrpSpPr>
            <a:grpSpLocks/>
          </p:cNvGrpSpPr>
          <p:nvPr/>
        </p:nvGrpSpPr>
        <p:grpSpPr bwMode="auto">
          <a:xfrm>
            <a:off x="10269538" y="3876675"/>
            <a:ext cx="827087" cy="1728788"/>
            <a:chOff x="0" y="0"/>
            <a:chExt cx="826479" cy="1728378"/>
          </a:xfrm>
        </p:grpSpPr>
        <p:sp>
          <p:nvSpPr>
            <p:cNvPr id="5141" name="Oval 32">
              <a:extLst>
                <a:ext uri="{FF2B5EF4-FFF2-40B4-BE49-F238E27FC236}">
                  <a16:creationId xmlns:a16="http://schemas.microsoft.com/office/drawing/2014/main" id="{38D0A82D-40E4-435A-93E9-A0186D312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78" y="0"/>
              <a:ext cx="167055" cy="167054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05" name="Oval 33">
              <a:extLst>
                <a:ext uri="{FF2B5EF4-FFF2-40B4-BE49-F238E27FC236}">
                  <a16:creationId xmlns:a16="http://schemas.microsoft.com/office/drawing/2014/main" id="{F5D4EEE5-8DFC-4496-90C8-845C0CE52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1486"/>
              <a:ext cx="826479" cy="82689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3" name="Line 34">
              <a:extLst>
                <a:ext uri="{FF2B5EF4-FFF2-40B4-BE49-F238E27FC236}">
                  <a16:creationId xmlns:a16="http://schemas.microsoft.com/office/drawing/2014/main" id="{49B1B64B-A4B8-4C07-8818-79E2A68E2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239" y="167053"/>
              <a:ext cx="1467" cy="734846"/>
            </a:xfrm>
            <a:prstGeom prst="line">
              <a:avLst/>
            </a:prstGeom>
            <a:noFill/>
            <a:ln w="6350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11" name="Picture 39">
            <a:extLst>
              <a:ext uri="{FF2B5EF4-FFF2-40B4-BE49-F238E27FC236}">
                <a16:creationId xmlns:a16="http://schemas.microsoft.com/office/drawing/2014/main" id="{F8ADF823-4994-451A-8DF6-59AE91FE5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4824413"/>
            <a:ext cx="7985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" name="Text Box 41">
            <a:extLst>
              <a:ext uri="{FF2B5EF4-FFF2-40B4-BE49-F238E27FC236}">
                <a16:creationId xmlns:a16="http://schemas.microsoft.com/office/drawing/2014/main" id="{C6F4B91E-F0AD-47BF-83A5-0D0D67C79A18}"/>
              </a:ext>
            </a:extLst>
          </p:cNvPr>
          <p:cNvSpPr txBox="1">
            <a:spLocks/>
          </p:cNvSpPr>
          <p:nvPr/>
        </p:nvSpPr>
        <p:spPr bwMode="auto">
          <a:xfrm>
            <a:off x="4535762" y="1938493"/>
            <a:ext cx="6653213" cy="9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Calibri" panose="020F0502020204030204" pitchFamily="34" charset="0"/>
                <a:sym typeface="Impact" panose="020B0806030902050204" pitchFamily="34" charset="0"/>
              </a:rPr>
              <a:t>التربية الإسلامية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Calibri" panose="020F0502020204030204" pitchFamily="34" charset="0"/>
              <a:sym typeface="Impact" panose="020B0806030902050204" pitchFamily="34" charset="0"/>
            </a:endParaRP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3E239E92-0C86-4613-B099-E7E20E642E5D}"/>
              </a:ext>
            </a:extLst>
          </p:cNvPr>
          <p:cNvSpPr txBox="1">
            <a:spLocks/>
          </p:cNvSpPr>
          <p:nvPr/>
        </p:nvSpPr>
        <p:spPr bwMode="auto">
          <a:xfrm>
            <a:off x="8070738" y="5891133"/>
            <a:ext cx="1815535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Calibri" panose="020F0502020204030204" pitchFamily="34" charset="0"/>
                <a:sym typeface="Impact" panose="020B0806030902050204" pitchFamily="34" charset="0"/>
              </a:rPr>
              <a:t>اليوم ال</a:t>
            </a:r>
            <a:r>
              <a:rPr lang="ar-AE" altLang="en-US" sz="2800" noProof="0">
                <a:solidFill>
                  <a:schemeClr val="tx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خميس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550363-2D7C-4250-B753-1C38A9D947CF}"/>
              </a:ext>
            </a:extLst>
          </p:cNvPr>
          <p:cNvSpPr/>
          <p:nvPr/>
        </p:nvSpPr>
        <p:spPr>
          <a:xfrm>
            <a:off x="10072088" y="5791056"/>
            <a:ext cx="15541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40 </a:t>
            </a:r>
            <a:r>
              <a:rPr kumimoji="0" lang="en-US" sz="2800" b="0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min</a:t>
            </a:r>
            <a:endParaRPr kumimoji="0" lang="en-US" sz="2800" b="0" i="0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46" name="Text Box 41">
            <a:extLst>
              <a:ext uri="{FF2B5EF4-FFF2-40B4-BE49-F238E27FC236}">
                <a16:creationId xmlns:a16="http://schemas.microsoft.com/office/drawing/2014/main" id="{200AFE15-15E1-4193-B6AF-5219B479CE78}"/>
              </a:ext>
            </a:extLst>
          </p:cNvPr>
          <p:cNvSpPr txBox="1">
            <a:spLocks/>
          </p:cNvSpPr>
          <p:nvPr/>
        </p:nvSpPr>
        <p:spPr bwMode="auto">
          <a:xfrm>
            <a:off x="5730499" y="5683663"/>
            <a:ext cx="2441457" cy="9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Calibri" panose="020F0502020204030204" pitchFamily="34" charset="0"/>
                <a:sym typeface="Impact" panose="020B0806030902050204" pitchFamily="34" charset="0"/>
              </a:rPr>
              <a:t>التاريخ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altLang="en-US" sz="2800">
                <a:solidFill>
                  <a:schemeClr val="tx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9-9-2021</a:t>
            </a:r>
            <a:endParaRPr kumimoji="0" lang="ar-AE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Calibri" panose="020F0502020204030204" pitchFamily="34" charset="0"/>
              <a:sym typeface="Impact" panose="020B0806030902050204" pitchFamily="34" charset="0"/>
            </a:endParaRPr>
          </a:p>
        </p:txBody>
      </p:sp>
      <p:pic>
        <p:nvPicPr>
          <p:cNvPr id="5136" name="Picture 44">
            <a:extLst>
              <a:ext uri="{FF2B5EF4-FFF2-40B4-BE49-F238E27FC236}">
                <a16:creationId xmlns:a16="http://schemas.microsoft.com/office/drawing/2014/main" id="{7DC9E489-E788-4E90-8FD9-C0C0A28F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4781550"/>
            <a:ext cx="7762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46">
            <a:extLst>
              <a:ext uri="{FF2B5EF4-FFF2-40B4-BE49-F238E27FC236}">
                <a16:creationId xmlns:a16="http://schemas.microsoft.com/office/drawing/2014/main" id="{64EFB2CC-E1EB-47B8-B46D-AB8D556D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24" y="4781550"/>
            <a:ext cx="1105023" cy="83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6">
            <a:extLst>
              <a:ext uri="{FF2B5EF4-FFF2-40B4-BE49-F238E27FC236}">
                <a16:creationId xmlns:a16="http://schemas.microsoft.com/office/drawing/2014/main" id="{B95E5071-652E-4785-9439-331CD999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67" y="4785688"/>
            <a:ext cx="1097879" cy="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A1B214-7CB4-4B7B-90C4-A943258000EB}"/>
              </a:ext>
            </a:extLst>
          </p:cNvPr>
          <p:cNvSpPr txBox="1"/>
          <p:nvPr/>
        </p:nvSpPr>
        <p:spPr>
          <a:xfrm>
            <a:off x="3848396" y="5727347"/>
            <a:ext cx="251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800">
                <a:latin typeface="Calibri" panose="020F0502020204030204"/>
                <a:cs typeface="Arial" panose="020B0604020202020204" pitchFamily="34" charset="0"/>
              </a:rPr>
              <a:t>2 صفر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1443 هـ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CF684-56BD-4E97-A3E9-0A9793539F02}"/>
              </a:ext>
            </a:extLst>
          </p:cNvPr>
          <p:cNvSpPr txBox="1"/>
          <p:nvPr/>
        </p:nvSpPr>
        <p:spPr>
          <a:xfrm>
            <a:off x="1342830" y="5838893"/>
            <a:ext cx="231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الحضور والغياب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drawing, doll&#10;&#10;Description automatically generated">
            <a:extLst>
              <a:ext uri="{FF2B5EF4-FFF2-40B4-BE49-F238E27FC236}">
                <a16:creationId xmlns:a16="http://schemas.microsoft.com/office/drawing/2014/main" id="{FB0FF01D-E7C7-494D-B27E-0F8BDADBC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68" y="4592781"/>
            <a:ext cx="1714318" cy="119827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DD87F8F-669F-421C-9660-67399DC64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111">
                        <a14:foregroundMark x1="35889" y1="34111" x2="26667" y2="37444"/>
                        <a14:foregroundMark x1="64778" y1="36444" x2="73778" y2="35556"/>
                        <a14:foregroundMark x1="90111" y1="50444" x2="84667" y2="55556"/>
                        <a14:foregroundMark x1="25333" y1="34667" x2="26333" y2="4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85" y="1038399"/>
            <a:ext cx="3233491" cy="2377528"/>
          </a:xfrm>
          <a:prstGeom prst="rect">
            <a:avLst/>
          </a:prstGeom>
        </p:spPr>
      </p:pic>
      <p:pic>
        <p:nvPicPr>
          <p:cNvPr id="3" name="صورة 8" descr="صورة تحتوي على نص, خريطة&#10;&#10;تم إنشاء الوصف تلقائياً">
            <a:extLst>
              <a:ext uri="{FF2B5EF4-FFF2-40B4-BE49-F238E27FC236}">
                <a16:creationId xmlns:a16="http://schemas.microsoft.com/office/drawing/2014/main" id="{D1A08DEF-C05B-4375-AC51-039F720C38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25571" r="9391" b="57260"/>
          <a:stretch/>
        </p:blipFill>
        <p:spPr>
          <a:xfrm>
            <a:off x="5382894" y="389953"/>
            <a:ext cx="3215281" cy="807807"/>
          </a:xfrm>
          <a:custGeom>
            <a:avLst/>
            <a:gdLst>
              <a:gd name="connsiteX0" fmla="*/ 0 w 3215281"/>
              <a:gd name="connsiteY0" fmla="*/ 0 h 807807"/>
              <a:gd name="connsiteX1" fmla="*/ 610903 w 3215281"/>
              <a:gd name="connsiteY1" fmla="*/ 0 h 807807"/>
              <a:gd name="connsiteX2" fmla="*/ 1157501 w 3215281"/>
              <a:gd name="connsiteY2" fmla="*/ 0 h 807807"/>
              <a:gd name="connsiteX3" fmla="*/ 1704099 w 3215281"/>
              <a:gd name="connsiteY3" fmla="*/ 0 h 807807"/>
              <a:gd name="connsiteX4" fmla="*/ 2379308 w 3215281"/>
              <a:gd name="connsiteY4" fmla="*/ 0 h 807807"/>
              <a:gd name="connsiteX5" fmla="*/ 3215281 w 3215281"/>
              <a:gd name="connsiteY5" fmla="*/ 0 h 807807"/>
              <a:gd name="connsiteX6" fmla="*/ 3215281 w 3215281"/>
              <a:gd name="connsiteY6" fmla="*/ 420060 h 807807"/>
              <a:gd name="connsiteX7" fmla="*/ 3215281 w 3215281"/>
              <a:gd name="connsiteY7" fmla="*/ 807807 h 807807"/>
              <a:gd name="connsiteX8" fmla="*/ 2540072 w 3215281"/>
              <a:gd name="connsiteY8" fmla="*/ 807807 h 807807"/>
              <a:gd name="connsiteX9" fmla="*/ 1993474 w 3215281"/>
              <a:gd name="connsiteY9" fmla="*/ 807807 h 807807"/>
              <a:gd name="connsiteX10" fmla="*/ 1286112 w 3215281"/>
              <a:gd name="connsiteY10" fmla="*/ 807807 h 807807"/>
              <a:gd name="connsiteX11" fmla="*/ 675209 w 3215281"/>
              <a:gd name="connsiteY11" fmla="*/ 807807 h 807807"/>
              <a:gd name="connsiteX12" fmla="*/ 0 w 3215281"/>
              <a:gd name="connsiteY12" fmla="*/ 807807 h 807807"/>
              <a:gd name="connsiteX13" fmla="*/ 0 w 3215281"/>
              <a:gd name="connsiteY13" fmla="*/ 403904 h 807807"/>
              <a:gd name="connsiteX14" fmla="*/ 0 w 3215281"/>
              <a:gd name="connsiteY14" fmla="*/ 0 h 80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5281" h="807807" fill="none" extrusionOk="0">
                <a:moveTo>
                  <a:pt x="0" y="0"/>
                </a:moveTo>
                <a:cubicBezTo>
                  <a:pt x="235283" y="-16979"/>
                  <a:pt x="426066" y="-13951"/>
                  <a:pt x="610903" y="0"/>
                </a:cubicBezTo>
                <a:cubicBezTo>
                  <a:pt x="795740" y="13951"/>
                  <a:pt x="1037129" y="-12273"/>
                  <a:pt x="1157501" y="0"/>
                </a:cubicBezTo>
                <a:cubicBezTo>
                  <a:pt x="1277873" y="12273"/>
                  <a:pt x="1574353" y="-22263"/>
                  <a:pt x="1704099" y="0"/>
                </a:cubicBezTo>
                <a:cubicBezTo>
                  <a:pt x="1833845" y="22263"/>
                  <a:pt x="2192805" y="-33596"/>
                  <a:pt x="2379308" y="0"/>
                </a:cubicBezTo>
                <a:cubicBezTo>
                  <a:pt x="2565811" y="33596"/>
                  <a:pt x="3024320" y="-35783"/>
                  <a:pt x="3215281" y="0"/>
                </a:cubicBezTo>
                <a:cubicBezTo>
                  <a:pt x="3195800" y="170695"/>
                  <a:pt x="3221257" y="237574"/>
                  <a:pt x="3215281" y="420060"/>
                </a:cubicBezTo>
                <a:cubicBezTo>
                  <a:pt x="3209305" y="602546"/>
                  <a:pt x="3201973" y="698255"/>
                  <a:pt x="3215281" y="807807"/>
                </a:cubicBezTo>
                <a:cubicBezTo>
                  <a:pt x="2940640" y="818789"/>
                  <a:pt x="2831716" y="830256"/>
                  <a:pt x="2540072" y="807807"/>
                </a:cubicBezTo>
                <a:cubicBezTo>
                  <a:pt x="2248428" y="785358"/>
                  <a:pt x="2107684" y="822240"/>
                  <a:pt x="1993474" y="807807"/>
                </a:cubicBezTo>
                <a:cubicBezTo>
                  <a:pt x="1879264" y="793374"/>
                  <a:pt x="1470156" y="809802"/>
                  <a:pt x="1286112" y="807807"/>
                </a:cubicBezTo>
                <a:cubicBezTo>
                  <a:pt x="1102068" y="805812"/>
                  <a:pt x="835806" y="815445"/>
                  <a:pt x="675209" y="807807"/>
                </a:cubicBezTo>
                <a:cubicBezTo>
                  <a:pt x="514612" y="800169"/>
                  <a:pt x="216927" y="830145"/>
                  <a:pt x="0" y="807807"/>
                </a:cubicBezTo>
                <a:cubicBezTo>
                  <a:pt x="9390" y="725909"/>
                  <a:pt x="10458" y="574030"/>
                  <a:pt x="0" y="403904"/>
                </a:cubicBezTo>
                <a:cubicBezTo>
                  <a:pt x="-10458" y="233778"/>
                  <a:pt x="17313" y="185391"/>
                  <a:pt x="0" y="0"/>
                </a:cubicBezTo>
                <a:close/>
              </a:path>
              <a:path w="3215281" h="807807" stroke="0" extrusionOk="0">
                <a:moveTo>
                  <a:pt x="0" y="0"/>
                </a:moveTo>
                <a:cubicBezTo>
                  <a:pt x="266313" y="-33715"/>
                  <a:pt x="448273" y="-24799"/>
                  <a:pt x="675209" y="0"/>
                </a:cubicBezTo>
                <a:cubicBezTo>
                  <a:pt x="902145" y="24799"/>
                  <a:pt x="1054998" y="-6489"/>
                  <a:pt x="1221807" y="0"/>
                </a:cubicBezTo>
                <a:cubicBezTo>
                  <a:pt x="1388616" y="6489"/>
                  <a:pt x="1572485" y="15529"/>
                  <a:pt x="1768405" y="0"/>
                </a:cubicBezTo>
                <a:cubicBezTo>
                  <a:pt x="1964325" y="-15529"/>
                  <a:pt x="2138455" y="-5121"/>
                  <a:pt x="2347155" y="0"/>
                </a:cubicBezTo>
                <a:cubicBezTo>
                  <a:pt x="2555855" y="5121"/>
                  <a:pt x="3027624" y="5773"/>
                  <a:pt x="3215281" y="0"/>
                </a:cubicBezTo>
                <a:cubicBezTo>
                  <a:pt x="3230504" y="143255"/>
                  <a:pt x="3220196" y="306686"/>
                  <a:pt x="3215281" y="395825"/>
                </a:cubicBezTo>
                <a:cubicBezTo>
                  <a:pt x="3210366" y="484964"/>
                  <a:pt x="3218702" y="646090"/>
                  <a:pt x="3215281" y="807807"/>
                </a:cubicBezTo>
                <a:cubicBezTo>
                  <a:pt x="3098600" y="806432"/>
                  <a:pt x="2853006" y="827540"/>
                  <a:pt x="2636530" y="807807"/>
                </a:cubicBezTo>
                <a:cubicBezTo>
                  <a:pt x="2420054" y="788074"/>
                  <a:pt x="2249035" y="828084"/>
                  <a:pt x="2057780" y="807807"/>
                </a:cubicBezTo>
                <a:cubicBezTo>
                  <a:pt x="1866525" y="787531"/>
                  <a:pt x="1703179" y="813169"/>
                  <a:pt x="1511182" y="807807"/>
                </a:cubicBezTo>
                <a:cubicBezTo>
                  <a:pt x="1319185" y="802445"/>
                  <a:pt x="1103993" y="778862"/>
                  <a:pt x="900279" y="807807"/>
                </a:cubicBezTo>
                <a:cubicBezTo>
                  <a:pt x="696565" y="836752"/>
                  <a:pt x="309953" y="784366"/>
                  <a:pt x="0" y="807807"/>
                </a:cubicBezTo>
                <a:cubicBezTo>
                  <a:pt x="-7698" y="717497"/>
                  <a:pt x="-6218" y="517883"/>
                  <a:pt x="0" y="403904"/>
                </a:cubicBezTo>
                <a:cubicBezTo>
                  <a:pt x="6218" y="289925"/>
                  <a:pt x="-19249" y="132555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798035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55" name="Picture 12" descr="Christmas Lights Sticker by Unique Vintage for iOS &amp; Android | GIPHY">
            <a:extLst>
              <a:ext uri="{FF2B5EF4-FFF2-40B4-BE49-F238E27FC236}">
                <a16:creationId xmlns:a16="http://schemas.microsoft.com/office/drawing/2014/main" id="{CC86E0CC-84F5-4F89-ADC9-8F0447C8B1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61" y="2789415"/>
            <a:ext cx="8989614" cy="18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cloud">
            <a:extLst>
              <a:ext uri="{FF2B5EF4-FFF2-40B4-BE49-F238E27FC236}">
                <a16:creationId xmlns:a16="http://schemas.microsoft.com/office/drawing/2014/main" id="{D48E0E6E-553F-42E6-8BF7-AC862C4F95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54" y="1165406"/>
            <a:ext cx="3077283" cy="207771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6C611A2-9347-4744-9A04-FAEB94AAE6A6}"/>
              </a:ext>
            </a:extLst>
          </p:cNvPr>
          <p:cNvSpPr txBox="1"/>
          <p:nvPr/>
        </p:nvSpPr>
        <p:spPr>
          <a:xfrm flipH="1">
            <a:off x="219396" y="1839785"/>
            <a:ext cx="311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المعلمة : عزيزة ال علي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C81ED1-CD32-4176-A228-184BCDE5634A}"/>
              </a:ext>
            </a:extLst>
          </p:cNvPr>
          <p:cNvSpPr txBox="1"/>
          <p:nvPr/>
        </p:nvSpPr>
        <p:spPr>
          <a:xfrm>
            <a:off x="360191" y="2322911"/>
            <a:ext cx="243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الرابع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1" descr="Description: Logo 5x6 cm">
            <a:extLst>
              <a:ext uri="{FF2B5EF4-FFF2-40B4-BE49-F238E27FC236}">
                <a16:creationId xmlns:a16="http://schemas.microsoft.com/office/drawing/2014/main" id="{F8CEAFF8-FF3C-4BB6-B4D3-9AF9822D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7" t="-10004" r="-14992" b="-38081"/>
          <a:stretch>
            <a:fillRect/>
          </a:stretch>
        </p:blipFill>
        <p:spPr bwMode="auto">
          <a:xfrm>
            <a:off x="9521195" y="105805"/>
            <a:ext cx="2451409" cy="2055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031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" grpId="0" autoUpdateAnimBg="0"/>
      <p:bldP spid="44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9CAE897-7186-448A-B741-4CC66090D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29BE120-8761-45E9-8C02-3FD1136BB554}"/>
              </a:ext>
            </a:extLst>
          </p:cNvPr>
          <p:cNvSpPr/>
          <p:nvPr/>
        </p:nvSpPr>
        <p:spPr>
          <a:xfrm>
            <a:off x="222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1E8A51E-F216-446A-9CB1-024D82593CB8}"/>
              </a:ext>
            </a:extLst>
          </p:cNvPr>
          <p:cNvSpPr/>
          <p:nvPr/>
        </p:nvSpPr>
        <p:spPr>
          <a:xfrm>
            <a:off x="2994074" y="46482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E4706-3422-45BC-8810-14B3DFAC5E86}"/>
              </a:ext>
            </a:extLst>
          </p:cNvPr>
          <p:cNvSpPr/>
          <p:nvPr/>
        </p:nvSpPr>
        <p:spPr>
          <a:xfrm>
            <a:off x="59658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9665B35-80BB-4479-8508-6EFE79515873}"/>
              </a:ext>
            </a:extLst>
          </p:cNvPr>
          <p:cNvSpPr/>
          <p:nvPr/>
        </p:nvSpPr>
        <p:spPr>
          <a:xfrm>
            <a:off x="8937674" y="4648200"/>
            <a:ext cx="3232052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E7AEC93-65DB-4376-AF9C-13B804FB571D}"/>
              </a:ext>
            </a:extLst>
          </p:cNvPr>
          <p:cNvSpPr/>
          <p:nvPr/>
        </p:nvSpPr>
        <p:spPr>
          <a:xfrm>
            <a:off x="22274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DA49C9C-B3B0-4038-9AB5-2ECB7DECDBF1}"/>
              </a:ext>
            </a:extLst>
          </p:cNvPr>
          <p:cNvSpPr/>
          <p:nvPr/>
        </p:nvSpPr>
        <p:spPr>
          <a:xfrm>
            <a:off x="3005211" y="63246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86E6FD1-64B4-40A0-9059-A083AB4816BF}"/>
              </a:ext>
            </a:extLst>
          </p:cNvPr>
          <p:cNvSpPr/>
          <p:nvPr/>
        </p:nvSpPr>
        <p:spPr>
          <a:xfrm>
            <a:off x="5988148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78F67E3-63D7-4EFB-AAA7-FACC9577CD9F}"/>
              </a:ext>
            </a:extLst>
          </p:cNvPr>
          <p:cNvSpPr/>
          <p:nvPr/>
        </p:nvSpPr>
        <p:spPr>
          <a:xfrm>
            <a:off x="8971084" y="6324600"/>
            <a:ext cx="3220915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EAE37-4334-4210-AED4-9E93334C92A9}"/>
              </a:ext>
            </a:extLst>
          </p:cNvPr>
          <p:cNvSpPr/>
          <p:nvPr/>
        </p:nvSpPr>
        <p:spPr>
          <a:xfrm>
            <a:off x="22274" y="5105400"/>
            <a:ext cx="12147452" cy="12145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8B321-4620-473D-B01F-CF7860D2ADEE}"/>
              </a:ext>
            </a:extLst>
          </p:cNvPr>
          <p:cNvSpPr/>
          <p:nvPr/>
        </p:nvSpPr>
        <p:spPr>
          <a:xfrm>
            <a:off x="9906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34E74-0CF3-4946-A63D-1D8588D4AACC}"/>
              </a:ext>
            </a:extLst>
          </p:cNvPr>
          <p:cNvSpPr/>
          <p:nvPr/>
        </p:nvSpPr>
        <p:spPr>
          <a:xfrm>
            <a:off x="4926037" y="5654040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429E5-9FA9-4432-9AFD-C111D1277E02}"/>
              </a:ext>
            </a:extLst>
          </p:cNvPr>
          <p:cNvSpPr/>
          <p:nvPr/>
        </p:nvSpPr>
        <p:spPr>
          <a:xfrm>
            <a:off x="88392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8D886-0C22-4A97-A042-ACF3DAB2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12" y1="21565" x2="24441" y2="11022"/>
                        <a14:backgroundMark x1="24441" y1="11022" x2="46006" y2="12939"/>
                        <a14:backgroundMark x1="46006" y1="12939" x2="74441" y2="48562"/>
                        <a14:backgroundMark x1="74441" y1="48562" x2="94089" y2="58307"/>
                        <a14:backgroundMark x1="94089" y1="58307" x2="98403" y2="79712"/>
                        <a14:backgroundMark x1="98403" y1="79712" x2="79233" y2="92013"/>
                        <a14:backgroundMark x1="79233" y1="92013" x2="57188" y2="88818"/>
                        <a14:backgroundMark x1="57188" y1="88818" x2="34665" y2="93291"/>
                        <a14:backgroundMark x1="34665" y1="93291" x2="13419" y2="84345"/>
                        <a14:backgroundMark x1="13419" y1="84345" x2="3195" y2="37380"/>
                        <a14:backgroundMark x1="3195" y1="37380" x2="5751" y2="22843"/>
                        <a14:backgroundMark x1="74920" y1="15974" x2="74920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691" y="3862167"/>
            <a:ext cx="2551528" cy="25515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BCEBCA-9D06-4AEB-9244-ED028B9B6C3D}"/>
              </a:ext>
            </a:extLst>
          </p:cNvPr>
          <p:cNvSpPr/>
          <p:nvPr/>
        </p:nvSpPr>
        <p:spPr>
          <a:xfrm>
            <a:off x="2347415" y="258494"/>
            <a:ext cx="767288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b="1">
                <a:solidFill>
                  <a:prstClr val="black"/>
                </a:solidFill>
                <a:latin typeface="Calibri" panose="020F0502020204030204"/>
              </a:rPr>
              <a:t>بماذا وصف الله تعالى الإنسان في سورة العاديات 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" action="ppaction://hlinkshowjump?jump=nextslide">
              <a:snd r:embed="rId5" name="car-horn-x.wav"/>
            </a:hlinkClick>
            <a:extLst>
              <a:ext uri="{FF2B5EF4-FFF2-40B4-BE49-F238E27FC236}">
                <a16:creationId xmlns:a16="http://schemas.microsoft.com/office/drawing/2014/main" id="{108CC75B-BCF4-413B-A0C9-16B6BDB5ECBF}"/>
              </a:ext>
            </a:extLst>
          </p:cNvPr>
          <p:cNvSpPr/>
          <p:nvPr/>
        </p:nvSpPr>
        <p:spPr>
          <a:xfrm>
            <a:off x="5536950" y="2757267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جحود لنعم الله عليه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B5C9A51E-27FA-4CDF-AED8-E1E1A25851BC}"/>
              </a:ext>
            </a:extLst>
          </p:cNvPr>
          <p:cNvSpPr/>
          <p:nvPr/>
        </p:nvSpPr>
        <p:spPr>
          <a:xfrm>
            <a:off x="7064033" y="1473004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شاكر لنعم الله عليه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AE33F8B8-37FC-4F3E-9891-01424FFDF5E8}"/>
              </a:ext>
            </a:extLst>
          </p:cNvPr>
          <p:cNvSpPr/>
          <p:nvPr/>
        </p:nvSpPr>
        <p:spPr>
          <a:xfrm>
            <a:off x="4145867" y="1491908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8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سعيد بنعم الله عليه</a:t>
            </a:r>
            <a:r>
              <a:rPr kumimoji="0" lang="ar-AE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2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9CAE897-7186-448A-B741-4CC66090D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29BE120-8761-45E9-8C02-3FD1136BB554}"/>
              </a:ext>
            </a:extLst>
          </p:cNvPr>
          <p:cNvSpPr/>
          <p:nvPr/>
        </p:nvSpPr>
        <p:spPr>
          <a:xfrm>
            <a:off x="222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1E8A51E-F216-446A-9CB1-024D82593CB8}"/>
              </a:ext>
            </a:extLst>
          </p:cNvPr>
          <p:cNvSpPr/>
          <p:nvPr/>
        </p:nvSpPr>
        <p:spPr>
          <a:xfrm>
            <a:off x="2994074" y="46482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E4706-3422-45BC-8810-14B3DFAC5E86}"/>
              </a:ext>
            </a:extLst>
          </p:cNvPr>
          <p:cNvSpPr/>
          <p:nvPr/>
        </p:nvSpPr>
        <p:spPr>
          <a:xfrm>
            <a:off x="59658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9665B35-80BB-4479-8508-6EFE79515873}"/>
              </a:ext>
            </a:extLst>
          </p:cNvPr>
          <p:cNvSpPr/>
          <p:nvPr/>
        </p:nvSpPr>
        <p:spPr>
          <a:xfrm>
            <a:off x="8937674" y="4648200"/>
            <a:ext cx="3232052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E7AEC93-65DB-4376-AF9C-13B804FB571D}"/>
              </a:ext>
            </a:extLst>
          </p:cNvPr>
          <p:cNvSpPr/>
          <p:nvPr/>
        </p:nvSpPr>
        <p:spPr>
          <a:xfrm>
            <a:off x="22274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DA49C9C-B3B0-4038-9AB5-2ECB7DECDBF1}"/>
              </a:ext>
            </a:extLst>
          </p:cNvPr>
          <p:cNvSpPr/>
          <p:nvPr/>
        </p:nvSpPr>
        <p:spPr>
          <a:xfrm>
            <a:off x="3005211" y="63246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86E6FD1-64B4-40A0-9059-A083AB4816BF}"/>
              </a:ext>
            </a:extLst>
          </p:cNvPr>
          <p:cNvSpPr/>
          <p:nvPr/>
        </p:nvSpPr>
        <p:spPr>
          <a:xfrm>
            <a:off x="5988148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78F67E3-63D7-4EFB-AAA7-FACC9577CD9F}"/>
              </a:ext>
            </a:extLst>
          </p:cNvPr>
          <p:cNvSpPr/>
          <p:nvPr/>
        </p:nvSpPr>
        <p:spPr>
          <a:xfrm>
            <a:off x="8971084" y="6324600"/>
            <a:ext cx="3220915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EAE37-4334-4210-AED4-9E93334C92A9}"/>
              </a:ext>
            </a:extLst>
          </p:cNvPr>
          <p:cNvSpPr/>
          <p:nvPr/>
        </p:nvSpPr>
        <p:spPr>
          <a:xfrm>
            <a:off x="22274" y="5105400"/>
            <a:ext cx="12147452" cy="12145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8B321-4620-473D-B01F-CF7860D2ADEE}"/>
              </a:ext>
            </a:extLst>
          </p:cNvPr>
          <p:cNvSpPr/>
          <p:nvPr/>
        </p:nvSpPr>
        <p:spPr>
          <a:xfrm>
            <a:off x="9906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34E74-0CF3-4946-A63D-1D8588D4AACC}"/>
              </a:ext>
            </a:extLst>
          </p:cNvPr>
          <p:cNvSpPr/>
          <p:nvPr/>
        </p:nvSpPr>
        <p:spPr>
          <a:xfrm>
            <a:off x="4926037" y="5654040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429E5-9FA9-4432-9AFD-C111D1277E02}"/>
              </a:ext>
            </a:extLst>
          </p:cNvPr>
          <p:cNvSpPr/>
          <p:nvPr/>
        </p:nvSpPr>
        <p:spPr>
          <a:xfrm>
            <a:off x="88392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8D886-0C22-4A97-A042-ACF3DAB2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12" y1="21565" x2="24441" y2="11022"/>
                        <a14:backgroundMark x1="24441" y1="11022" x2="46006" y2="12939"/>
                        <a14:backgroundMark x1="46006" y1="12939" x2="74441" y2="48562"/>
                        <a14:backgroundMark x1="74441" y1="48562" x2="94089" y2="58307"/>
                        <a14:backgroundMark x1="94089" y1="58307" x2="98403" y2="79712"/>
                        <a14:backgroundMark x1="98403" y1="79712" x2="79233" y2="92013"/>
                        <a14:backgroundMark x1="79233" y1="92013" x2="57188" y2="88818"/>
                        <a14:backgroundMark x1="57188" y1="88818" x2="34665" y2="93291"/>
                        <a14:backgroundMark x1="34665" y1="93291" x2="13419" y2="84345"/>
                        <a14:backgroundMark x1="13419" y1="84345" x2="3195" y2="37380"/>
                        <a14:backgroundMark x1="3195" y1="37380" x2="5751" y2="22843"/>
                        <a14:backgroundMark x1="74920" y1="15974" x2="74920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4093" y="3829636"/>
            <a:ext cx="2551528" cy="25515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663C55-8ADC-4C02-B34C-AA04C29510A5}"/>
              </a:ext>
            </a:extLst>
          </p:cNvPr>
          <p:cNvSpPr/>
          <p:nvPr/>
        </p:nvSpPr>
        <p:spPr>
          <a:xfrm>
            <a:off x="2133600" y="258494"/>
            <a:ext cx="78867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</a:t>
            </a:r>
            <a:r>
              <a:rPr lang="ar-AE" sz="36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مميزات الحصان العربي</a:t>
            </a:r>
            <a:r>
              <a:rPr kumimoji="0" lang="ar-AE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" action="ppaction://hlinkshowjump?jump=nextslide">
              <a:snd r:embed="rId5" name="car-horn-x.wav"/>
            </a:hlinkClick>
            <a:extLst>
              <a:ext uri="{FF2B5EF4-FFF2-40B4-BE49-F238E27FC236}">
                <a16:creationId xmlns:a16="http://schemas.microsoft.com/office/drawing/2014/main" id="{ACBD811B-4608-46AC-9CEF-7DF6585A0075}"/>
              </a:ext>
            </a:extLst>
          </p:cNvPr>
          <p:cNvSpPr/>
          <p:nvPr/>
        </p:nvSpPr>
        <p:spPr>
          <a:xfrm>
            <a:off x="4926037" y="2953137"/>
            <a:ext cx="2975316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جميع ماسبق</a:t>
            </a:r>
            <a:endParaRPr kumimoji="0" lang="ar-A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5A331D95-D3DD-416C-BBA6-5887464255CC}"/>
              </a:ext>
            </a:extLst>
          </p:cNvPr>
          <p:cNvSpPr/>
          <p:nvPr/>
        </p:nvSpPr>
        <p:spPr>
          <a:xfrm>
            <a:off x="6941489" y="1510372"/>
            <a:ext cx="2975315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التمتع بجهاز تنفسي ممتاز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B7E9C117-24B3-4C00-B09D-3852A2A12B98}"/>
              </a:ext>
            </a:extLst>
          </p:cNvPr>
          <p:cNvSpPr/>
          <p:nvPr/>
        </p:nvSpPr>
        <p:spPr>
          <a:xfrm>
            <a:off x="2895836" y="1543050"/>
            <a:ext cx="3223113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الإكتفاء بالقليل من الطعام</a:t>
            </a:r>
            <a:endParaRPr kumimoji="0" lang="ar-AE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71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9CAE897-7186-448A-B741-4CC66090D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29BE120-8761-45E9-8C02-3FD1136BB554}"/>
              </a:ext>
            </a:extLst>
          </p:cNvPr>
          <p:cNvSpPr/>
          <p:nvPr/>
        </p:nvSpPr>
        <p:spPr>
          <a:xfrm>
            <a:off x="222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1E8A51E-F216-446A-9CB1-024D82593CB8}"/>
              </a:ext>
            </a:extLst>
          </p:cNvPr>
          <p:cNvSpPr/>
          <p:nvPr/>
        </p:nvSpPr>
        <p:spPr>
          <a:xfrm>
            <a:off x="2994074" y="46482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E4706-3422-45BC-8810-14B3DFAC5E86}"/>
              </a:ext>
            </a:extLst>
          </p:cNvPr>
          <p:cNvSpPr/>
          <p:nvPr/>
        </p:nvSpPr>
        <p:spPr>
          <a:xfrm>
            <a:off x="59658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9665B35-80BB-4479-8508-6EFE79515873}"/>
              </a:ext>
            </a:extLst>
          </p:cNvPr>
          <p:cNvSpPr/>
          <p:nvPr/>
        </p:nvSpPr>
        <p:spPr>
          <a:xfrm>
            <a:off x="8937674" y="4648200"/>
            <a:ext cx="3232052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E7AEC93-65DB-4376-AF9C-13B804FB571D}"/>
              </a:ext>
            </a:extLst>
          </p:cNvPr>
          <p:cNvSpPr/>
          <p:nvPr/>
        </p:nvSpPr>
        <p:spPr>
          <a:xfrm>
            <a:off x="22274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DA49C9C-B3B0-4038-9AB5-2ECB7DECDBF1}"/>
              </a:ext>
            </a:extLst>
          </p:cNvPr>
          <p:cNvSpPr/>
          <p:nvPr/>
        </p:nvSpPr>
        <p:spPr>
          <a:xfrm>
            <a:off x="3005211" y="63246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86E6FD1-64B4-40A0-9059-A083AB4816BF}"/>
              </a:ext>
            </a:extLst>
          </p:cNvPr>
          <p:cNvSpPr/>
          <p:nvPr/>
        </p:nvSpPr>
        <p:spPr>
          <a:xfrm>
            <a:off x="5988148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78F67E3-63D7-4EFB-AAA7-FACC9577CD9F}"/>
              </a:ext>
            </a:extLst>
          </p:cNvPr>
          <p:cNvSpPr/>
          <p:nvPr/>
        </p:nvSpPr>
        <p:spPr>
          <a:xfrm>
            <a:off x="8971084" y="6324600"/>
            <a:ext cx="3220915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EAE37-4334-4210-AED4-9E93334C92A9}"/>
              </a:ext>
            </a:extLst>
          </p:cNvPr>
          <p:cNvSpPr/>
          <p:nvPr/>
        </p:nvSpPr>
        <p:spPr>
          <a:xfrm>
            <a:off x="22274" y="5105400"/>
            <a:ext cx="12147452" cy="12145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8B321-4620-473D-B01F-CF7860D2ADEE}"/>
              </a:ext>
            </a:extLst>
          </p:cNvPr>
          <p:cNvSpPr/>
          <p:nvPr/>
        </p:nvSpPr>
        <p:spPr>
          <a:xfrm>
            <a:off x="9906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34E74-0CF3-4946-A63D-1D8588D4AACC}"/>
              </a:ext>
            </a:extLst>
          </p:cNvPr>
          <p:cNvSpPr/>
          <p:nvPr/>
        </p:nvSpPr>
        <p:spPr>
          <a:xfrm>
            <a:off x="4926037" y="5654040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429E5-9FA9-4432-9AFD-C111D1277E02}"/>
              </a:ext>
            </a:extLst>
          </p:cNvPr>
          <p:cNvSpPr/>
          <p:nvPr/>
        </p:nvSpPr>
        <p:spPr>
          <a:xfrm>
            <a:off x="88392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8D886-0C22-4A97-A042-ACF3DAB2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12" y1="21565" x2="24441" y2="11022"/>
                        <a14:backgroundMark x1="24441" y1="11022" x2="46006" y2="12939"/>
                        <a14:backgroundMark x1="46006" y1="12939" x2="74441" y2="48562"/>
                        <a14:backgroundMark x1="74441" y1="48562" x2="94089" y2="58307"/>
                        <a14:backgroundMark x1="94089" y1="58307" x2="98403" y2="79712"/>
                        <a14:backgroundMark x1="98403" y1="79712" x2="79233" y2="92013"/>
                        <a14:backgroundMark x1="79233" y1="92013" x2="57188" y2="88818"/>
                        <a14:backgroundMark x1="57188" y1="88818" x2="34665" y2="93291"/>
                        <a14:backgroundMark x1="34665" y1="93291" x2="13419" y2="84345"/>
                        <a14:backgroundMark x1="13419" y1="84345" x2="3195" y2="37380"/>
                        <a14:backgroundMark x1="3195" y1="37380" x2="5751" y2="22843"/>
                        <a14:backgroundMark x1="74920" y1="15974" x2="74920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4216" y="3829636"/>
            <a:ext cx="2551528" cy="25515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0191A5-1B8C-4089-A591-1DFAF5176104}"/>
              </a:ext>
            </a:extLst>
          </p:cNvPr>
          <p:cNvSpPr/>
          <p:nvPr/>
        </p:nvSpPr>
        <p:spPr>
          <a:xfrm>
            <a:off x="2452761" y="328539"/>
            <a:ext cx="702622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من صفات الحصان العربي 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" action="ppaction://hlinkshowjump?jump=nextslide">
              <a:snd r:embed="rId5" name="car-horn-x.wav"/>
            </a:hlinkClick>
            <a:extLst>
              <a:ext uri="{FF2B5EF4-FFF2-40B4-BE49-F238E27FC236}">
                <a16:creationId xmlns:a16="http://schemas.microsoft.com/office/drawing/2014/main" id="{9F8159F5-2023-4F67-8EE9-F48B9AC6E519}"/>
              </a:ext>
            </a:extLst>
          </p:cNvPr>
          <p:cNvSpPr/>
          <p:nvPr/>
        </p:nvSpPr>
        <p:spPr>
          <a:xfrm>
            <a:off x="5851788" y="1589678"/>
            <a:ext cx="3374645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الذكاء والفطنة والصبر والقدرة على التحمل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901B5051-E327-42AC-A74F-FDD7E1D1DD91}"/>
              </a:ext>
            </a:extLst>
          </p:cNvPr>
          <p:cNvSpPr/>
          <p:nvPr/>
        </p:nvSpPr>
        <p:spPr>
          <a:xfrm>
            <a:off x="2171700" y="1579832"/>
            <a:ext cx="3374645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غير ذكي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9C35B788-44F5-4705-949F-03CAB5B871ED}"/>
              </a:ext>
            </a:extLst>
          </p:cNvPr>
          <p:cNvSpPr/>
          <p:nvPr/>
        </p:nvSpPr>
        <p:spPr>
          <a:xfrm>
            <a:off x="4368019" y="3021765"/>
            <a:ext cx="3101926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ضعيف لا يستطيع التحمل </a:t>
            </a:r>
            <a:r>
              <a:rPr kumimoji="0" lang="ar-AE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0DF24-00A2-4B54-A604-0F0A96582218}"/>
              </a:ext>
            </a:extLst>
          </p:cNvPr>
          <p:cNvSpPr/>
          <p:nvPr/>
        </p:nvSpPr>
        <p:spPr>
          <a:xfrm>
            <a:off x="10665362" y="3193073"/>
            <a:ext cx="386275" cy="1443111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C906FE-46FD-417E-9615-36CCAA989B0C}"/>
              </a:ext>
            </a:extLst>
          </p:cNvPr>
          <p:cNvSpPr/>
          <p:nvPr/>
        </p:nvSpPr>
        <p:spPr>
          <a:xfrm>
            <a:off x="9648679" y="2219471"/>
            <a:ext cx="2505807" cy="1028700"/>
          </a:xfrm>
          <a:prstGeom prst="roundRect">
            <a:avLst/>
          </a:prstGeom>
          <a:solidFill>
            <a:srgbClr val="FFFF00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وصلنا لنهاية الطريق 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 </a:t>
            </a:r>
            <a:r>
              <a:rPr lang="ar-AE" sz="2000" b="1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شكرًا لكم يا أبطالي </a:t>
            </a:r>
            <a:r>
              <a:rPr kumimoji="0" lang="ar-AE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8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تجميع"/>
          <p:cNvGrpSpPr/>
          <p:nvPr/>
        </p:nvGrpSpPr>
        <p:grpSpPr>
          <a:xfrm>
            <a:off x="5312749" y="550448"/>
            <a:ext cx="5987597" cy="5604692"/>
            <a:chOff x="48815" y="0"/>
            <a:chExt cx="6755794" cy="7839287"/>
          </a:xfrm>
        </p:grpSpPr>
        <p:pic>
          <p:nvPicPr>
            <p:cNvPr id="175" name="IMG_7731.jpeg" descr="IMG_7731.jpeg"/>
            <p:cNvPicPr>
              <a:picLocks noChangeAspect="1"/>
            </p:cNvPicPr>
            <p:nvPr/>
          </p:nvPicPr>
          <p:blipFill>
            <a:blip r:embed="rId2"/>
            <a:srcRect l="38572" t="33434" r="44297" b="48403"/>
            <a:stretch>
              <a:fillRect/>
            </a:stretch>
          </p:blipFill>
          <p:spPr>
            <a:xfrm>
              <a:off x="3856748" y="4713668"/>
              <a:ext cx="2947862" cy="312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96" extrusionOk="0">
                  <a:moveTo>
                    <a:pt x="10698" y="8"/>
                  </a:moveTo>
                  <a:cubicBezTo>
                    <a:pt x="10069" y="42"/>
                    <a:pt x="9316" y="207"/>
                    <a:pt x="8433" y="501"/>
                  </a:cubicBezTo>
                  <a:cubicBezTo>
                    <a:pt x="7731" y="736"/>
                    <a:pt x="7046" y="926"/>
                    <a:pt x="6914" y="926"/>
                  </a:cubicBezTo>
                  <a:cubicBezTo>
                    <a:pt x="6782" y="926"/>
                    <a:pt x="6614" y="987"/>
                    <a:pt x="6539" y="1058"/>
                  </a:cubicBezTo>
                  <a:cubicBezTo>
                    <a:pt x="6464" y="1129"/>
                    <a:pt x="6047" y="1280"/>
                    <a:pt x="5612" y="1395"/>
                  </a:cubicBezTo>
                  <a:cubicBezTo>
                    <a:pt x="5177" y="1510"/>
                    <a:pt x="4045" y="1846"/>
                    <a:pt x="3096" y="2141"/>
                  </a:cubicBezTo>
                  <a:cubicBezTo>
                    <a:pt x="2147" y="2436"/>
                    <a:pt x="1078" y="2759"/>
                    <a:pt x="722" y="2859"/>
                  </a:cubicBezTo>
                  <a:lnTo>
                    <a:pt x="78" y="3043"/>
                  </a:lnTo>
                  <a:lnTo>
                    <a:pt x="40" y="12429"/>
                  </a:lnTo>
                  <a:lnTo>
                    <a:pt x="0" y="21596"/>
                  </a:lnTo>
                  <a:lnTo>
                    <a:pt x="21286" y="21596"/>
                  </a:lnTo>
                  <a:lnTo>
                    <a:pt x="21286" y="21508"/>
                  </a:lnTo>
                  <a:cubicBezTo>
                    <a:pt x="21287" y="21339"/>
                    <a:pt x="21295" y="18525"/>
                    <a:pt x="21300" y="15259"/>
                  </a:cubicBezTo>
                  <a:cubicBezTo>
                    <a:pt x="21306" y="11993"/>
                    <a:pt x="21355" y="8158"/>
                    <a:pt x="21407" y="6731"/>
                  </a:cubicBezTo>
                  <a:cubicBezTo>
                    <a:pt x="21459" y="5305"/>
                    <a:pt x="21467" y="3896"/>
                    <a:pt x="21427" y="3602"/>
                  </a:cubicBezTo>
                  <a:cubicBezTo>
                    <a:pt x="21345" y="2991"/>
                    <a:pt x="21600" y="3101"/>
                    <a:pt x="18051" y="2078"/>
                  </a:cubicBezTo>
                  <a:cubicBezTo>
                    <a:pt x="16865" y="1736"/>
                    <a:pt x="15763" y="1406"/>
                    <a:pt x="15605" y="1343"/>
                  </a:cubicBezTo>
                  <a:cubicBezTo>
                    <a:pt x="15447" y="1280"/>
                    <a:pt x="15025" y="1159"/>
                    <a:pt x="14669" y="1069"/>
                  </a:cubicBezTo>
                  <a:cubicBezTo>
                    <a:pt x="14313" y="979"/>
                    <a:pt x="13882" y="816"/>
                    <a:pt x="13710" y="712"/>
                  </a:cubicBezTo>
                  <a:cubicBezTo>
                    <a:pt x="13538" y="608"/>
                    <a:pt x="13199" y="493"/>
                    <a:pt x="12953" y="452"/>
                  </a:cubicBezTo>
                  <a:cubicBezTo>
                    <a:pt x="12708" y="411"/>
                    <a:pt x="12250" y="282"/>
                    <a:pt x="11940" y="164"/>
                  </a:cubicBezTo>
                  <a:cubicBezTo>
                    <a:pt x="11745" y="90"/>
                    <a:pt x="11527" y="39"/>
                    <a:pt x="11284" y="16"/>
                  </a:cubicBezTo>
                  <a:cubicBezTo>
                    <a:pt x="11102" y="-1"/>
                    <a:pt x="10907" y="-4"/>
                    <a:pt x="10698" y="8"/>
                  </a:cubicBezTo>
                  <a:close/>
                </a:path>
              </a:pathLst>
            </a:custGeom>
            <a:ln w="127000" cap="flat">
              <a:solidFill>
                <a:srgbClr val="FFB902"/>
              </a:solidFill>
              <a:prstDash val="solid"/>
              <a:miter lim="400000"/>
            </a:ln>
            <a:effectLst>
              <a:outerShdw blurRad="254000" dist="127000" dir="5400000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82" name="تجميع"/>
            <p:cNvGrpSpPr/>
            <p:nvPr/>
          </p:nvGrpSpPr>
          <p:grpSpPr>
            <a:xfrm>
              <a:off x="48815" y="-1"/>
              <a:ext cx="6730696" cy="6947762"/>
              <a:chOff x="48815" y="0"/>
              <a:chExt cx="6730694" cy="6947760"/>
            </a:xfrm>
          </p:grpSpPr>
          <p:grpSp>
            <p:nvGrpSpPr>
              <p:cNvPr id="180" name="تجميع"/>
              <p:cNvGrpSpPr/>
              <p:nvPr/>
            </p:nvGrpSpPr>
            <p:grpSpPr>
              <a:xfrm>
                <a:off x="48815" y="-1"/>
                <a:ext cx="6730696" cy="5000214"/>
                <a:chOff x="48815" y="0"/>
                <a:chExt cx="6730694" cy="5000212"/>
              </a:xfrm>
            </p:grpSpPr>
            <p:grpSp>
              <p:nvGrpSpPr>
                <p:cNvPr id="178" name="تجميع"/>
                <p:cNvGrpSpPr/>
                <p:nvPr/>
              </p:nvGrpSpPr>
              <p:grpSpPr>
                <a:xfrm>
                  <a:off x="48815" y="-1"/>
                  <a:ext cx="6730696" cy="3115469"/>
                  <a:chOff x="48815" y="0"/>
                  <a:chExt cx="6730694" cy="3115467"/>
                </a:xfrm>
              </p:grpSpPr>
              <p:pic>
                <p:nvPicPr>
                  <p:cNvPr id="176" name="IMG_7731.jpeg" descr="IMG_7731.jpe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56064" t="55141" r="26657" b="26978"/>
                  <a:stretch>
                    <a:fillRect/>
                  </a:stretch>
                </p:blipFill>
                <p:spPr>
                  <a:xfrm>
                    <a:off x="48815" y="0"/>
                    <a:ext cx="2973389" cy="30769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39" y="0"/>
                        </a:moveTo>
                        <a:lnTo>
                          <a:pt x="239" y="8960"/>
                        </a:lnTo>
                        <a:cubicBezTo>
                          <a:pt x="239" y="16262"/>
                          <a:pt x="240" y="18098"/>
                          <a:pt x="0" y="18527"/>
                        </a:cubicBezTo>
                        <a:cubicBezTo>
                          <a:pt x="738" y="18581"/>
                          <a:pt x="1724" y="18795"/>
                          <a:pt x="3039" y="19212"/>
                        </a:cubicBezTo>
                        <a:cubicBezTo>
                          <a:pt x="7629" y="20671"/>
                          <a:pt x="10691" y="21600"/>
                          <a:pt x="10927" y="21600"/>
                        </a:cubicBezTo>
                        <a:cubicBezTo>
                          <a:pt x="11062" y="21600"/>
                          <a:pt x="11636" y="21447"/>
                          <a:pt x="12201" y="21260"/>
                        </a:cubicBezTo>
                        <a:cubicBezTo>
                          <a:pt x="13854" y="20714"/>
                          <a:pt x="17257" y="19666"/>
                          <a:pt x="17552" y="19611"/>
                        </a:cubicBezTo>
                        <a:cubicBezTo>
                          <a:pt x="17701" y="19583"/>
                          <a:pt x="18016" y="19482"/>
                          <a:pt x="18253" y="19388"/>
                        </a:cubicBezTo>
                        <a:cubicBezTo>
                          <a:pt x="19540" y="18875"/>
                          <a:pt x="20775" y="18572"/>
                          <a:pt x="21600" y="18544"/>
                        </a:cubicBezTo>
                        <a:cubicBezTo>
                          <a:pt x="21584" y="18525"/>
                          <a:pt x="21552" y="18520"/>
                          <a:pt x="21542" y="18496"/>
                        </a:cubicBezTo>
                        <a:cubicBezTo>
                          <a:pt x="21475" y="18327"/>
                          <a:pt x="21495" y="18102"/>
                          <a:pt x="21554" y="17956"/>
                        </a:cubicBezTo>
                        <a:lnTo>
                          <a:pt x="21519" y="9013"/>
                        </a:lnTo>
                        <a:lnTo>
                          <a:pt x="21482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ln w="139700" cap="flat">
                    <a:solidFill>
                      <a:srgbClr val="CD8B99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77" name="IMG_7731.jpeg" descr="IMG_7731.jpe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81965" t="18621" r="724" b="65373"/>
                  <a:stretch>
                    <a:fillRect/>
                  </a:stretch>
                </p:blipFill>
                <p:spPr>
                  <a:xfrm>
                    <a:off x="3800566" y="361147"/>
                    <a:ext cx="2978945" cy="27543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93" extrusionOk="0">
                        <a:moveTo>
                          <a:pt x="276" y="0"/>
                        </a:moveTo>
                        <a:lnTo>
                          <a:pt x="276" y="2953"/>
                        </a:lnTo>
                        <a:cubicBezTo>
                          <a:pt x="277" y="7113"/>
                          <a:pt x="351" y="12237"/>
                          <a:pt x="440" y="14340"/>
                        </a:cubicBezTo>
                        <a:lnTo>
                          <a:pt x="601" y="18167"/>
                        </a:lnTo>
                        <a:lnTo>
                          <a:pt x="5678" y="19884"/>
                        </a:lnTo>
                        <a:cubicBezTo>
                          <a:pt x="8471" y="20831"/>
                          <a:pt x="11016" y="21600"/>
                          <a:pt x="11332" y="21593"/>
                        </a:cubicBezTo>
                        <a:cubicBezTo>
                          <a:pt x="11648" y="21585"/>
                          <a:pt x="12552" y="21332"/>
                          <a:pt x="13341" y="21032"/>
                        </a:cubicBezTo>
                        <a:cubicBezTo>
                          <a:pt x="14155" y="20723"/>
                          <a:pt x="14678" y="20620"/>
                          <a:pt x="14927" y="20721"/>
                        </a:cubicBezTo>
                        <a:cubicBezTo>
                          <a:pt x="15414" y="20348"/>
                          <a:pt x="16022" y="20061"/>
                          <a:pt x="16820" y="19813"/>
                        </a:cubicBezTo>
                        <a:cubicBezTo>
                          <a:pt x="17654" y="19554"/>
                          <a:pt x="18737" y="19180"/>
                          <a:pt x="19223" y="18979"/>
                        </a:cubicBezTo>
                        <a:cubicBezTo>
                          <a:pt x="19709" y="18778"/>
                          <a:pt x="20425" y="18510"/>
                          <a:pt x="20814" y="18385"/>
                        </a:cubicBezTo>
                        <a:lnTo>
                          <a:pt x="21522" y="18155"/>
                        </a:lnTo>
                        <a:lnTo>
                          <a:pt x="21568" y="6907"/>
                        </a:lnTo>
                        <a:lnTo>
                          <a:pt x="21600" y="0"/>
                        </a:lnTo>
                        <a:lnTo>
                          <a:pt x="276" y="0"/>
                        </a:lnTo>
                        <a:close/>
                        <a:moveTo>
                          <a:pt x="1045" y="19903"/>
                        </a:moveTo>
                        <a:lnTo>
                          <a:pt x="0" y="20276"/>
                        </a:lnTo>
                        <a:lnTo>
                          <a:pt x="0" y="20388"/>
                        </a:lnTo>
                        <a:cubicBezTo>
                          <a:pt x="28" y="20374"/>
                          <a:pt x="50" y="20366"/>
                          <a:pt x="78" y="20351"/>
                        </a:cubicBezTo>
                        <a:cubicBezTo>
                          <a:pt x="299" y="20232"/>
                          <a:pt x="485" y="20150"/>
                          <a:pt x="656" y="20090"/>
                        </a:cubicBezTo>
                        <a:lnTo>
                          <a:pt x="656" y="20074"/>
                        </a:lnTo>
                        <a:lnTo>
                          <a:pt x="708" y="20074"/>
                        </a:lnTo>
                        <a:cubicBezTo>
                          <a:pt x="912" y="20008"/>
                          <a:pt x="1111" y="19988"/>
                          <a:pt x="1324" y="20000"/>
                        </a:cubicBezTo>
                        <a:lnTo>
                          <a:pt x="1045" y="19903"/>
                        </a:lnTo>
                        <a:close/>
                      </a:path>
                    </a:pathLst>
                  </a:custGeom>
                  <a:ln w="139700" cap="flat">
                    <a:solidFill>
                      <a:srgbClr val="D26A51"/>
                    </a:solidFill>
                    <a:prstDash val="solid"/>
                    <a:miter lim="400000"/>
                  </a:ln>
                  <a:effectLst/>
                </p:spPr>
              </p:pic>
            </p:grpSp>
            <p:pic>
              <p:nvPicPr>
                <p:cNvPr id="179" name="IMG_7731.jpeg" descr="IMG_7731.jpeg"/>
                <p:cNvPicPr>
                  <a:picLocks noChangeAspect="1"/>
                </p:cNvPicPr>
                <p:nvPr/>
              </p:nvPicPr>
              <p:blipFill>
                <a:blip r:embed="rId2"/>
                <a:srcRect l="29846" t="18219" r="53012" b="65217"/>
                <a:stretch>
                  <a:fillRect/>
                </a:stretch>
              </p:blipFill>
              <p:spPr>
                <a:xfrm>
                  <a:off x="1992346" y="2149850"/>
                  <a:ext cx="2949899" cy="2850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3" h="21593" extrusionOk="0">
                      <a:moveTo>
                        <a:pt x="0" y="0"/>
                      </a:moveTo>
                      <a:lnTo>
                        <a:pt x="6" y="7820"/>
                      </a:lnTo>
                      <a:cubicBezTo>
                        <a:pt x="10" y="15525"/>
                        <a:pt x="53" y="17862"/>
                        <a:pt x="189" y="17976"/>
                      </a:cubicBezTo>
                      <a:cubicBezTo>
                        <a:pt x="286" y="18058"/>
                        <a:pt x="757" y="18242"/>
                        <a:pt x="1235" y="18385"/>
                      </a:cubicBezTo>
                      <a:cubicBezTo>
                        <a:pt x="1712" y="18528"/>
                        <a:pt x="2232" y="18701"/>
                        <a:pt x="2391" y="18770"/>
                      </a:cubicBezTo>
                      <a:cubicBezTo>
                        <a:pt x="2788" y="18943"/>
                        <a:pt x="5166" y="19738"/>
                        <a:pt x="6659" y="20195"/>
                      </a:cubicBezTo>
                      <a:cubicBezTo>
                        <a:pt x="7335" y="20402"/>
                        <a:pt x="8016" y="20628"/>
                        <a:pt x="8175" y="20697"/>
                      </a:cubicBezTo>
                      <a:cubicBezTo>
                        <a:pt x="8334" y="20767"/>
                        <a:pt x="8985" y="20994"/>
                        <a:pt x="9622" y="21205"/>
                      </a:cubicBezTo>
                      <a:cubicBezTo>
                        <a:pt x="10258" y="21417"/>
                        <a:pt x="10819" y="21591"/>
                        <a:pt x="10868" y="21593"/>
                      </a:cubicBezTo>
                      <a:cubicBezTo>
                        <a:pt x="10992" y="21600"/>
                        <a:pt x="13169" y="20879"/>
                        <a:pt x="13526" y="20712"/>
                      </a:cubicBezTo>
                      <a:cubicBezTo>
                        <a:pt x="13685" y="20638"/>
                        <a:pt x="13981" y="20539"/>
                        <a:pt x="14180" y="20499"/>
                      </a:cubicBezTo>
                      <a:cubicBezTo>
                        <a:pt x="14379" y="20458"/>
                        <a:pt x="15191" y="20213"/>
                        <a:pt x="15987" y="19952"/>
                      </a:cubicBezTo>
                      <a:cubicBezTo>
                        <a:pt x="16782" y="19690"/>
                        <a:pt x="17729" y="19394"/>
                        <a:pt x="18090" y="19290"/>
                      </a:cubicBezTo>
                      <a:cubicBezTo>
                        <a:pt x="18452" y="19186"/>
                        <a:pt x="18971" y="19000"/>
                        <a:pt x="19246" y="18875"/>
                      </a:cubicBezTo>
                      <a:cubicBezTo>
                        <a:pt x="19521" y="18751"/>
                        <a:pt x="20153" y="18519"/>
                        <a:pt x="20650" y="18364"/>
                      </a:cubicBezTo>
                      <a:cubicBezTo>
                        <a:pt x="21146" y="18210"/>
                        <a:pt x="21570" y="18017"/>
                        <a:pt x="21591" y="17934"/>
                      </a:cubicBezTo>
                      <a:cubicBezTo>
                        <a:pt x="21600" y="17898"/>
                        <a:pt x="21580" y="14880"/>
                        <a:pt x="21576" y="13394"/>
                      </a:cubicBezTo>
                      <a:cubicBezTo>
                        <a:pt x="21576" y="13348"/>
                        <a:pt x="21577" y="13270"/>
                        <a:pt x="21576" y="13223"/>
                      </a:cubicBezTo>
                      <a:cubicBezTo>
                        <a:pt x="21571" y="11307"/>
                        <a:pt x="21578" y="10617"/>
                        <a:pt x="21556" y="7531"/>
                      </a:cubicBezTo>
                      <a:cubicBezTo>
                        <a:pt x="21532" y="4136"/>
                        <a:pt x="21535" y="1748"/>
                        <a:pt x="2154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139700" cap="flat">
                  <a:solidFill>
                    <a:srgbClr val="C54860"/>
                  </a:solidFill>
                  <a:prstDash val="solid"/>
                  <a:miter lim="400000"/>
                </a:ln>
                <a:effectLst/>
              </p:spPr>
            </p:pic>
          </p:grpSp>
          <p:pic>
            <p:nvPicPr>
              <p:cNvPr id="181" name="IMG_7731.jpeg" descr="IMG_7731.jpeg"/>
              <p:cNvPicPr>
                <a:picLocks noChangeAspect="1"/>
              </p:cNvPicPr>
              <p:nvPr/>
            </p:nvPicPr>
            <p:blipFill>
              <a:blip r:embed="rId2"/>
              <a:srcRect l="82148" t="71871" r="1037" b="11195"/>
              <a:stretch>
                <a:fillRect/>
              </a:stretch>
            </p:blipFill>
            <p:spPr>
              <a:xfrm>
                <a:off x="643039" y="4116057"/>
                <a:ext cx="2811861" cy="2831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6" y="0"/>
                    </a:moveTo>
                    <a:cubicBezTo>
                      <a:pt x="10824" y="0"/>
                      <a:pt x="10611" y="60"/>
                      <a:pt x="10506" y="85"/>
                    </a:cubicBezTo>
                    <a:lnTo>
                      <a:pt x="9472" y="418"/>
                    </a:lnTo>
                    <a:cubicBezTo>
                      <a:pt x="8723" y="660"/>
                      <a:pt x="6318" y="1431"/>
                      <a:pt x="4128" y="2131"/>
                    </a:cubicBezTo>
                    <a:cubicBezTo>
                      <a:pt x="1938" y="2832"/>
                      <a:pt x="123" y="3423"/>
                      <a:pt x="98" y="3445"/>
                    </a:cubicBezTo>
                    <a:cubicBezTo>
                      <a:pt x="72" y="3467"/>
                      <a:pt x="40" y="7906"/>
                      <a:pt x="24" y="1331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70" y="13296"/>
                    </a:lnTo>
                    <a:lnTo>
                      <a:pt x="21530" y="3415"/>
                    </a:lnTo>
                    <a:lnTo>
                      <a:pt x="19283" y="2685"/>
                    </a:lnTo>
                    <a:cubicBezTo>
                      <a:pt x="18006" y="2269"/>
                      <a:pt x="15580" y="1490"/>
                      <a:pt x="13896" y="954"/>
                    </a:cubicBezTo>
                    <a:lnTo>
                      <a:pt x="11119" y="70"/>
                    </a:lnTo>
                    <a:cubicBezTo>
                      <a:pt x="11069" y="60"/>
                      <a:pt x="10876" y="0"/>
                      <a:pt x="10856" y="0"/>
                    </a:cubicBezTo>
                    <a:close/>
                  </a:path>
                </a:pathLst>
              </a:custGeom>
              <a:ln w="101600" cap="flat">
                <a:solidFill>
                  <a:srgbClr val="BB533C"/>
                </a:solidFill>
                <a:prstDash val="solid"/>
                <a:miter lim="400000"/>
              </a:ln>
              <a:effectLst/>
            </p:spPr>
          </p:pic>
        </p:grpSp>
      </p:grpSp>
      <p:grpSp>
        <p:nvGrpSpPr>
          <p:cNvPr id="186" name="IMG_7733.jpeg"/>
          <p:cNvGrpSpPr/>
          <p:nvPr/>
        </p:nvGrpSpPr>
        <p:grpSpPr>
          <a:xfrm>
            <a:off x="1514926" y="533746"/>
            <a:ext cx="2733380" cy="2059198"/>
            <a:chOff x="0" y="0"/>
            <a:chExt cx="3887472" cy="2928635"/>
          </a:xfrm>
        </p:grpSpPr>
        <p:pic>
          <p:nvPicPr>
            <p:cNvPr id="185" name="IMG_7733.jpeg" descr="IMG_7733.jpeg"/>
            <p:cNvPicPr>
              <a:picLocks noChangeAspect="1"/>
            </p:cNvPicPr>
            <p:nvPr/>
          </p:nvPicPr>
          <p:blipFill>
            <a:blip r:embed="rId3"/>
            <a:srcRect l="3149" t="3345" r="3149" b="3345"/>
            <a:stretch>
              <a:fillRect/>
            </a:stretch>
          </p:blipFill>
          <p:spPr>
            <a:xfrm>
              <a:off x="127000" y="88900"/>
              <a:ext cx="3633473" cy="25984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IMG_7733.jpeg" descr="IMG_7733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87473" cy="2928636"/>
            </a:xfrm>
            <a:prstGeom prst="rect">
              <a:avLst/>
            </a:prstGeom>
            <a:effectLst/>
          </p:spPr>
        </p:pic>
      </p:grpSp>
      <p:pic>
        <p:nvPicPr>
          <p:cNvPr id="187" name="IMG_5446.jpeg" descr="IMG_5446.jpeg"/>
          <p:cNvPicPr>
            <a:picLocks noChangeAspect="1"/>
          </p:cNvPicPr>
          <p:nvPr/>
        </p:nvPicPr>
        <p:blipFill>
          <a:blip r:embed="rId5"/>
          <a:srcRect l="18319" t="13963" r="16792" b="20332"/>
          <a:stretch>
            <a:fillRect/>
          </a:stretch>
        </p:blipFill>
        <p:spPr>
          <a:xfrm rot="21179672">
            <a:off x="753181" y="2757282"/>
            <a:ext cx="2928428" cy="381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529" extrusionOk="0">
                <a:moveTo>
                  <a:pt x="5858" y="0"/>
                </a:moveTo>
                <a:cubicBezTo>
                  <a:pt x="5701" y="-1"/>
                  <a:pt x="5522" y="53"/>
                  <a:pt x="5371" y="164"/>
                </a:cubicBezTo>
                <a:cubicBezTo>
                  <a:pt x="5178" y="305"/>
                  <a:pt x="5150" y="388"/>
                  <a:pt x="5150" y="784"/>
                </a:cubicBezTo>
                <a:cubicBezTo>
                  <a:pt x="5150" y="1035"/>
                  <a:pt x="5125" y="1259"/>
                  <a:pt x="5094" y="1282"/>
                </a:cubicBezTo>
                <a:cubicBezTo>
                  <a:pt x="5063" y="1304"/>
                  <a:pt x="4906" y="1249"/>
                  <a:pt x="4746" y="1159"/>
                </a:cubicBezTo>
                <a:cubicBezTo>
                  <a:pt x="4433" y="984"/>
                  <a:pt x="4081" y="953"/>
                  <a:pt x="3765" y="1071"/>
                </a:cubicBezTo>
                <a:cubicBezTo>
                  <a:pt x="3656" y="1111"/>
                  <a:pt x="3215" y="1399"/>
                  <a:pt x="2784" y="1710"/>
                </a:cubicBezTo>
                <a:cubicBezTo>
                  <a:pt x="2194" y="2136"/>
                  <a:pt x="1893" y="2302"/>
                  <a:pt x="1567" y="2382"/>
                </a:cubicBezTo>
                <a:cubicBezTo>
                  <a:pt x="1104" y="2496"/>
                  <a:pt x="1018" y="2597"/>
                  <a:pt x="1000" y="3047"/>
                </a:cubicBezTo>
                <a:cubicBezTo>
                  <a:pt x="993" y="3222"/>
                  <a:pt x="905" y="3329"/>
                  <a:pt x="613" y="3527"/>
                </a:cubicBezTo>
                <a:cubicBezTo>
                  <a:pt x="269" y="3760"/>
                  <a:pt x="239" y="3808"/>
                  <a:pt x="248" y="4097"/>
                </a:cubicBezTo>
                <a:cubicBezTo>
                  <a:pt x="254" y="4270"/>
                  <a:pt x="193" y="4557"/>
                  <a:pt x="115" y="4734"/>
                </a:cubicBezTo>
                <a:cubicBezTo>
                  <a:pt x="-98" y="5219"/>
                  <a:pt x="-13" y="5707"/>
                  <a:pt x="343" y="6055"/>
                </a:cubicBezTo>
                <a:cubicBezTo>
                  <a:pt x="501" y="6210"/>
                  <a:pt x="837" y="6552"/>
                  <a:pt x="1090" y="6814"/>
                </a:cubicBezTo>
                <a:cubicBezTo>
                  <a:pt x="1343" y="7077"/>
                  <a:pt x="1687" y="7370"/>
                  <a:pt x="1856" y="7464"/>
                </a:cubicBezTo>
                <a:cubicBezTo>
                  <a:pt x="2108" y="7605"/>
                  <a:pt x="2166" y="7681"/>
                  <a:pt x="2168" y="7882"/>
                </a:cubicBezTo>
                <a:cubicBezTo>
                  <a:pt x="2169" y="8116"/>
                  <a:pt x="2590" y="9200"/>
                  <a:pt x="2782" y="9462"/>
                </a:cubicBezTo>
                <a:cubicBezTo>
                  <a:pt x="2907" y="9634"/>
                  <a:pt x="2786" y="10989"/>
                  <a:pt x="2533" y="12273"/>
                </a:cubicBezTo>
                <a:cubicBezTo>
                  <a:pt x="2421" y="12838"/>
                  <a:pt x="2310" y="13345"/>
                  <a:pt x="2286" y="13400"/>
                </a:cubicBezTo>
                <a:cubicBezTo>
                  <a:pt x="2261" y="13455"/>
                  <a:pt x="2230" y="13657"/>
                  <a:pt x="2217" y="13850"/>
                </a:cubicBezTo>
                <a:cubicBezTo>
                  <a:pt x="2190" y="14249"/>
                  <a:pt x="2074" y="14388"/>
                  <a:pt x="1897" y="14231"/>
                </a:cubicBezTo>
                <a:cubicBezTo>
                  <a:pt x="1833" y="14175"/>
                  <a:pt x="1725" y="14129"/>
                  <a:pt x="1657" y="14129"/>
                </a:cubicBezTo>
                <a:cubicBezTo>
                  <a:pt x="1468" y="14129"/>
                  <a:pt x="1507" y="14314"/>
                  <a:pt x="1712" y="14395"/>
                </a:cubicBezTo>
                <a:cubicBezTo>
                  <a:pt x="1812" y="14434"/>
                  <a:pt x="1895" y="14444"/>
                  <a:pt x="1895" y="14417"/>
                </a:cubicBezTo>
                <a:cubicBezTo>
                  <a:pt x="1895" y="14390"/>
                  <a:pt x="1938" y="14402"/>
                  <a:pt x="1994" y="14442"/>
                </a:cubicBezTo>
                <a:cubicBezTo>
                  <a:pt x="2067" y="14496"/>
                  <a:pt x="2029" y="14861"/>
                  <a:pt x="1846" y="15809"/>
                </a:cubicBezTo>
                <a:cubicBezTo>
                  <a:pt x="1708" y="16520"/>
                  <a:pt x="1617" y="17142"/>
                  <a:pt x="1644" y="17193"/>
                </a:cubicBezTo>
                <a:cubicBezTo>
                  <a:pt x="1673" y="17249"/>
                  <a:pt x="2021" y="17330"/>
                  <a:pt x="2539" y="17402"/>
                </a:cubicBezTo>
                <a:cubicBezTo>
                  <a:pt x="3005" y="17467"/>
                  <a:pt x="3951" y="17623"/>
                  <a:pt x="4643" y="17748"/>
                </a:cubicBezTo>
                <a:cubicBezTo>
                  <a:pt x="5335" y="17874"/>
                  <a:pt x="5974" y="17977"/>
                  <a:pt x="6062" y="17977"/>
                </a:cubicBezTo>
                <a:cubicBezTo>
                  <a:pt x="6150" y="17977"/>
                  <a:pt x="6333" y="18007"/>
                  <a:pt x="6468" y="18044"/>
                </a:cubicBezTo>
                <a:lnTo>
                  <a:pt x="6713" y="18114"/>
                </a:lnTo>
                <a:lnTo>
                  <a:pt x="6519" y="18265"/>
                </a:lnTo>
                <a:cubicBezTo>
                  <a:pt x="6413" y="18348"/>
                  <a:pt x="6326" y="18450"/>
                  <a:pt x="6326" y="18490"/>
                </a:cubicBezTo>
                <a:cubicBezTo>
                  <a:pt x="6326" y="18587"/>
                  <a:pt x="6784" y="18685"/>
                  <a:pt x="7455" y="18732"/>
                </a:cubicBezTo>
                <a:cubicBezTo>
                  <a:pt x="8562" y="18810"/>
                  <a:pt x="9371" y="19006"/>
                  <a:pt x="9533" y="19235"/>
                </a:cubicBezTo>
                <a:cubicBezTo>
                  <a:pt x="9745" y="19533"/>
                  <a:pt x="10064" y="19689"/>
                  <a:pt x="10727" y="19824"/>
                </a:cubicBezTo>
                <a:cubicBezTo>
                  <a:pt x="11173" y="19914"/>
                  <a:pt x="11520" y="20040"/>
                  <a:pt x="11839" y="20225"/>
                </a:cubicBezTo>
                <a:cubicBezTo>
                  <a:pt x="12095" y="20373"/>
                  <a:pt x="12475" y="20529"/>
                  <a:pt x="12683" y="20570"/>
                </a:cubicBezTo>
                <a:cubicBezTo>
                  <a:pt x="13255" y="20683"/>
                  <a:pt x="14658" y="21100"/>
                  <a:pt x="14933" y="21239"/>
                </a:cubicBezTo>
                <a:cubicBezTo>
                  <a:pt x="15066" y="21307"/>
                  <a:pt x="15309" y="21407"/>
                  <a:pt x="15474" y="21461"/>
                </a:cubicBezTo>
                <a:cubicBezTo>
                  <a:pt x="15896" y="21599"/>
                  <a:pt x="16195" y="21540"/>
                  <a:pt x="16947" y="21171"/>
                </a:cubicBezTo>
                <a:cubicBezTo>
                  <a:pt x="17307" y="20994"/>
                  <a:pt x="17780" y="20817"/>
                  <a:pt x="17999" y="20776"/>
                </a:cubicBezTo>
                <a:cubicBezTo>
                  <a:pt x="18217" y="20735"/>
                  <a:pt x="18636" y="20597"/>
                  <a:pt x="18928" y="20467"/>
                </a:cubicBezTo>
                <a:cubicBezTo>
                  <a:pt x="19220" y="20338"/>
                  <a:pt x="19510" y="20231"/>
                  <a:pt x="19572" y="20231"/>
                </a:cubicBezTo>
                <a:cubicBezTo>
                  <a:pt x="19726" y="20231"/>
                  <a:pt x="19918" y="20410"/>
                  <a:pt x="19851" y="20490"/>
                </a:cubicBezTo>
                <a:cubicBezTo>
                  <a:pt x="19821" y="20525"/>
                  <a:pt x="19869" y="20565"/>
                  <a:pt x="19956" y="20579"/>
                </a:cubicBezTo>
                <a:cubicBezTo>
                  <a:pt x="20235" y="20624"/>
                  <a:pt x="20571" y="20501"/>
                  <a:pt x="20740" y="20291"/>
                </a:cubicBezTo>
                <a:cubicBezTo>
                  <a:pt x="20848" y="20157"/>
                  <a:pt x="20934" y="20109"/>
                  <a:pt x="20993" y="20153"/>
                </a:cubicBezTo>
                <a:cubicBezTo>
                  <a:pt x="21113" y="20241"/>
                  <a:pt x="21011" y="20456"/>
                  <a:pt x="20734" y="20697"/>
                </a:cubicBezTo>
                <a:lnTo>
                  <a:pt x="20506" y="20896"/>
                </a:lnTo>
                <a:lnTo>
                  <a:pt x="20764" y="20894"/>
                </a:lnTo>
                <a:cubicBezTo>
                  <a:pt x="21113" y="20893"/>
                  <a:pt x="21214" y="20833"/>
                  <a:pt x="21384" y="20535"/>
                </a:cubicBezTo>
                <a:cubicBezTo>
                  <a:pt x="21487" y="20354"/>
                  <a:pt x="21502" y="20260"/>
                  <a:pt x="21433" y="20209"/>
                </a:cubicBezTo>
                <a:cubicBezTo>
                  <a:pt x="21380" y="20170"/>
                  <a:pt x="21337" y="20088"/>
                  <a:pt x="21337" y="20025"/>
                </a:cubicBezTo>
                <a:cubicBezTo>
                  <a:pt x="21337" y="19962"/>
                  <a:pt x="21290" y="19900"/>
                  <a:pt x="21234" y="19887"/>
                </a:cubicBezTo>
                <a:cubicBezTo>
                  <a:pt x="21164" y="19869"/>
                  <a:pt x="21126" y="19496"/>
                  <a:pt x="21114" y="18704"/>
                </a:cubicBezTo>
                <a:cubicBezTo>
                  <a:pt x="21099" y="17756"/>
                  <a:pt x="21058" y="17449"/>
                  <a:pt x="20899" y="17015"/>
                </a:cubicBezTo>
                <a:cubicBezTo>
                  <a:pt x="20685" y="16432"/>
                  <a:pt x="20193" y="15665"/>
                  <a:pt x="19980" y="15582"/>
                </a:cubicBezTo>
                <a:cubicBezTo>
                  <a:pt x="19905" y="15553"/>
                  <a:pt x="19499" y="15409"/>
                  <a:pt x="19076" y="15262"/>
                </a:cubicBezTo>
                <a:cubicBezTo>
                  <a:pt x="18653" y="15116"/>
                  <a:pt x="17939" y="14846"/>
                  <a:pt x="17492" y="14664"/>
                </a:cubicBezTo>
                <a:cubicBezTo>
                  <a:pt x="16740" y="14358"/>
                  <a:pt x="16682" y="14318"/>
                  <a:pt x="16710" y="14148"/>
                </a:cubicBezTo>
                <a:cubicBezTo>
                  <a:pt x="16769" y="13802"/>
                  <a:pt x="17358" y="11247"/>
                  <a:pt x="17625" y="10183"/>
                </a:cubicBezTo>
                <a:cubicBezTo>
                  <a:pt x="17866" y="9222"/>
                  <a:pt x="18899" y="4604"/>
                  <a:pt x="18896" y="4503"/>
                </a:cubicBezTo>
                <a:cubicBezTo>
                  <a:pt x="18893" y="4413"/>
                  <a:pt x="18262" y="4246"/>
                  <a:pt x="17923" y="4246"/>
                </a:cubicBezTo>
                <a:cubicBezTo>
                  <a:pt x="17728" y="4246"/>
                  <a:pt x="17347" y="4216"/>
                  <a:pt x="17078" y="4180"/>
                </a:cubicBezTo>
                <a:cubicBezTo>
                  <a:pt x="16808" y="4144"/>
                  <a:pt x="15389" y="3980"/>
                  <a:pt x="13922" y="3815"/>
                </a:cubicBezTo>
                <a:cubicBezTo>
                  <a:pt x="11628" y="3557"/>
                  <a:pt x="9562" y="3299"/>
                  <a:pt x="8413" y="3128"/>
                </a:cubicBezTo>
                <a:cubicBezTo>
                  <a:pt x="8117" y="3085"/>
                  <a:pt x="8084" y="3049"/>
                  <a:pt x="7689" y="2349"/>
                </a:cubicBezTo>
                <a:cubicBezTo>
                  <a:pt x="7462" y="1946"/>
                  <a:pt x="7062" y="1384"/>
                  <a:pt x="6801" y="1101"/>
                </a:cubicBezTo>
                <a:cubicBezTo>
                  <a:pt x="6539" y="817"/>
                  <a:pt x="6326" y="531"/>
                  <a:pt x="6326" y="463"/>
                </a:cubicBezTo>
                <a:cubicBezTo>
                  <a:pt x="6326" y="395"/>
                  <a:pt x="6279" y="263"/>
                  <a:pt x="6221" y="170"/>
                </a:cubicBezTo>
                <a:cubicBezTo>
                  <a:pt x="6151" y="57"/>
                  <a:pt x="6015" y="1"/>
                  <a:pt x="5858" y="0"/>
                </a:cubicBezTo>
                <a:close/>
                <a:moveTo>
                  <a:pt x="19302" y="9736"/>
                </a:moveTo>
                <a:cubicBezTo>
                  <a:pt x="19186" y="9745"/>
                  <a:pt x="19076" y="9778"/>
                  <a:pt x="19076" y="9829"/>
                </a:cubicBezTo>
                <a:cubicBezTo>
                  <a:pt x="19076" y="9864"/>
                  <a:pt x="19107" y="9877"/>
                  <a:pt x="19147" y="9859"/>
                </a:cubicBezTo>
                <a:cubicBezTo>
                  <a:pt x="19187" y="9841"/>
                  <a:pt x="19277" y="9853"/>
                  <a:pt x="19347" y="9884"/>
                </a:cubicBezTo>
                <a:cubicBezTo>
                  <a:pt x="19507" y="9957"/>
                  <a:pt x="19624" y="9908"/>
                  <a:pt x="19564" y="9793"/>
                </a:cubicBezTo>
                <a:cubicBezTo>
                  <a:pt x="19538" y="9744"/>
                  <a:pt x="19417" y="9727"/>
                  <a:pt x="19302" y="9736"/>
                </a:cubicBezTo>
                <a:close/>
                <a:moveTo>
                  <a:pt x="1807" y="11613"/>
                </a:moveTo>
                <a:cubicBezTo>
                  <a:pt x="1756" y="11620"/>
                  <a:pt x="1688" y="11650"/>
                  <a:pt x="1629" y="11703"/>
                </a:cubicBezTo>
                <a:cubicBezTo>
                  <a:pt x="1541" y="11780"/>
                  <a:pt x="1556" y="11792"/>
                  <a:pt x="1708" y="11763"/>
                </a:cubicBezTo>
                <a:cubicBezTo>
                  <a:pt x="1811" y="11743"/>
                  <a:pt x="1895" y="11700"/>
                  <a:pt x="1895" y="11668"/>
                </a:cubicBezTo>
                <a:cubicBezTo>
                  <a:pt x="1895" y="11623"/>
                  <a:pt x="1858" y="11606"/>
                  <a:pt x="1807" y="11613"/>
                </a:cubicBezTo>
                <a:close/>
                <a:moveTo>
                  <a:pt x="3709" y="17975"/>
                </a:moveTo>
                <a:cubicBezTo>
                  <a:pt x="3690" y="17974"/>
                  <a:pt x="3669" y="17979"/>
                  <a:pt x="3649" y="17994"/>
                </a:cubicBezTo>
                <a:cubicBezTo>
                  <a:pt x="3619" y="18016"/>
                  <a:pt x="3625" y="18072"/>
                  <a:pt x="3664" y="18118"/>
                </a:cubicBezTo>
                <a:cubicBezTo>
                  <a:pt x="3721" y="18186"/>
                  <a:pt x="3743" y="18186"/>
                  <a:pt x="3773" y="18118"/>
                </a:cubicBezTo>
                <a:cubicBezTo>
                  <a:pt x="3806" y="18046"/>
                  <a:pt x="3766" y="17979"/>
                  <a:pt x="3709" y="1797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40A12B-2D98-4C6D-BF4A-537E42121592}"/>
              </a:ext>
            </a:extLst>
          </p:cNvPr>
          <p:cNvSpPr/>
          <p:nvPr/>
        </p:nvSpPr>
        <p:spPr>
          <a:xfrm>
            <a:off x="2467871" y="440464"/>
            <a:ext cx="7256257" cy="1411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4400" b="1">
              <a:solidFill>
                <a:schemeClr val="tx1"/>
              </a:solidFill>
            </a:endParaRPr>
          </a:p>
          <a:p>
            <a:pPr algn="ctr"/>
            <a:r>
              <a:rPr lang="ar-AE" sz="4400" b="1">
                <a:solidFill>
                  <a:schemeClr val="tx1"/>
                </a:solidFill>
              </a:rPr>
              <a:t>تسميع سورة العاديات</a:t>
            </a:r>
            <a:endParaRPr lang="en-US" sz="4400" b="1">
              <a:solidFill>
                <a:schemeClr val="tx1"/>
              </a:solidFill>
            </a:endParaRPr>
          </a:p>
          <a:p>
            <a:pPr algn="ctr" rtl="1"/>
            <a:r>
              <a:rPr lang="ar-AE" sz="4400" b="1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57EDDB-037B-4487-ABD9-002FC0FB3BD1}"/>
              </a:ext>
            </a:extLst>
          </p:cNvPr>
          <p:cNvSpPr/>
          <p:nvPr/>
        </p:nvSpPr>
        <p:spPr>
          <a:xfrm>
            <a:off x="81985" y="191069"/>
            <a:ext cx="1405621" cy="10259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>
                <a:solidFill>
                  <a:schemeClr val="tx1"/>
                </a:solidFill>
              </a:rPr>
              <a:t>جاهزون</a:t>
            </a:r>
            <a:r>
              <a:rPr lang="ar-AE"/>
              <a:t> </a:t>
            </a:r>
            <a:endParaRPr lang="en-US" dirty="0"/>
          </a:p>
        </p:txBody>
      </p:sp>
      <p:pic>
        <p:nvPicPr>
          <p:cNvPr id="2050" name="irc_mi" descr="Image result for ‫قراءة القرآن كرتون‬‎">
            <a:extLst>
              <a:ext uri="{FF2B5EF4-FFF2-40B4-BE49-F238E27FC236}">
                <a16:creationId xmlns:a16="http://schemas.microsoft.com/office/drawing/2014/main" id="{BA9F11EA-3A89-4350-8C4E-B37A44B9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7" y="2361063"/>
            <a:ext cx="7256257" cy="3838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76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extLst>
              <a:ext uri="{FF2B5EF4-FFF2-40B4-BE49-F238E27FC236}">
                <a16:creationId xmlns:a16="http://schemas.microsoft.com/office/drawing/2014/main" id="{E74FF0E7-4DD2-4EC4-9C70-BDA6A50A8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44509"/>
            <a:ext cx="121920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5AA36-1F39-40A2-900E-84B4E15EE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6" t="34785" r="21836" b="21027"/>
          <a:stretch/>
        </p:blipFill>
        <p:spPr>
          <a:xfrm rot="10800000">
            <a:off x="364433" y="801449"/>
            <a:ext cx="11463131" cy="49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">
            <a:extLst>
              <a:ext uri="{FF2B5EF4-FFF2-40B4-BE49-F238E27FC236}">
                <a16:creationId xmlns:a16="http://schemas.microsoft.com/office/drawing/2014/main" id="{5ECA0304-0C92-4EEA-8AAB-4BEC6F216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3" y="6482"/>
            <a:ext cx="12192000" cy="1775596"/>
          </a:xfrm>
          <a:prstGeom prst="rect">
            <a:avLst/>
          </a:prstGeom>
        </p:spPr>
      </p:pic>
      <p:pic>
        <p:nvPicPr>
          <p:cNvPr id="6" name="cloud">
            <a:extLst>
              <a:ext uri="{FF2B5EF4-FFF2-40B4-BE49-F238E27FC236}">
                <a16:creationId xmlns:a16="http://schemas.microsoft.com/office/drawing/2014/main" id="{36976AEE-7770-4321-A429-2AB8DB97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55" y="1647826"/>
            <a:ext cx="1527724" cy="958690"/>
          </a:xfrm>
          <a:prstGeom prst="rect">
            <a:avLst/>
          </a:prstGeom>
        </p:spPr>
      </p:pic>
      <p:pic>
        <p:nvPicPr>
          <p:cNvPr id="7" name="cloud">
            <a:extLst>
              <a:ext uri="{FF2B5EF4-FFF2-40B4-BE49-F238E27FC236}">
                <a16:creationId xmlns:a16="http://schemas.microsoft.com/office/drawing/2014/main" id="{E3EBE650-9595-40A7-A9F3-2F169F1B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468" y="544772"/>
            <a:ext cx="1527724" cy="958690"/>
          </a:xfrm>
          <a:prstGeom prst="rect">
            <a:avLst/>
          </a:prstGeom>
        </p:spPr>
      </p:pic>
      <p:pic>
        <p:nvPicPr>
          <p:cNvPr id="8" name="cloud">
            <a:extLst>
              <a:ext uri="{FF2B5EF4-FFF2-40B4-BE49-F238E27FC236}">
                <a16:creationId xmlns:a16="http://schemas.microsoft.com/office/drawing/2014/main" id="{8F9659F0-BA92-45A2-86F5-6E649622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04" y="424025"/>
            <a:ext cx="1527724" cy="958690"/>
          </a:xfrm>
          <a:prstGeom prst="rect">
            <a:avLst/>
          </a:prstGeom>
        </p:spPr>
      </p:pic>
      <p:pic>
        <p:nvPicPr>
          <p:cNvPr id="9" name="cloud">
            <a:extLst>
              <a:ext uri="{FF2B5EF4-FFF2-40B4-BE49-F238E27FC236}">
                <a16:creationId xmlns:a16="http://schemas.microsoft.com/office/drawing/2014/main" id="{74603E9F-F82D-4418-ADF9-5F2905F0F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486" y="826580"/>
            <a:ext cx="1527724" cy="958690"/>
          </a:xfrm>
          <a:prstGeom prst="rect">
            <a:avLst/>
          </a:prstGeom>
        </p:spPr>
      </p:pic>
      <p:pic>
        <p:nvPicPr>
          <p:cNvPr id="10" name="4">
            <a:extLst>
              <a:ext uri="{FF2B5EF4-FFF2-40B4-BE49-F238E27FC236}">
                <a16:creationId xmlns:a16="http://schemas.microsoft.com/office/drawing/2014/main" id="{C3AD1D20-1EFE-4F56-ABD4-180079C2C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44509"/>
            <a:ext cx="12192001" cy="1143000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D02E0407-C769-4BB1-B599-CD7721629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90" y="826580"/>
            <a:ext cx="7558399" cy="55823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E76B3F-CA11-4C16-9FDD-4BF3CAB1AAE8}"/>
              </a:ext>
            </a:extLst>
          </p:cNvPr>
          <p:cNvSpPr txBox="1"/>
          <p:nvPr/>
        </p:nvSpPr>
        <p:spPr>
          <a:xfrm>
            <a:off x="3980400" y="2801732"/>
            <a:ext cx="3765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سبحانك اللهم وبحمدك أشهد أن لا إله إلا أنت أستغفرك وأتوب إليك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22697-2B34-4E5E-A298-EF4B4C33E6E9}"/>
              </a:ext>
            </a:extLst>
          </p:cNvPr>
          <p:cNvSpPr txBox="1"/>
          <p:nvPr/>
        </p:nvSpPr>
        <p:spPr>
          <a:xfrm>
            <a:off x="2753468" y="21271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أَشْكُرُكُم على تفَاعُلِكم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8C7CA52-805F-4F64-B2BE-BB665EEE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3" y="3617770"/>
            <a:ext cx="2235664" cy="22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35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">
            <a:extLst>
              <a:ext uri="{FF2B5EF4-FFF2-40B4-BE49-F238E27FC236}">
                <a16:creationId xmlns:a16="http://schemas.microsoft.com/office/drawing/2014/main" id="{5ECA0304-0C92-4EEA-8AAB-4BEC6F216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3" y="6482"/>
            <a:ext cx="12192000" cy="1775596"/>
          </a:xfrm>
          <a:prstGeom prst="rect">
            <a:avLst/>
          </a:prstGeom>
        </p:spPr>
      </p:pic>
      <p:pic>
        <p:nvPicPr>
          <p:cNvPr id="6" name="cloud">
            <a:extLst>
              <a:ext uri="{FF2B5EF4-FFF2-40B4-BE49-F238E27FC236}">
                <a16:creationId xmlns:a16="http://schemas.microsoft.com/office/drawing/2014/main" id="{36976AEE-7770-4321-A429-2AB8DB97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86" y="541991"/>
            <a:ext cx="1527724" cy="958690"/>
          </a:xfrm>
          <a:prstGeom prst="rect">
            <a:avLst/>
          </a:prstGeom>
        </p:spPr>
      </p:pic>
      <p:pic>
        <p:nvPicPr>
          <p:cNvPr id="7" name="cloud">
            <a:extLst>
              <a:ext uri="{FF2B5EF4-FFF2-40B4-BE49-F238E27FC236}">
                <a16:creationId xmlns:a16="http://schemas.microsoft.com/office/drawing/2014/main" id="{E3EBE650-9595-40A7-A9F3-2F169F1B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04" y="1021336"/>
            <a:ext cx="1527724" cy="958690"/>
          </a:xfrm>
          <a:prstGeom prst="rect">
            <a:avLst/>
          </a:prstGeom>
        </p:spPr>
      </p:pic>
      <p:pic>
        <p:nvPicPr>
          <p:cNvPr id="8" name="cloud">
            <a:extLst>
              <a:ext uri="{FF2B5EF4-FFF2-40B4-BE49-F238E27FC236}">
                <a16:creationId xmlns:a16="http://schemas.microsoft.com/office/drawing/2014/main" id="{8F9659F0-BA92-45A2-86F5-6E649622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275" y="443017"/>
            <a:ext cx="1527724" cy="958690"/>
          </a:xfrm>
          <a:prstGeom prst="rect">
            <a:avLst/>
          </a:prstGeom>
        </p:spPr>
      </p:pic>
      <p:pic>
        <p:nvPicPr>
          <p:cNvPr id="9" name="cloud">
            <a:extLst>
              <a:ext uri="{FF2B5EF4-FFF2-40B4-BE49-F238E27FC236}">
                <a16:creationId xmlns:a16="http://schemas.microsoft.com/office/drawing/2014/main" id="{74603E9F-F82D-4418-ADF9-5F2905F0F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379" y="1168481"/>
            <a:ext cx="1527724" cy="958690"/>
          </a:xfrm>
          <a:prstGeom prst="rect">
            <a:avLst/>
          </a:prstGeom>
        </p:spPr>
      </p:pic>
      <p:pic>
        <p:nvPicPr>
          <p:cNvPr id="10" name="4">
            <a:extLst>
              <a:ext uri="{FF2B5EF4-FFF2-40B4-BE49-F238E27FC236}">
                <a16:creationId xmlns:a16="http://schemas.microsoft.com/office/drawing/2014/main" id="{C3AD1D20-1EFE-4F56-ABD4-180079C2C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44509"/>
            <a:ext cx="12192001" cy="1143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EAF35B-11C4-467D-A589-D23394D1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6" y="3040512"/>
            <a:ext cx="3645293" cy="36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DB30D3-7DE5-4577-8F0C-4CC5D9E4E74A}"/>
              </a:ext>
            </a:extLst>
          </p:cNvPr>
          <p:cNvSpPr txBox="1"/>
          <p:nvPr/>
        </p:nvSpPr>
        <p:spPr>
          <a:xfrm>
            <a:off x="3787069" y="2978799"/>
            <a:ext cx="79428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AE" sz="5400" b="1">
                <a:latin typeface="Sakkal Majalla" panose="02000000000000000000" pitchFamily="2" charset="-78"/>
                <a:cs typeface="Sakkal Majalla" panose="02000000000000000000" pitchFamily="2" charset="-78"/>
              </a:rPr>
              <a:t>«رَبِّ اشْرَحْ لِي صَدْرِي وَ يَسِّرْ لِي أَمْرِي وَاحْلُلْ عُقْدَةً مِّن لِّسَانِي يَفْقَهُوا قَوْلِي».</a:t>
            </a:r>
            <a:endParaRPr lang="ar-AE" altLang="ar-SA" sz="5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30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E458D0-2BDE-48FD-9980-0842F88E2743}"/>
              </a:ext>
            </a:extLst>
          </p:cNvPr>
          <p:cNvSpPr txBox="1"/>
          <p:nvPr/>
        </p:nvSpPr>
        <p:spPr>
          <a:xfrm>
            <a:off x="3685758" y="254230"/>
            <a:ext cx="4505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>
                <a:solidFill>
                  <a:schemeClr val="bg1"/>
                </a:solidFill>
                <a:cs typeface="+mj-cs"/>
              </a:rPr>
              <a:t>عنوان الدرس </a:t>
            </a:r>
            <a:endParaRPr lang="en-US" sz="5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6EF45-73FC-4692-8343-9D5F1FD31EBF}"/>
              </a:ext>
            </a:extLst>
          </p:cNvPr>
          <p:cNvSpPr txBox="1"/>
          <p:nvPr/>
        </p:nvSpPr>
        <p:spPr>
          <a:xfrm>
            <a:off x="2797863" y="1262634"/>
            <a:ext cx="628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cs typeface="+mj-cs"/>
              </a:rPr>
              <a:t>سورة العاديات </a:t>
            </a:r>
          </a:p>
        </p:txBody>
      </p:sp>
      <p:pic>
        <p:nvPicPr>
          <p:cNvPr id="3074" name="Picture 2" descr="صور الخيول بيضاء وسوداء 2021 صور احصنة بيضاء وسوداء - موقع رؤية">
            <a:extLst>
              <a:ext uri="{FF2B5EF4-FFF2-40B4-BE49-F238E27FC236}">
                <a16:creationId xmlns:a16="http://schemas.microsoft.com/office/drawing/2014/main" id="{9552EBC7-E10D-4C13-9154-CABB0D84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75" y="2471846"/>
            <a:ext cx="3548565" cy="39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صور خيل , صور خيول اصيلة عربية - احساس ناعم">
            <a:extLst>
              <a:ext uri="{FF2B5EF4-FFF2-40B4-BE49-F238E27FC236}">
                <a16:creationId xmlns:a16="http://schemas.microsoft.com/office/drawing/2014/main" id="{7CF70976-9C23-448E-92BC-50235EB0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22" y="2471846"/>
            <a:ext cx="3414349" cy="39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ids">
            <a:extLst>
              <a:ext uri="{FF2B5EF4-FFF2-40B4-BE49-F238E27FC236}">
                <a16:creationId xmlns:a16="http://schemas.microsoft.com/office/drawing/2014/main" id="{95D6EB60-E456-4B6B-A6E2-BB5222F9E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9" b="23436"/>
          <a:stretch/>
        </p:blipFill>
        <p:spPr>
          <a:xfrm>
            <a:off x="18103" y="1463162"/>
            <a:ext cx="3335700" cy="1811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cloud">
            <a:extLst>
              <a:ext uri="{FF2B5EF4-FFF2-40B4-BE49-F238E27FC236}">
                <a16:creationId xmlns:a16="http://schemas.microsoft.com/office/drawing/2014/main" id="{EE7B450B-EBAC-4936-B624-09637003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71" y="196374"/>
            <a:ext cx="1527724" cy="958690"/>
          </a:xfrm>
          <a:prstGeom prst="rect">
            <a:avLst/>
          </a:prstGeom>
        </p:spPr>
      </p:pic>
      <p:pic>
        <p:nvPicPr>
          <p:cNvPr id="14" name="cloud">
            <a:extLst>
              <a:ext uri="{FF2B5EF4-FFF2-40B4-BE49-F238E27FC236}">
                <a16:creationId xmlns:a16="http://schemas.microsoft.com/office/drawing/2014/main" id="{6765A566-B0EC-49D1-A439-4843EAE1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4" y="297969"/>
            <a:ext cx="1527724" cy="958690"/>
          </a:xfrm>
          <a:prstGeom prst="rect">
            <a:avLst/>
          </a:prstGeom>
        </p:spPr>
      </p:pic>
      <p:pic>
        <p:nvPicPr>
          <p:cNvPr id="20" name="lines">
            <a:extLst>
              <a:ext uri="{FF2B5EF4-FFF2-40B4-BE49-F238E27FC236}">
                <a16:creationId xmlns:a16="http://schemas.microsoft.com/office/drawing/2014/main" id="{261C6293-027A-4AFD-938C-3903A3460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3" y="6482"/>
            <a:ext cx="12192000" cy="1775596"/>
          </a:xfrm>
          <a:prstGeom prst="rect">
            <a:avLst/>
          </a:prstGeom>
        </p:spPr>
      </p:pic>
      <p:pic>
        <p:nvPicPr>
          <p:cNvPr id="16" name="cloud">
            <a:extLst>
              <a:ext uri="{FF2B5EF4-FFF2-40B4-BE49-F238E27FC236}">
                <a16:creationId xmlns:a16="http://schemas.microsoft.com/office/drawing/2014/main" id="{1240AC32-1A9A-447D-9609-023AFA92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38" y="837808"/>
            <a:ext cx="1527724" cy="958690"/>
          </a:xfrm>
          <a:prstGeom prst="rect">
            <a:avLst/>
          </a:prstGeom>
        </p:spPr>
      </p:pic>
      <p:pic>
        <p:nvPicPr>
          <p:cNvPr id="15" name="cloud">
            <a:extLst>
              <a:ext uri="{FF2B5EF4-FFF2-40B4-BE49-F238E27FC236}">
                <a16:creationId xmlns:a16="http://schemas.microsoft.com/office/drawing/2014/main" id="{085A30DD-3719-4F27-B3BA-39A0B9FC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69" y="970631"/>
            <a:ext cx="1527724" cy="958690"/>
          </a:xfrm>
          <a:prstGeom prst="rect">
            <a:avLst/>
          </a:prstGeom>
        </p:spPr>
      </p:pic>
      <p:pic>
        <p:nvPicPr>
          <p:cNvPr id="13" name="cloud">
            <a:extLst>
              <a:ext uri="{FF2B5EF4-FFF2-40B4-BE49-F238E27FC236}">
                <a16:creationId xmlns:a16="http://schemas.microsoft.com/office/drawing/2014/main" id="{1AAA2531-EB6C-45D2-9876-51AC7729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02" y="297969"/>
            <a:ext cx="1527724" cy="958690"/>
          </a:xfrm>
          <a:prstGeom prst="rect">
            <a:avLst/>
          </a:prstGeom>
        </p:spPr>
      </p:pic>
      <p:pic>
        <p:nvPicPr>
          <p:cNvPr id="7" name="balloon">
            <a:extLst>
              <a:ext uri="{FF2B5EF4-FFF2-40B4-BE49-F238E27FC236}">
                <a16:creationId xmlns:a16="http://schemas.microsoft.com/office/drawing/2014/main" id="{9289858E-B334-4220-9DC3-B51ED50F6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93" y="5192256"/>
            <a:ext cx="3032616" cy="3935368"/>
          </a:xfrm>
          <a:prstGeom prst="rect">
            <a:avLst/>
          </a:prstGeom>
        </p:spPr>
      </p:pic>
      <p:pic>
        <p:nvPicPr>
          <p:cNvPr id="10" name="balloon">
            <a:extLst>
              <a:ext uri="{FF2B5EF4-FFF2-40B4-BE49-F238E27FC236}">
                <a16:creationId xmlns:a16="http://schemas.microsoft.com/office/drawing/2014/main" id="{B75D53F6-940F-4DB1-B9AB-1E019CAA8E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94" y="5672153"/>
            <a:ext cx="3032616" cy="3935368"/>
          </a:xfrm>
          <a:prstGeom prst="rect">
            <a:avLst/>
          </a:prstGeom>
        </p:spPr>
      </p:pic>
      <p:pic>
        <p:nvPicPr>
          <p:cNvPr id="11" name="balloon">
            <a:extLst>
              <a:ext uri="{FF2B5EF4-FFF2-40B4-BE49-F238E27FC236}">
                <a16:creationId xmlns:a16="http://schemas.microsoft.com/office/drawing/2014/main" id="{0A5C3F9C-239B-4E10-991C-28EC34AAC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8" y="5529481"/>
            <a:ext cx="3032616" cy="3935368"/>
          </a:xfrm>
          <a:prstGeom prst="rect">
            <a:avLst/>
          </a:prstGeom>
        </p:spPr>
      </p:pic>
      <p:pic>
        <p:nvPicPr>
          <p:cNvPr id="18" name="balloon">
            <a:extLst>
              <a:ext uri="{FF2B5EF4-FFF2-40B4-BE49-F238E27FC236}">
                <a16:creationId xmlns:a16="http://schemas.microsoft.com/office/drawing/2014/main" id="{438F55BC-BECD-4EE8-900E-D952DEACF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446" y="2928417"/>
            <a:ext cx="3032616" cy="3935368"/>
          </a:xfrm>
          <a:prstGeom prst="rect">
            <a:avLst/>
          </a:prstGeom>
        </p:spPr>
      </p:pic>
      <p:pic>
        <p:nvPicPr>
          <p:cNvPr id="19" name="balloon">
            <a:extLst>
              <a:ext uri="{FF2B5EF4-FFF2-40B4-BE49-F238E27FC236}">
                <a16:creationId xmlns:a16="http://schemas.microsoft.com/office/drawing/2014/main" id="{13A4D4F7-E67A-4FE7-8230-805FF4C71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4292" y="2928417"/>
            <a:ext cx="3032616" cy="3935368"/>
          </a:xfrm>
          <a:prstGeom prst="rect">
            <a:avLst/>
          </a:prstGeom>
        </p:spPr>
      </p:pic>
      <p:pic>
        <p:nvPicPr>
          <p:cNvPr id="9" name="balloon">
            <a:extLst>
              <a:ext uri="{FF2B5EF4-FFF2-40B4-BE49-F238E27FC236}">
                <a16:creationId xmlns:a16="http://schemas.microsoft.com/office/drawing/2014/main" id="{AB7C18B3-6B1F-40D7-BF21-B7336E1F77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17" y="5529481"/>
            <a:ext cx="3032616" cy="39353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E92A3A3-6066-44B8-9CEC-4825ECEEB630}"/>
              </a:ext>
            </a:extLst>
          </p:cNvPr>
          <p:cNvSpPr/>
          <p:nvPr/>
        </p:nvSpPr>
        <p:spPr>
          <a:xfrm>
            <a:off x="4040780" y="1332180"/>
            <a:ext cx="43742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 rtl="1"/>
            <a:r>
              <a:rPr lang="ar-AE" sz="7200" b="1">
                <a:ln w="12700">
                  <a:solidFill>
                    <a:srgbClr val="37A76F">
                      <a:lumMod val="50000"/>
                    </a:srgbClr>
                  </a:solidFill>
                  <a:prstDash val="solid"/>
                </a:ln>
                <a:effectLst>
                  <a:innerShdw blurRad="177800">
                    <a:srgbClr val="37A76F">
                      <a:lumMod val="50000"/>
                    </a:srgbClr>
                  </a:inn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الحصة :</a:t>
            </a:r>
            <a:endParaRPr lang="en-US" sz="7200" b="1" dirty="0">
              <a:ln w="12700">
                <a:solidFill>
                  <a:srgbClr val="37A76F">
                    <a:lumMod val="50000"/>
                  </a:srgbClr>
                </a:solidFill>
                <a:prstDash val="solid"/>
              </a:ln>
              <a:effectLst>
                <a:innerShdw blurRad="177800">
                  <a:srgbClr val="37A76F">
                    <a:lumMod val="50000"/>
                  </a:srgbClr>
                </a:inn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F8AB36-FCBC-423A-B034-5AFD0A204487}"/>
              </a:ext>
            </a:extLst>
          </p:cNvPr>
          <p:cNvSpPr txBox="1"/>
          <p:nvPr/>
        </p:nvSpPr>
        <p:spPr>
          <a:xfrm>
            <a:off x="2243939" y="2774544"/>
            <a:ext cx="893782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ar-AE" sz="4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SA" sz="4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AE" sz="4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الدرس .</a:t>
            </a:r>
            <a:endParaRPr lang="en-US" sz="6000" b="1" dirty="0">
              <a:ln w="11430"/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B5B25E-3997-4089-A747-C7F6FA7D24EA}"/>
              </a:ext>
            </a:extLst>
          </p:cNvPr>
          <p:cNvSpPr txBox="1"/>
          <p:nvPr/>
        </p:nvSpPr>
        <p:spPr>
          <a:xfrm>
            <a:off x="2243939" y="3699388"/>
            <a:ext cx="655092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>
              <a:defRPr/>
            </a:pPr>
            <a:r>
              <a:rPr lang="ar-AE" sz="4800" b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itchFamily="18" charset="-78"/>
                <a:sym typeface="Wingdings" pitchFamily="2" charset="2"/>
              </a:rPr>
              <a:t>2- تسميع الطلبة السورة (العاديات).</a:t>
            </a:r>
          </a:p>
        </p:txBody>
      </p:sp>
    </p:spTree>
    <p:extLst>
      <p:ext uri="{BB962C8B-B14F-4D97-AF65-F5344CB8AC3E}">
        <p14:creationId xmlns:p14="http://schemas.microsoft.com/office/powerpoint/2010/main" val="36955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0469 -1.32917 " pathEditMode="relative" rAng="0" ptsTypes="AA">
                                      <p:cBhvr>
                                        <p:cTn id="9" dur="9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6645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00443 -1.4426 " pathEditMode="relative" rAng="0" ptsTypes="AA">
                                      <p:cBhvr>
                                        <p:cTn id="11" dur="1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721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0157 -1.42662 " pathEditMode="relative" rAng="0" ptsTypes="AA">
                                      <p:cBhvr>
                                        <p:cTn id="13" dur="1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713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6 0.00763 L -0.07084 -1.39815 " pathEditMode="relative" rAng="0" ptsTypes="AA">
                                      <p:cBhvr>
                                        <p:cTn id="15" dur="1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703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577E2-09FF-400B-B62E-4A8AB0A0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6B0E8-A72D-42C0-9943-685C7F9E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8" y="3151163"/>
            <a:ext cx="3791822" cy="3791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6A32A-7FF0-4058-A3ED-76E5D31D1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590800"/>
            <a:ext cx="4934823" cy="276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31AE1D0-8950-497F-BF2D-9C8614C55C05}"/>
              </a:ext>
            </a:extLst>
          </p:cNvPr>
          <p:cNvSpPr/>
          <p:nvPr/>
        </p:nvSpPr>
        <p:spPr>
          <a:xfrm>
            <a:off x="1295400" y="67550"/>
            <a:ext cx="7543800" cy="3962400"/>
          </a:xfrm>
          <a:prstGeom prst="wedgeEllipseCallout">
            <a:avLst>
              <a:gd name="adj1" fmla="val -28466"/>
              <a:gd name="adj2" fmla="val 706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98CD0-5EE7-4E4C-9B35-47FB00BD88D8}"/>
              </a:ext>
            </a:extLst>
          </p:cNvPr>
          <p:cNvSpPr txBox="1"/>
          <p:nvPr/>
        </p:nvSpPr>
        <p:spPr>
          <a:xfrm>
            <a:off x="1934924" y="1084674"/>
            <a:ext cx="61414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السلام عليكم ورحمة الله وبركاته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اليوم سننشر الوعي بقدرة الله بين الناس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هل ترافقونني في الطريق 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لكن بالإجابة على الأسئلة لنشر ذلك</a:t>
            </a:r>
          </a:p>
        </p:txBody>
      </p:sp>
    </p:spTree>
    <p:extLst>
      <p:ext uri="{BB962C8B-B14F-4D97-AF65-F5344CB8AC3E}">
        <p14:creationId xmlns:p14="http://schemas.microsoft.com/office/powerpoint/2010/main" val="22396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9CAE897-7186-448A-B741-4CC66090D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29BE120-8761-45E9-8C02-3FD1136BB554}"/>
              </a:ext>
            </a:extLst>
          </p:cNvPr>
          <p:cNvSpPr/>
          <p:nvPr/>
        </p:nvSpPr>
        <p:spPr>
          <a:xfrm>
            <a:off x="222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1E8A51E-F216-446A-9CB1-024D82593CB8}"/>
              </a:ext>
            </a:extLst>
          </p:cNvPr>
          <p:cNvSpPr/>
          <p:nvPr/>
        </p:nvSpPr>
        <p:spPr>
          <a:xfrm>
            <a:off x="2994074" y="46482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E4706-3422-45BC-8810-14B3DFAC5E86}"/>
              </a:ext>
            </a:extLst>
          </p:cNvPr>
          <p:cNvSpPr/>
          <p:nvPr/>
        </p:nvSpPr>
        <p:spPr>
          <a:xfrm>
            <a:off x="59658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9665B35-80BB-4479-8508-6EFE79515873}"/>
              </a:ext>
            </a:extLst>
          </p:cNvPr>
          <p:cNvSpPr/>
          <p:nvPr/>
        </p:nvSpPr>
        <p:spPr>
          <a:xfrm>
            <a:off x="8937674" y="4648200"/>
            <a:ext cx="3232052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E7AEC93-65DB-4376-AF9C-13B804FB571D}"/>
              </a:ext>
            </a:extLst>
          </p:cNvPr>
          <p:cNvSpPr/>
          <p:nvPr/>
        </p:nvSpPr>
        <p:spPr>
          <a:xfrm>
            <a:off x="22274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DA49C9C-B3B0-4038-9AB5-2ECB7DECDBF1}"/>
              </a:ext>
            </a:extLst>
          </p:cNvPr>
          <p:cNvSpPr/>
          <p:nvPr/>
        </p:nvSpPr>
        <p:spPr>
          <a:xfrm>
            <a:off x="3005211" y="63246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86E6FD1-64B4-40A0-9059-A083AB4816BF}"/>
              </a:ext>
            </a:extLst>
          </p:cNvPr>
          <p:cNvSpPr/>
          <p:nvPr/>
        </p:nvSpPr>
        <p:spPr>
          <a:xfrm>
            <a:off x="5988148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78F67E3-63D7-4EFB-AAA7-FACC9577CD9F}"/>
              </a:ext>
            </a:extLst>
          </p:cNvPr>
          <p:cNvSpPr/>
          <p:nvPr/>
        </p:nvSpPr>
        <p:spPr>
          <a:xfrm>
            <a:off x="8971084" y="6324600"/>
            <a:ext cx="3220915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EAE37-4334-4210-AED4-9E93334C92A9}"/>
              </a:ext>
            </a:extLst>
          </p:cNvPr>
          <p:cNvSpPr/>
          <p:nvPr/>
        </p:nvSpPr>
        <p:spPr>
          <a:xfrm>
            <a:off x="22274" y="5105400"/>
            <a:ext cx="12147452" cy="12145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8B321-4620-473D-B01F-CF7860D2ADEE}"/>
              </a:ext>
            </a:extLst>
          </p:cNvPr>
          <p:cNvSpPr/>
          <p:nvPr/>
        </p:nvSpPr>
        <p:spPr>
          <a:xfrm>
            <a:off x="9906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34E74-0CF3-4946-A63D-1D8588D4AACC}"/>
              </a:ext>
            </a:extLst>
          </p:cNvPr>
          <p:cNvSpPr/>
          <p:nvPr/>
        </p:nvSpPr>
        <p:spPr>
          <a:xfrm>
            <a:off x="4926037" y="5654040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429E5-9FA9-4432-9AFD-C111D1277E02}"/>
              </a:ext>
            </a:extLst>
          </p:cNvPr>
          <p:cNvSpPr/>
          <p:nvPr/>
        </p:nvSpPr>
        <p:spPr>
          <a:xfrm>
            <a:off x="88392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8D886-0C22-4A97-A042-ACF3DAB2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12" y1="21565" x2="24441" y2="11022"/>
                        <a14:backgroundMark x1="24441" y1="11022" x2="46006" y2="12939"/>
                        <a14:backgroundMark x1="46006" y1="12939" x2="74441" y2="48562"/>
                        <a14:backgroundMark x1="74441" y1="48562" x2="94089" y2="58307"/>
                        <a14:backgroundMark x1="94089" y1="58307" x2="98403" y2="79712"/>
                        <a14:backgroundMark x1="98403" y1="79712" x2="79233" y2="92013"/>
                        <a14:backgroundMark x1="79233" y1="92013" x2="57188" y2="88818"/>
                        <a14:backgroundMark x1="57188" y1="88818" x2="34665" y2="93291"/>
                        <a14:backgroundMark x1="34665" y1="93291" x2="13419" y2="84345"/>
                        <a14:backgroundMark x1="13419" y1="84345" x2="3195" y2="37380"/>
                        <a14:backgroundMark x1="3195" y1="37380" x2="5751" y2="22843"/>
                        <a14:backgroundMark x1="74920" y1="15974" x2="74920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8929" y="4001672"/>
            <a:ext cx="2551528" cy="25515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6D4FAB-1605-440A-9159-03A403B50337}"/>
              </a:ext>
            </a:extLst>
          </p:cNvPr>
          <p:cNvSpPr/>
          <p:nvPr/>
        </p:nvSpPr>
        <p:spPr>
          <a:xfrm>
            <a:off x="2171700" y="293663"/>
            <a:ext cx="7360920" cy="77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AE" sz="2800" b="1">
                <a:solidFill>
                  <a:schemeClr val="bg1"/>
                </a:solidFill>
              </a:rPr>
              <a:t>بماذا أقسم الله تعالى في بداية سورة العاديات</a:t>
            </a:r>
            <a:r>
              <a:rPr lang="ar-AE" sz="3200" b="1">
                <a:solidFill>
                  <a:schemeClr val="bg1"/>
                </a:solidFill>
              </a:rPr>
              <a:t>:</a:t>
            </a:r>
            <a:endParaRPr lang="x-none" sz="3200" b="1" i="1" dirty="0">
              <a:solidFill>
                <a:schemeClr val="bg1"/>
              </a:solidFill>
              <a:latin typeface="Daytona" panose="020F0502020204030204" pitchFamily="34" charset="0"/>
              <a:cs typeface="Daytona" panose="020F0502020204030204" pitchFamily="34" charset="0"/>
            </a:endParaRPr>
          </a:p>
        </p:txBody>
      </p:sp>
      <p:sp>
        <p:nvSpPr>
          <p:cNvPr id="28" name="Rectangle 27">
            <a:hlinkClick r:id="" action="ppaction://hlinkshowjump?jump=nextslide">
              <a:snd r:embed="rId5" name="car-horn-x.wav"/>
            </a:hlinkClick>
            <a:extLst>
              <a:ext uri="{FF2B5EF4-FFF2-40B4-BE49-F238E27FC236}">
                <a16:creationId xmlns:a16="http://schemas.microsoft.com/office/drawing/2014/main" id="{C9E615E5-4AB7-4ECF-95C1-EB9F14079EB2}"/>
              </a:ext>
            </a:extLst>
          </p:cNvPr>
          <p:cNvSpPr/>
          <p:nvPr/>
        </p:nvSpPr>
        <p:spPr>
          <a:xfrm>
            <a:off x="6522427" y="1507589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0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الخيل</a:t>
            </a:r>
            <a:r>
              <a:rPr kumimoji="0" lang="ar-AE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C22EEFE0-F3E6-46AA-A40C-84506213BED3}"/>
              </a:ext>
            </a:extLst>
          </p:cNvPr>
          <p:cNvSpPr/>
          <p:nvPr/>
        </p:nvSpPr>
        <p:spPr>
          <a:xfrm>
            <a:off x="5002237" y="2914650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الشمس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5270979F-A46B-4035-8D3E-5F7199D56F5C}"/>
              </a:ext>
            </a:extLst>
          </p:cNvPr>
          <p:cNvSpPr/>
          <p:nvPr/>
        </p:nvSpPr>
        <p:spPr>
          <a:xfrm>
            <a:off x="3581400" y="1521949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الجمل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47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9CAE897-7186-448A-B741-4CC66090D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" y="-69753"/>
            <a:ext cx="12192000" cy="685800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29BE120-8761-45E9-8C02-3FD1136BB554}"/>
              </a:ext>
            </a:extLst>
          </p:cNvPr>
          <p:cNvSpPr/>
          <p:nvPr/>
        </p:nvSpPr>
        <p:spPr>
          <a:xfrm>
            <a:off x="222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1E8A51E-F216-446A-9CB1-024D82593CB8}"/>
              </a:ext>
            </a:extLst>
          </p:cNvPr>
          <p:cNvSpPr/>
          <p:nvPr/>
        </p:nvSpPr>
        <p:spPr>
          <a:xfrm>
            <a:off x="2994074" y="46482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E4706-3422-45BC-8810-14B3DFAC5E86}"/>
              </a:ext>
            </a:extLst>
          </p:cNvPr>
          <p:cNvSpPr/>
          <p:nvPr/>
        </p:nvSpPr>
        <p:spPr>
          <a:xfrm>
            <a:off x="59658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9665B35-80BB-4479-8508-6EFE79515873}"/>
              </a:ext>
            </a:extLst>
          </p:cNvPr>
          <p:cNvSpPr/>
          <p:nvPr/>
        </p:nvSpPr>
        <p:spPr>
          <a:xfrm>
            <a:off x="8937674" y="4648200"/>
            <a:ext cx="3232052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E7AEC93-65DB-4376-AF9C-13B804FB571D}"/>
              </a:ext>
            </a:extLst>
          </p:cNvPr>
          <p:cNvSpPr/>
          <p:nvPr/>
        </p:nvSpPr>
        <p:spPr>
          <a:xfrm>
            <a:off x="22274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DA49C9C-B3B0-4038-9AB5-2ECB7DECDBF1}"/>
              </a:ext>
            </a:extLst>
          </p:cNvPr>
          <p:cNvSpPr/>
          <p:nvPr/>
        </p:nvSpPr>
        <p:spPr>
          <a:xfrm>
            <a:off x="3005211" y="63246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86E6FD1-64B4-40A0-9059-A083AB4816BF}"/>
              </a:ext>
            </a:extLst>
          </p:cNvPr>
          <p:cNvSpPr/>
          <p:nvPr/>
        </p:nvSpPr>
        <p:spPr>
          <a:xfrm>
            <a:off x="5988148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78F67E3-63D7-4EFB-AAA7-FACC9577CD9F}"/>
              </a:ext>
            </a:extLst>
          </p:cNvPr>
          <p:cNvSpPr/>
          <p:nvPr/>
        </p:nvSpPr>
        <p:spPr>
          <a:xfrm>
            <a:off x="8971084" y="6324600"/>
            <a:ext cx="3220915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EAE37-4334-4210-AED4-9E93334C92A9}"/>
              </a:ext>
            </a:extLst>
          </p:cNvPr>
          <p:cNvSpPr/>
          <p:nvPr/>
        </p:nvSpPr>
        <p:spPr>
          <a:xfrm>
            <a:off x="22274" y="5105400"/>
            <a:ext cx="12147452" cy="12145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8B321-4620-473D-B01F-CF7860D2ADEE}"/>
              </a:ext>
            </a:extLst>
          </p:cNvPr>
          <p:cNvSpPr/>
          <p:nvPr/>
        </p:nvSpPr>
        <p:spPr>
          <a:xfrm>
            <a:off x="9906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34E74-0CF3-4946-A63D-1D8588D4AACC}"/>
              </a:ext>
            </a:extLst>
          </p:cNvPr>
          <p:cNvSpPr/>
          <p:nvPr/>
        </p:nvSpPr>
        <p:spPr>
          <a:xfrm>
            <a:off x="4926037" y="5654040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429E5-9FA9-4432-9AFD-C111D1277E02}"/>
              </a:ext>
            </a:extLst>
          </p:cNvPr>
          <p:cNvSpPr/>
          <p:nvPr/>
        </p:nvSpPr>
        <p:spPr>
          <a:xfrm>
            <a:off x="88392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8D886-0C22-4A97-A042-ACF3DAB2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12" y1="21565" x2="24441" y2="11022"/>
                        <a14:backgroundMark x1="24441" y1="11022" x2="46006" y2="12939"/>
                        <a14:backgroundMark x1="46006" y1="12939" x2="74441" y2="48562"/>
                        <a14:backgroundMark x1="74441" y1="48562" x2="94089" y2="58307"/>
                        <a14:backgroundMark x1="94089" y1="58307" x2="98403" y2="79712"/>
                        <a14:backgroundMark x1="98403" y1="79712" x2="79233" y2="92013"/>
                        <a14:backgroundMark x1="79233" y1="92013" x2="57188" y2="88818"/>
                        <a14:backgroundMark x1="57188" y1="88818" x2="34665" y2="93291"/>
                        <a14:backgroundMark x1="34665" y1="93291" x2="13419" y2="84345"/>
                        <a14:backgroundMark x1="13419" y1="84345" x2="3195" y2="37380"/>
                        <a14:backgroundMark x1="3195" y1="37380" x2="5751" y2="22843"/>
                        <a14:backgroundMark x1="74920" y1="15974" x2="74920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4035" y="4001672"/>
            <a:ext cx="2551528" cy="25515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0F2489-746E-4E93-A685-D8A54E04287B}"/>
              </a:ext>
            </a:extLst>
          </p:cNvPr>
          <p:cNvSpPr/>
          <p:nvPr/>
        </p:nvSpPr>
        <p:spPr>
          <a:xfrm>
            <a:off x="2475035" y="154745"/>
            <a:ext cx="702622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ماهي العاديات: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" action="ppaction://hlinkshowjump?jump=nextslide">
              <a:snd r:embed="rId5" name="car-horn-x.wav"/>
            </a:hlinkClick>
            <a:extLst>
              <a:ext uri="{FF2B5EF4-FFF2-40B4-BE49-F238E27FC236}">
                <a16:creationId xmlns:a16="http://schemas.microsoft.com/office/drawing/2014/main" id="{4057D6C6-D61C-417C-826B-F2BA41AF5DDF}"/>
              </a:ext>
            </a:extLst>
          </p:cNvPr>
          <p:cNvSpPr/>
          <p:nvPr/>
        </p:nvSpPr>
        <p:spPr>
          <a:xfrm>
            <a:off x="2594610" y="1545541"/>
            <a:ext cx="3273083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0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الخيل التي تجري</a:t>
            </a:r>
            <a:r>
              <a:rPr kumimoji="0" lang="ar-AE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916D7519-79D7-44DD-AE7F-33B177EB77A7}"/>
              </a:ext>
            </a:extLst>
          </p:cNvPr>
          <p:cNvSpPr/>
          <p:nvPr/>
        </p:nvSpPr>
        <p:spPr>
          <a:xfrm>
            <a:off x="6355080" y="1554334"/>
            <a:ext cx="3273082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0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الخيل التي تقفز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DB4D3019-4F9C-4990-9074-DC47784B585A}"/>
              </a:ext>
            </a:extLst>
          </p:cNvPr>
          <p:cNvSpPr/>
          <p:nvPr/>
        </p:nvSpPr>
        <p:spPr>
          <a:xfrm>
            <a:off x="4374466" y="2848561"/>
            <a:ext cx="2986454" cy="1160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الخيل التي تضرب بأرجلها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13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9CAE897-7186-448A-B741-4CC66090D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29BE120-8761-45E9-8C02-3FD1136BB554}"/>
              </a:ext>
            </a:extLst>
          </p:cNvPr>
          <p:cNvSpPr/>
          <p:nvPr/>
        </p:nvSpPr>
        <p:spPr>
          <a:xfrm>
            <a:off x="222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1E8A51E-F216-446A-9CB1-024D82593CB8}"/>
              </a:ext>
            </a:extLst>
          </p:cNvPr>
          <p:cNvSpPr/>
          <p:nvPr/>
        </p:nvSpPr>
        <p:spPr>
          <a:xfrm>
            <a:off x="2994074" y="46482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E4706-3422-45BC-8810-14B3DFAC5E86}"/>
              </a:ext>
            </a:extLst>
          </p:cNvPr>
          <p:cNvSpPr/>
          <p:nvPr/>
        </p:nvSpPr>
        <p:spPr>
          <a:xfrm>
            <a:off x="59658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9665B35-80BB-4479-8508-6EFE79515873}"/>
              </a:ext>
            </a:extLst>
          </p:cNvPr>
          <p:cNvSpPr/>
          <p:nvPr/>
        </p:nvSpPr>
        <p:spPr>
          <a:xfrm>
            <a:off x="8937674" y="4648200"/>
            <a:ext cx="3232052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E7AEC93-65DB-4376-AF9C-13B804FB571D}"/>
              </a:ext>
            </a:extLst>
          </p:cNvPr>
          <p:cNvSpPr/>
          <p:nvPr/>
        </p:nvSpPr>
        <p:spPr>
          <a:xfrm>
            <a:off x="22274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DA49C9C-B3B0-4038-9AB5-2ECB7DECDBF1}"/>
              </a:ext>
            </a:extLst>
          </p:cNvPr>
          <p:cNvSpPr/>
          <p:nvPr/>
        </p:nvSpPr>
        <p:spPr>
          <a:xfrm>
            <a:off x="3005211" y="63246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86E6FD1-64B4-40A0-9059-A083AB4816BF}"/>
              </a:ext>
            </a:extLst>
          </p:cNvPr>
          <p:cNvSpPr/>
          <p:nvPr/>
        </p:nvSpPr>
        <p:spPr>
          <a:xfrm>
            <a:off x="5988148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78F67E3-63D7-4EFB-AAA7-FACC9577CD9F}"/>
              </a:ext>
            </a:extLst>
          </p:cNvPr>
          <p:cNvSpPr/>
          <p:nvPr/>
        </p:nvSpPr>
        <p:spPr>
          <a:xfrm>
            <a:off x="8971084" y="6324600"/>
            <a:ext cx="3220915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EAE37-4334-4210-AED4-9E93334C92A9}"/>
              </a:ext>
            </a:extLst>
          </p:cNvPr>
          <p:cNvSpPr/>
          <p:nvPr/>
        </p:nvSpPr>
        <p:spPr>
          <a:xfrm>
            <a:off x="22274" y="5105400"/>
            <a:ext cx="12147452" cy="12145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8B321-4620-473D-B01F-CF7860D2ADEE}"/>
              </a:ext>
            </a:extLst>
          </p:cNvPr>
          <p:cNvSpPr/>
          <p:nvPr/>
        </p:nvSpPr>
        <p:spPr>
          <a:xfrm>
            <a:off x="9906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34E74-0CF3-4946-A63D-1D8588D4AACC}"/>
              </a:ext>
            </a:extLst>
          </p:cNvPr>
          <p:cNvSpPr/>
          <p:nvPr/>
        </p:nvSpPr>
        <p:spPr>
          <a:xfrm>
            <a:off x="4926037" y="5654040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429E5-9FA9-4432-9AFD-C111D1277E02}"/>
              </a:ext>
            </a:extLst>
          </p:cNvPr>
          <p:cNvSpPr/>
          <p:nvPr/>
        </p:nvSpPr>
        <p:spPr>
          <a:xfrm>
            <a:off x="88392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8D886-0C22-4A97-A042-ACF3DAB2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12" y1="21565" x2="24441" y2="11022"/>
                        <a14:backgroundMark x1="24441" y1="11022" x2="46006" y2="12939"/>
                        <a14:backgroundMark x1="46006" y1="12939" x2="74441" y2="48562"/>
                        <a14:backgroundMark x1="74441" y1="48562" x2="94089" y2="58307"/>
                        <a14:backgroundMark x1="94089" y1="58307" x2="98403" y2="79712"/>
                        <a14:backgroundMark x1="98403" y1="79712" x2="79233" y2="92013"/>
                        <a14:backgroundMark x1="79233" y1="92013" x2="57188" y2="88818"/>
                        <a14:backgroundMark x1="57188" y1="88818" x2="34665" y2="93291"/>
                        <a14:backgroundMark x1="34665" y1="93291" x2="13419" y2="84345"/>
                        <a14:backgroundMark x1="13419" y1="84345" x2="3195" y2="37380"/>
                        <a14:backgroundMark x1="3195" y1="37380" x2="5751" y2="22843"/>
                        <a14:backgroundMark x1="74920" y1="15974" x2="74920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1927" y="4001672"/>
            <a:ext cx="2551528" cy="2551528"/>
          </a:xfrm>
          <a:prstGeom prst="rect">
            <a:avLst/>
          </a:prstGeom>
        </p:spPr>
      </p:pic>
      <p:sp>
        <p:nvSpPr>
          <p:cNvPr id="18" name="Rectangle 17">
            <a:hlinkClick r:id="" action="ppaction://hlinkshowjump?jump=nextslide">
              <a:snd r:embed="rId5" name="car-horn-x.wav"/>
            </a:hlinkClick>
            <a:extLst>
              <a:ext uri="{FF2B5EF4-FFF2-40B4-BE49-F238E27FC236}">
                <a16:creationId xmlns:a16="http://schemas.microsoft.com/office/drawing/2014/main" id="{45F197B2-045E-4019-A687-E82B9F12B70D}"/>
              </a:ext>
            </a:extLst>
          </p:cNvPr>
          <p:cNvSpPr/>
          <p:nvPr/>
        </p:nvSpPr>
        <p:spPr>
          <a:xfrm>
            <a:off x="6700911" y="1676401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2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المال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9D3C38-C701-49F1-B8AA-6F3383A9D862}"/>
              </a:ext>
            </a:extLst>
          </p:cNvPr>
          <p:cNvSpPr/>
          <p:nvPr/>
        </p:nvSpPr>
        <p:spPr>
          <a:xfrm>
            <a:off x="1815153" y="76201"/>
            <a:ext cx="8393372" cy="1210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المقصود بكلمة( الخير) في قوله تعالى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(وإنهُ لِحُب الخيرِ لشد</a:t>
            </a:r>
            <a:r>
              <a:rPr lang="ar-AE" sz="32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يد):</a:t>
            </a: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3C1BAA61-C583-490E-B08C-A68E35C3A213}"/>
              </a:ext>
            </a:extLst>
          </p:cNvPr>
          <p:cNvSpPr/>
          <p:nvPr/>
        </p:nvSpPr>
        <p:spPr>
          <a:xfrm>
            <a:off x="3845358" y="1667608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2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النجاح</a:t>
            </a: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380BB6A6-CD0E-4F55-8300-5F1BC77A6048}"/>
              </a:ext>
            </a:extLst>
          </p:cNvPr>
          <p:cNvSpPr/>
          <p:nvPr/>
        </p:nvSpPr>
        <p:spPr>
          <a:xfrm>
            <a:off x="5307037" y="2970628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الشهرة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0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9CAE897-7186-448A-B741-4CC66090D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29BE120-8761-45E9-8C02-3FD1136BB554}"/>
              </a:ext>
            </a:extLst>
          </p:cNvPr>
          <p:cNvSpPr/>
          <p:nvPr/>
        </p:nvSpPr>
        <p:spPr>
          <a:xfrm>
            <a:off x="222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1E8A51E-F216-446A-9CB1-024D82593CB8}"/>
              </a:ext>
            </a:extLst>
          </p:cNvPr>
          <p:cNvSpPr/>
          <p:nvPr/>
        </p:nvSpPr>
        <p:spPr>
          <a:xfrm>
            <a:off x="2994074" y="46482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E4706-3422-45BC-8810-14B3DFAC5E86}"/>
              </a:ext>
            </a:extLst>
          </p:cNvPr>
          <p:cNvSpPr/>
          <p:nvPr/>
        </p:nvSpPr>
        <p:spPr>
          <a:xfrm>
            <a:off x="5965874" y="46482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9665B35-80BB-4479-8508-6EFE79515873}"/>
              </a:ext>
            </a:extLst>
          </p:cNvPr>
          <p:cNvSpPr/>
          <p:nvPr/>
        </p:nvSpPr>
        <p:spPr>
          <a:xfrm>
            <a:off x="8937674" y="4648200"/>
            <a:ext cx="3232052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E7AEC93-65DB-4376-AF9C-13B804FB571D}"/>
              </a:ext>
            </a:extLst>
          </p:cNvPr>
          <p:cNvSpPr/>
          <p:nvPr/>
        </p:nvSpPr>
        <p:spPr>
          <a:xfrm>
            <a:off x="22274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DA49C9C-B3B0-4038-9AB5-2ECB7DECDBF1}"/>
              </a:ext>
            </a:extLst>
          </p:cNvPr>
          <p:cNvSpPr/>
          <p:nvPr/>
        </p:nvSpPr>
        <p:spPr>
          <a:xfrm>
            <a:off x="3005211" y="6324600"/>
            <a:ext cx="3101926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86E6FD1-64B4-40A0-9059-A083AB4816BF}"/>
              </a:ext>
            </a:extLst>
          </p:cNvPr>
          <p:cNvSpPr/>
          <p:nvPr/>
        </p:nvSpPr>
        <p:spPr>
          <a:xfrm>
            <a:off x="5988148" y="6324600"/>
            <a:ext cx="3101926" cy="457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78F67E3-63D7-4EFB-AAA7-FACC9577CD9F}"/>
              </a:ext>
            </a:extLst>
          </p:cNvPr>
          <p:cNvSpPr/>
          <p:nvPr/>
        </p:nvSpPr>
        <p:spPr>
          <a:xfrm>
            <a:off x="8971084" y="6324600"/>
            <a:ext cx="3220915" cy="457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EAE37-4334-4210-AED4-9E93334C92A9}"/>
              </a:ext>
            </a:extLst>
          </p:cNvPr>
          <p:cNvSpPr/>
          <p:nvPr/>
        </p:nvSpPr>
        <p:spPr>
          <a:xfrm>
            <a:off x="22274" y="5105400"/>
            <a:ext cx="12147452" cy="12145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68B321-4620-473D-B01F-CF7860D2ADEE}"/>
              </a:ext>
            </a:extLst>
          </p:cNvPr>
          <p:cNvSpPr/>
          <p:nvPr/>
        </p:nvSpPr>
        <p:spPr>
          <a:xfrm>
            <a:off x="9906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34E74-0CF3-4946-A63D-1D8588D4AACC}"/>
              </a:ext>
            </a:extLst>
          </p:cNvPr>
          <p:cNvSpPr/>
          <p:nvPr/>
        </p:nvSpPr>
        <p:spPr>
          <a:xfrm>
            <a:off x="4926037" y="5654040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6429E5-9FA9-4432-9AFD-C111D1277E02}"/>
              </a:ext>
            </a:extLst>
          </p:cNvPr>
          <p:cNvSpPr/>
          <p:nvPr/>
        </p:nvSpPr>
        <p:spPr>
          <a:xfrm>
            <a:off x="8839200" y="5636455"/>
            <a:ext cx="2362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8D886-0C22-4A97-A042-ACF3DAB2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12" y1="21565" x2="24441" y2="11022"/>
                        <a14:backgroundMark x1="24441" y1="11022" x2="46006" y2="12939"/>
                        <a14:backgroundMark x1="46006" y1="12939" x2="74441" y2="48562"/>
                        <a14:backgroundMark x1="74441" y1="48562" x2="94089" y2="58307"/>
                        <a14:backgroundMark x1="94089" y1="58307" x2="98403" y2="79712"/>
                        <a14:backgroundMark x1="98403" y1="79712" x2="79233" y2="92013"/>
                        <a14:backgroundMark x1="79233" y1="92013" x2="57188" y2="88818"/>
                        <a14:backgroundMark x1="57188" y1="88818" x2="34665" y2="93291"/>
                        <a14:backgroundMark x1="34665" y1="93291" x2="13419" y2="84345"/>
                        <a14:backgroundMark x1="13419" y1="84345" x2="3195" y2="37380"/>
                        <a14:backgroundMark x1="3195" y1="37380" x2="5751" y2="22843"/>
                        <a14:backgroundMark x1="74920" y1="15974" x2="74920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784" y="3829636"/>
            <a:ext cx="2551528" cy="25515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163D20-152B-430A-A3C3-5FCE812BD4D9}"/>
              </a:ext>
            </a:extLst>
          </p:cNvPr>
          <p:cNvSpPr/>
          <p:nvPr/>
        </p:nvSpPr>
        <p:spPr>
          <a:xfrm>
            <a:off x="1624084" y="258494"/>
            <a:ext cx="8396217" cy="1149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(النْقعُ) في قوله تعالى (فأثرن به نقعا) هو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" action="ppaction://hlinkshowjump?jump=nextslide">
              <a:snd r:embed="rId5" name="car-horn-x.wav"/>
            </a:hlinkClick>
            <a:extLst>
              <a:ext uri="{FF2B5EF4-FFF2-40B4-BE49-F238E27FC236}">
                <a16:creationId xmlns:a16="http://schemas.microsoft.com/office/drawing/2014/main" id="{5999F318-0588-4EDF-8691-61CECBE1357D}"/>
              </a:ext>
            </a:extLst>
          </p:cNvPr>
          <p:cNvSpPr/>
          <p:nvPr/>
        </p:nvSpPr>
        <p:spPr>
          <a:xfrm>
            <a:off x="4991100" y="2876550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0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الغبار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4FE51167-859D-4154-B640-982BD6D25C50}"/>
              </a:ext>
            </a:extLst>
          </p:cNvPr>
          <p:cNvSpPr/>
          <p:nvPr/>
        </p:nvSpPr>
        <p:spPr>
          <a:xfrm>
            <a:off x="6284795" y="1590675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2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التراب </a:t>
            </a:r>
            <a:r>
              <a:rPr kumimoji="0" lang="ar-AE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hlinkshowjump?jump=nextslide">
              <a:snd r:embed="rId6" name="2016386.wav"/>
            </a:hlinkClick>
            <a:extLst>
              <a:ext uri="{FF2B5EF4-FFF2-40B4-BE49-F238E27FC236}">
                <a16:creationId xmlns:a16="http://schemas.microsoft.com/office/drawing/2014/main" id="{C7172AC3-FA84-465B-8BD9-BD7914757327}"/>
              </a:ext>
            </a:extLst>
          </p:cNvPr>
          <p:cNvSpPr/>
          <p:nvPr/>
        </p:nvSpPr>
        <p:spPr>
          <a:xfrm>
            <a:off x="3697406" y="1590675"/>
            <a:ext cx="2209800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b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الشرر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226</Words>
  <Application>Microsoft Office PowerPoint</Application>
  <PresentationFormat>Widescreen</PresentationFormat>
  <Paragraphs>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Daytona</vt:lpstr>
      <vt:lpstr>Impact</vt:lpstr>
      <vt:lpstr>Sakkal Majalla</vt:lpstr>
      <vt:lpstr>Traditional Arabic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زينة سلطان محمد المرزوقي</dc:creator>
  <cp:lastModifiedBy>SUMEYA KHUDOUM ISMAIL MOHAMED ALBAROUT ALBAROUD</cp:lastModifiedBy>
  <cp:revision>25</cp:revision>
  <dcterms:created xsi:type="dcterms:W3CDTF">2021-04-30T18:17:58Z</dcterms:created>
  <dcterms:modified xsi:type="dcterms:W3CDTF">2021-09-14T15:17:40Z</dcterms:modified>
</cp:coreProperties>
</file>