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2" r:id="rId2"/>
    <p:sldId id="378" r:id="rId3"/>
    <p:sldId id="278" r:id="rId4"/>
    <p:sldId id="347" r:id="rId5"/>
    <p:sldId id="282" r:id="rId6"/>
    <p:sldId id="330" r:id="rId7"/>
    <p:sldId id="350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84" r:id="rId17"/>
    <p:sldId id="385" r:id="rId18"/>
    <p:sldId id="379" r:id="rId19"/>
    <p:sldId id="380" r:id="rId20"/>
    <p:sldId id="381" r:id="rId21"/>
    <p:sldId id="3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8C4"/>
    <a:srgbClr val="FFCC00"/>
    <a:srgbClr val="1EA21E"/>
    <a:srgbClr val="FF99FF"/>
    <a:srgbClr val="FFFFFF"/>
    <a:srgbClr val="C82004"/>
    <a:srgbClr val="00FF99"/>
    <a:srgbClr val="F7F73B"/>
    <a:srgbClr val="D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DF343-D01F-4197-A7BC-DB2665EC3CB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DC4B-FE04-465D-8FEC-39F2685B2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DC4B-FE04-465D-8FEC-39F2685B27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D88F-7888-4096-A853-B0CB7F6AC2C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79484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مستطيل 4"/>
          <p:cNvSpPr/>
          <p:nvPr/>
        </p:nvSpPr>
        <p:spPr>
          <a:xfrm>
            <a:off x="1635981" y="5338402"/>
            <a:ext cx="597218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TextBox 18"/>
          <p:cNvSpPr txBox="1"/>
          <p:nvPr/>
        </p:nvSpPr>
        <p:spPr>
          <a:xfrm>
            <a:off x="533400" y="15922"/>
            <a:ext cx="7351693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حجة الوداع ووفاة </a:t>
            </a:r>
          </a:p>
          <a:p>
            <a:pPr algn="ctr"/>
            <a:r>
              <a:rPr lang="ar-AE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الرسول صلى الله عليه وسلم </a:t>
            </a:r>
            <a:endParaRPr lang="ar-EG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8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0932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" y="228600"/>
            <a:ext cx="9013904" cy="6553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28600" y="2133600"/>
            <a:ext cx="86106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أنه لم يفرض إلا على المستطيع </a:t>
            </a:r>
          </a:p>
          <a:p>
            <a:pPr algn="ctr"/>
            <a:r>
              <a:rPr lang="ar-AE" sz="3200" b="1" dirty="0" smtClean="0"/>
              <a:t>وقول النبي لمن يسأله أفعل ولا حرج</a:t>
            </a:r>
            <a:endParaRPr lang="ar-AE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533400" y="5334000"/>
            <a:ext cx="8229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/>
              <a:t>تأكيده وحرصه على تبليغ رسالة ربه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val="1913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" y="152400"/>
            <a:ext cx="889802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" y="152400"/>
            <a:ext cx="89915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8839200" cy="2362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28600" y="1828800"/>
            <a:ext cx="8610600" cy="1066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أن النبي بشر أوجب الله عليه الموت وأكد على ذلك في كتابه ونعى النبي نفسه في خطبة الوداع</a:t>
            </a:r>
            <a:endParaRPr lang="ar-AE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381000" y="5181600"/>
            <a:ext cx="84582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الاقتداء به – نشر دعوته –اتباع سنته – التخلق بأخلاقه</a:t>
            </a:r>
            <a:endParaRPr lang="ar-AE" sz="3600" b="1" dirty="0"/>
          </a:p>
        </p:txBody>
      </p:sp>
    </p:spTree>
    <p:extLst>
      <p:ext uri="{BB962C8B-B14F-4D97-AF65-F5344CB8AC3E}">
        <p14:creationId xmlns:p14="http://schemas.microsoft.com/office/powerpoint/2010/main" val="37860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" y="304800"/>
            <a:ext cx="903184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9" y="0"/>
            <a:ext cx="9028653" cy="65532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800600" y="2362200"/>
            <a:ext cx="3733800" cy="1447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تأكد من خبر الوفاة وأقنع الناس بالعقل والدليل</a:t>
            </a:r>
          </a:p>
          <a:p>
            <a:pPr algn="ctr"/>
            <a:r>
              <a:rPr lang="ar-AE" sz="3200" b="1" dirty="0" smtClean="0"/>
              <a:t>( الثبات الانفعالي)</a:t>
            </a:r>
            <a:endParaRPr lang="ar-AE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838200" y="2362200"/>
            <a:ext cx="3657600" cy="1295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/>
              <a:t>لم يصدق الخبر وتوعد من يقول بوفاة النبي </a:t>
            </a:r>
          </a:p>
          <a:p>
            <a:pPr algn="ctr"/>
            <a:r>
              <a:rPr lang="ar-AE" sz="2800" b="1" dirty="0" smtClean="0"/>
              <a:t>( الانفعال العاطفي )</a:t>
            </a:r>
            <a:endParaRPr lang="ar-AE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381000" y="5791200"/>
            <a:ext cx="8610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صواب ودقة اختيار النبي للشخص المناسب لطبيعة المرحلة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0247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3" y="152400"/>
            <a:ext cx="8837537" cy="65532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048000" y="2667000"/>
            <a:ext cx="2819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العاشرة </a:t>
            </a:r>
            <a:endParaRPr lang="ar-AE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609600" y="3276600"/>
            <a:ext cx="27432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يزيد عن مائة ألف</a:t>
            </a:r>
            <a:endParaRPr lang="ar-AE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533400" y="3886200"/>
            <a:ext cx="53340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تأدية مناسك الحج – تعليم الناس وتذكيرهم – الوداع في الخطبة</a:t>
            </a:r>
            <a:endParaRPr lang="ar-AE" sz="3600" b="1" dirty="0"/>
          </a:p>
        </p:txBody>
      </p:sp>
      <p:sp>
        <p:nvSpPr>
          <p:cNvPr id="8" name="مستطيل 7"/>
          <p:cNvSpPr/>
          <p:nvPr/>
        </p:nvSpPr>
        <p:spPr>
          <a:xfrm>
            <a:off x="1752600" y="5029200"/>
            <a:ext cx="20574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/>
              <a:t>الحمى</a:t>
            </a:r>
            <a:endParaRPr lang="ar-AE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3352800" y="5638800"/>
            <a:ext cx="24384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11 هجرية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2705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38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1" cy="660119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04800" y="1371600"/>
            <a:ext cx="8534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فإني لا أدري لعلي لا ألقاكم بعد عامي هذا</a:t>
            </a:r>
            <a:endParaRPr lang="ar-AE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304800" y="2667000"/>
            <a:ext cx="86106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لثقته فيه وأمانته ولأنه لابد من والياً لأمر المسلمين</a:t>
            </a:r>
            <a:endParaRPr lang="ar-AE" sz="3600" b="1" dirty="0"/>
          </a:p>
        </p:txBody>
      </p:sp>
      <p:sp>
        <p:nvSpPr>
          <p:cNvPr id="7" name="مستطيل 6"/>
          <p:cNvSpPr/>
          <p:nvPr/>
        </p:nvSpPr>
        <p:spPr>
          <a:xfrm>
            <a:off x="1600200" y="4191000"/>
            <a:ext cx="50292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يسر وسماحة الإسلام</a:t>
            </a:r>
            <a:endParaRPr lang="ar-AE" sz="3600" b="1" dirty="0"/>
          </a:p>
        </p:txBody>
      </p:sp>
      <p:sp>
        <p:nvSpPr>
          <p:cNvPr id="8" name="مستطيل 7"/>
          <p:cNvSpPr/>
          <p:nvPr/>
        </p:nvSpPr>
        <p:spPr>
          <a:xfrm>
            <a:off x="304800" y="5181600"/>
            <a:ext cx="85344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محبة الرسول له وتهيئة المسلمين لتولي الأمر من بعده</a:t>
            </a:r>
            <a:endParaRPr lang="ar-AE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304800" y="6019800"/>
            <a:ext cx="85344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حرصه وتأكيده على تبليغ رسالة ربه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984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914400" y="304800"/>
            <a:ext cx="7924800" cy="707886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r>
              <a:rPr lang="ar-AE" sz="4000" b="1" dirty="0" smtClean="0">
                <a:ln w="11430"/>
                <a:solidFill>
                  <a:srgbClr val="1E08C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حجة الوداع ووفاة النبي صلى الله عليه وسلم</a:t>
            </a:r>
            <a:endParaRPr lang="ar-EG" sz="4000" b="1" dirty="0">
              <a:ln w="11430"/>
              <a:solidFill>
                <a:srgbClr val="1E08C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مستطيل 14"/>
          <p:cNvSpPr/>
          <p:nvPr/>
        </p:nvSpPr>
        <p:spPr>
          <a:xfrm>
            <a:off x="609600" y="1295400"/>
            <a:ext cx="8029762" cy="923330"/>
          </a:xfrm>
          <a:prstGeom prst="rect">
            <a:avLst/>
          </a:prstGeom>
          <a:solidFill>
            <a:srgbClr val="1E08C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  <a:cs typeface="+mj-cs"/>
              </a:rPr>
              <a:t>نواتج التعلم المٌتوقعة بإذن الله تعالى</a:t>
            </a:r>
            <a:endParaRPr lang="en-U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8678486" cy="39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8839200" cy="6477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04800" y="1752600"/>
            <a:ext cx="8534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/>
              <a:t>لاختلاف طبائعهم وطريقة تفكيرهم عقلاً وعاطفة</a:t>
            </a:r>
            <a:endParaRPr lang="ar-AE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457200" y="4191000"/>
            <a:ext cx="82296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/>
              <a:t>نشر التراحم والمحبة بين الناس</a:t>
            </a:r>
            <a:endParaRPr lang="ar-AE" sz="2800" b="1" dirty="0"/>
          </a:p>
        </p:txBody>
      </p:sp>
      <p:sp>
        <p:nvSpPr>
          <p:cNvPr id="7" name="مستطيل 6"/>
          <p:cNvSpPr/>
          <p:nvPr/>
        </p:nvSpPr>
        <p:spPr>
          <a:xfrm>
            <a:off x="457200" y="5029200"/>
            <a:ext cx="82296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تقدير المرأة واحترامها</a:t>
            </a:r>
            <a:endParaRPr lang="ar-AE" sz="3600" b="1" dirty="0"/>
          </a:p>
        </p:txBody>
      </p:sp>
      <p:sp>
        <p:nvSpPr>
          <p:cNvPr id="8" name="مستطيل 7"/>
          <p:cNvSpPr/>
          <p:nvPr/>
        </p:nvSpPr>
        <p:spPr>
          <a:xfrm>
            <a:off x="457200" y="5867400"/>
            <a:ext cx="82296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التحذير من الفرقة والاختلاف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1938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3"/>
          <p:cNvSpPr/>
          <p:nvPr/>
        </p:nvSpPr>
        <p:spPr>
          <a:xfrm>
            <a:off x="3331071" y="797004"/>
            <a:ext cx="25516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</a:t>
            </a:r>
            <a:r>
              <a:rPr lang="ar-AE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</a:t>
            </a:r>
            <a:r>
              <a:rPr lang="ar-SA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</a:t>
            </a:r>
            <a:r>
              <a:rPr lang="ar-AE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ــ</a:t>
            </a:r>
            <a:r>
              <a:rPr lang="ar-SA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ئة</a:t>
            </a:r>
            <a:endParaRPr lang="en-US" sz="6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958"/>
            <a:ext cx="9144000" cy="38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" y="152400"/>
            <a:ext cx="9095575" cy="66294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76200" y="3048000"/>
            <a:ext cx="9067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ليبين للناس أن الحج ليس كل عام وإنما يكفي في العمر مرة </a:t>
            </a:r>
            <a:endParaRPr lang="ar-AE" sz="3600" b="1" dirty="0"/>
          </a:p>
        </p:txBody>
      </p:sp>
      <p:sp>
        <p:nvSpPr>
          <p:cNvPr id="5" name="مستطيل 4"/>
          <p:cNvSpPr/>
          <p:nvPr/>
        </p:nvSpPr>
        <p:spPr>
          <a:xfrm>
            <a:off x="533400" y="5791200"/>
            <a:ext cx="82296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انتشار الدعوة ودخول الناس في دين الله أفواجا</a:t>
            </a:r>
            <a:endParaRPr lang="ar-AE" sz="3600" b="1" dirty="0"/>
          </a:p>
        </p:txBody>
      </p:sp>
    </p:spTree>
    <p:extLst>
      <p:ext uri="{BB962C8B-B14F-4D97-AF65-F5344CB8AC3E}">
        <p14:creationId xmlns:p14="http://schemas.microsoft.com/office/powerpoint/2010/main" val="19843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0096" y="468868"/>
            <a:ext cx="6803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>
                <a:solidFill>
                  <a:srgbClr val="00B050"/>
                </a:solidFill>
              </a:rPr>
              <a:t>مدرسة أم القرى الخاصة                                        المعلم / مصطفى هيكل</a:t>
            </a:r>
            <a:endParaRPr lang="ar-EG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1999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8534400" cy="38862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33400" y="1752600"/>
            <a:ext cx="8229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/>
              <a:t>تنبيهاً وتأكيداً على أمر مهم</a:t>
            </a:r>
            <a:endParaRPr lang="ar-AE" sz="4000" b="1" dirty="0"/>
          </a:p>
        </p:txBody>
      </p:sp>
      <p:sp>
        <p:nvSpPr>
          <p:cNvPr id="8" name="مستطيل 7"/>
          <p:cNvSpPr/>
          <p:nvPr/>
        </p:nvSpPr>
        <p:spPr>
          <a:xfrm>
            <a:off x="533400" y="3733800"/>
            <a:ext cx="82296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</a:rPr>
              <a:t>لأنها كانت آخر حجة للنبي وودع فيها أصحابه</a:t>
            </a:r>
            <a:endParaRPr lang="ar-AE" sz="36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57200" y="5638800"/>
            <a:ext cx="8229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يدل على اقتراب أجل النبي صلى الله عليه وسلم</a:t>
            </a:r>
            <a:endParaRPr lang="ar-AE" sz="3600" b="1" dirty="0"/>
          </a:p>
        </p:txBody>
      </p:sp>
    </p:spTree>
    <p:extLst>
      <p:ext uri="{BB962C8B-B14F-4D97-AF65-F5344CB8AC3E}">
        <p14:creationId xmlns:p14="http://schemas.microsoft.com/office/powerpoint/2010/main" val="19513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839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91408" cy="6553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33400" y="1828800"/>
            <a:ext cx="82296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الأمانة صفة مميزة لأصحاب الرسالات </a:t>
            </a:r>
          </a:p>
          <a:p>
            <a:pPr algn="ctr"/>
            <a:r>
              <a:rPr lang="ar-AE" sz="3600" b="1" dirty="0" smtClean="0"/>
              <a:t>لو حرمت الأمة الأمانة لفسد حالها     </a:t>
            </a:r>
            <a:endParaRPr lang="ar-AE" sz="3600" b="1" dirty="0"/>
          </a:p>
        </p:txBody>
      </p:sp>
      <p:sp>
        <p:nvSpPr>
          <p:cNvPr id="6" name="مستطيل 5"/>
          <p:cNvSpPr/>
          <p:nvPr/>
        </p:nvSpPr>
        <p:spPr>
          <a:xfrm>
            <a:off x="533400" y="4343400"/>
            <a:ext cx="8229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يؤدي إلى تراجع الإحسان والتعاطف والتعاون بين الناس</a:t>
            </a:r>
            <a:endParaRPr lang="ar-AE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304800" y="5791200"/>
            <a:ext cx="85344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انتشار الفوضى – انعدام الأمن – عدم صون حرمة النفس</a:t>
            </a:r>
            <a:endParaRPr lang="ar-AE" sz="3600" b="1" dirty="0"/>
          </a:p>
        </p:txBody>
      </p:sp>
    </p:spTree>
    <p:extLst>
      <p:ext uri="{BB962C8B-B14F-4D97-AF65-F5344CB8AC3E}">
        <p14:creationId xmlns:p14="http://schemas.microsoft.com/office/powerpoint/2010/main" val="37539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6553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467600" y="4495800"/>
            <a:ext cx="1066800" cy="1295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الأمانة</a:t>
            </a:r>
            <a:endParaRPr lang="ar-AE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5638800" y="4572000"/>
            <a:ext cx="1600200" cy="121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/>
              <a:t>الربا</a:t>
            </a:r>
            <a:endParaRPr lang="ar-AE" sz="4000" b="1" dirty="0"/>
          </a:p>
        </p:txBody>
      </p:sp>
      <p:sp>
        <p:nvSpPr>
          <p:cNvPr id="7" name="مستطيل 6"/>
          <p:cNvSpPr/>
          <p:nvPr/>
        </p:nvSpPr>
        <p:spPr>
          <a:xfrm>
            <a:off x="4343400" y="4572000"/>
            <a:ext cx="1066800" cy="1219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الأخذ</a:t>
            </a:r>
          </a:p>
          <a:p>
            <a:pPr algn="ctr"/>
            <a:r>
              <a:rPr lang="ar-AE" sz="3600" b="1" dirty="0" smtClean="0"/>
              <a:t>بالثأر</a:t>
            </a:r>
            <a:endParaRPr lang="ar-AE" sz="3600" b="1" dirty="0"/>
          </a:p>
        </p:txBody>
      </p:sp>
      <p:sp>
        <p:nvSpPr>
          <p:cNvPr id="8" name="مستطيل 7"/>
          <p:cNvSpPr/>
          <p:nvPr/>
        </p:nvSpPr>
        <p:spPr>
          <a:xfrm>
            <a:off x="3048000" y="4572000"/>
            <a:ext cx="10668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/>
              <a:t>إنكم ستلقون ربكم</a:t>
            </a:r>
            <a:endParaRPr lang="ar-AE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1676400" y="4572000"/>
            <a:ext cx="1219200" cy="1295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/>
              <a:t>فاحذروه على دينكم</a:t>
            </a:r>
            <a:endParaRPr lang="ar-AE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304800" y="4572000"/>
            <a:ext cx="12192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يا أيها</a:t>
            </a:r>
          </a:p>
          <a:p>
            <a:pPr algn="ctr"/>
            <a:r>
              <a:rPr lang="ar-AE" sz="3200" b="1" dirty="0" smtClean="0"/>
              <a:t>الناس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8012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6403</TotalTime>
  <Words>273</Words>
  <Application>Microsoft Office PowerPoint</Application>
  <PresentationFormat>عرض على الشاشة (3:4)‏</PresentationFormat>
  <Paragraphs>48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Mangal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حسن محمد الكفوري</cp:lastModifiedBy>
  <cp:revision>548</cp:revision>
  <dcterms:created xsi:type="dcterms:W3CDTF">2012-09-25T17:41:53Z</dcterms:created>
  <dcterms:modified xsi:type="dcterms:W3CDTF">2016-09-26T06:12:16Z</dcterms:modified>
</cp:coreProperties>
</file>