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5" r:id="rId2"/>
    <p:sldId id="1349" r:id="rId3"/>
    <p:sldId id="444" r:id="rId4"/>
    <p:sldId id="577" r:id="rId5"/>
    <p:sldId id="1376" r:id="rId6"/>
    <p:sldId id="279" r:id="rId7"/>
    <p:sldId id="256" r:id="rId8"/>
    <p:sldId id="1377" r:id="rId9"/>
    <p:sldId id="1378" r:id="rId10"/>
    <p:sldId id="612" r:id="rId11"/>
    <p:sldId id="258" r:id="rId12"/>
    <p:sldId id="1379" r:id="rId13"/>
    <p:sldId id="259" r:id="rId14"/>
    <p:sldId id="1380" r:id="rId15"/>
    <p:sldId id="1381" r:id="rId16"/>
    <p:sldId id="1350" r:id="rId17"/>
    <p:sldId id="1392" r:id="rId18"/>
    <p:sldId id="1382" r:id="rId19"/>
    <p:sldId id="1384" r:id="rId20"/>
    <p:sldId id="1385" r:id="rId21"/>
    <p:sldId id="262" r:id="rId22"/>
    <p:sldId id="264" r:id="rId23"/>
    <p:sldId id="265" r:id="rId24"/>
    <p:sldId id="1386" r:id="rId25"/>
    <p:sldId id="1387" r:id="rId26"/>
    <p:sldId id="266" r:id="rId27"/>
    <p:sldId id="1388" r:id="rId28"/>
    <p:sldId id="1393" r:id="rId29"/>
    <p:sldId id="257" r:id="rId30"/>
    <p:sldId id="1394" r:id="rId31"/>
    <p:sldId id="139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7F1EA"/>
    <a:srgbClr val="B3D5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9T12:58:27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772 91 24575,'-26'-1'0,"-1"1"0,0 2 0,0 1 0,0 0 0,1 2 0,0 1 0,0 2 0,0 0 0,1 2 0,0 0 0,1 2 0,-30 19 0,-51 35 0,-34 25 0,128-80 0,-1 0 0,2 0 0,-1 1 0,1 0 0,1 1 0,0 0 0,1 1 0,-8 18 0,5-8 0,1 0 0,2 1 0,0 0 0,-5 32 0,5 12 0,3 1 0,2-1 0,13 122 0,-10-184 0,1 1 0,0-1 0,1 1 0,0-1 0,0 0 0,1 0 0,0 0 0,0 0 0,0 0 0,1 0 0,0-1 0,0 0 0,1 0 0,0 0 0,0 0 0,0-1 0,10 8 0,-6-7 0,0-1 0,1 1 0,0-2 0,0 1 0,0-1 0,0-1 0,1 0 0,-1 0 0,1-1 0,0-1 0,18 1 0,188 22 0,-134-13 0,18 7 0,-65-10 0,1-2 0,58 2 0,-83-8 0,-1 0 0,1-1 0,0-1 0,0 0 0,-1 0 0,0-1 0,1-1 0,-1 0 0,0 0 0,-1-1 0,1 0 0,12-10 0,8-8 0,-1-2 0,-2-2 0,0 0 0,-2-2 0,-1 0 0,-2-2 0,-1-1 0,19-34 0,-28 39 0,-1 0 0,-1 0 0,-2-1 0,0-1 0,-2 1 0,6-55 0,-6-3 0,-5-89 0,-3 160 0,0-1 0,-1 0 0,0 1 0,-1 0 0,-1-1 0,0 1 0,-2 1 0,1-1 0,-2 1 0,0 0 0,0 0 0,-1 1 0,-1 0 0,0 0 0,-1 1 0,-1 0 0,0 1 0,0 0 0,-21-15 0,14 11-124,-1 0 0,0 1 0,-1 0 0,-1 2 0,0 1 0,0 0-1,-1 2 1,-1 0 0,1 2 0,-46-10 0,30 13-6702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9T12:58:32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941 64 24575,'-126'-1'0,"-148"3"0,258 0 0,-1 0 0,0 0 0,0 2 0,1 0 0,0 1 0,0 0 0,0 1 0,0 1 0,-20 13 0,16-6 0,0 1 0,1 1 0,0 1 0,1 0 0,-27 37 0,6-7 0,2 3 0,-33 60 0,59-89 0,1-1 0,1 1 0,1 1 0,0-1 0,2 1 0,1 1 0,0-1 0,2 1 0,-1 24 0,4-28 0,-1 2 0,1-1 0,1 1 0,4 30 0,-4-46 0,1 0 0,-1 0 0,1 1 0,0-1 0,0 0 0,0-1 0,1 1 0,0 0 0,-1-1 0,2 1 0,-1-1 0,0 0 0,1 0 0,0 0 0,0 0 0,0-1 0,1 0 0,5 4 0,28 12 0,43 15 0,-51-22 0,1 1 0,-2 1 0,47 30 0,-62-34 0,42 30 0,75 42 0,-109-71 0,1-1 0,0-1 0,0 0 0,0-2 0,1-1 0,0-1 0,30 3 0,-19-5 0,0-1 0,1-2 0,45-6 0,-70 5 0,0-1 0,-1 0 0,1-1 0,-1 0 0,1 0 0,-1-1 0,0-1 0,-1 0 0,1 0 0,-1-1 0,0 0 0,0 0 0,0-1 0,13-15 0,-8 5 0,-1 0 0,0-1 0,-2-1 0,0 0 0,-1 0 0,-1-1 0,0 0 0,-2-1 0,-1 0 0,0 0 0,-2 0 0,3-27 0,8-104 0,14-295 0,-29 407 0,1 21 0,-1 0 0,0 1 0,-2-1 0,-5-29 0,5 42 0,1 1 0,-1 0 0,-1-1 0,1 1 0,-1 0 0,1 1 0,-2-1 0,1 0 0,0 1 0,-1 0 0,0-1 0,0 1 0,0 1 0,0-1 0,-1 1 0,1-1 0,-1 1 0,0 1 0,-9-5 0,-3 1 20,0 1 0,0 1 0,0 1 0,-22-3 0,-20-3-1485,21 0-5361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9T12:58:40.6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1192 106 24575,'-48'2'0,"0"3"0,1 2 0,-76 21 0,63-12 0,-82 8 0,-28 2 0,42-5 0,94-15 0,-1 1 0,1 2 0,1 2 0,-1 1 0,-48 25 0,71-30 0,0 0 0,0 0 0,0 1 0,1 0 0,0 1 0,1 0 0,0 1 0,0 0 0,1 0 0,0 1 0,1 0 0,0 0 0,-6 16 0,5-8 0,1 0 0,1 0 0,1 1 0,1-1 0,0 1 0,2 0 0,-1 39 0,3 11 0,-1-9 0,10 82 0,-6-127 0,1-1 0,1 1 0,0-1 0,1 1 0,0-2 0,2 1 0,15 24 0,-9-19 0,1 1 0,1-2 0,1 0 0,26 22 0,-33-33 0,1 0 0,0-1 0,0-1 0,0 0 0,1-1 0,0 0 0,0 0 0,0-2 0,1 1 0,-1-2 0,1 1 0,16 0 0,18-1 0,1-3 0,49-5 0,13-1 0,22 8 0,91-4 0,-210 2 0,0-1 0,1 0 0,-1-1 0,0-1 0,0 0 0,-1-1 0,1 0 0,-1-1 0,0 0 0,-1-1 0,1 0 0,-1-1 0,-1 0 0,1-1 0,-2 0 0,1-1 0,-1 0 0,-1 0 0,1-1 0,-2 0 0,12-23 0,-6 9 0,-2-2 0,0 1 0,-2-1 0,-1-1 0,-2 1 0,0-1 0,-2-1 0,-1 1 0,-1-40 0,-11-592 0,10 648-273,-2-1 0,0 1 0,0 0 0,-4-14 0,-5-1-6553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9T12:58:45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1199 170 24575,'-72'-2'0,"1"-3"0,-76-14 0,62 7 0,50 8 0,1-1 0,-61-17 0,8-6 0,0 5 0,-154-21 0,239 44 0,-16-3 0,0 2 0,0 0 0,0 1 0,-30 3 0,43-2 0,1 0 0,-1 0 0,0 1 0,0 0 0,0 0 0,1 0 0,-1 0 0,1 1 0,0-1 0,0 1 0,0 0 0,0 1 0,0-1 0,1 1 0,-1-1 0,1 1 0,0 0 0,0 0 0,0 1 0,1-1 0,-3 6 0,-2 8 0,1 0 0,0 0 0,1 1 0,2 0 0,0-1 0,-2 36 0,11 124 0,-1-81 0,-5-57 0,1-1 0,5 41 0,-4-67 0,0 0 0,2 1 0,-1-2 0,2 1 0,0 0 0,12 22 0,-7-19 0,1-1 0,0 0 0,1 0 0,1-1 0,0-1 0,27 21 0,100 58 0,-16-13 0,-101-62 0,0-1 0,1-1 0,0-2 0,1 0 0,38 13 0,298 72 0,-336-91 0,6 1 0,1-1 0,0-1 0,36 1 0,-61-7 0,1 1 0,0-2 0,-1 1 0,1-1 0,0 0 0,-1-1 0,1 1 0,-1-1 0,0-1 0,0 0 0,0 0 0,0 0 0,0-1 0,0 0 0,-1 0 0,0 0 0,0-1 0,10-9 0,1-7 0,0-1 0,-2-1 0,0 0 0,-2 0 0,0-2 0,-2 1 0,-1-2 0,0 1 0,-2-2 0,-1 1 0,-2-1 0,0 1 0,-2-2 0,0 1 0,-2-29 0,-1-19 0,-6-216 0,5 280 0,-1 0 0,0 0 0,0 0 0,-1 0 0,-1 0 0,1 1 0,-2 0 0,0-1 0,0 1 0,0 1 0,-13-17 0,6 13 0,-1-1 0,-1 2 0,0 0 0,0 0 0,-1 1 0,-22-11 0,-45-25-1365,46 26-5461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F06AF-2F71-427D-AD7F-1BF2D8A8C759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2F320-1378-4797-927A-73924D7CF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7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9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7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0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2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7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3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3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A480A-7E43-4355-AB24-C82B3B132C0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EA30-6343-4187-A5D9-43F65A20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8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microsoft.com/office/2007/relationships/hdphoto" Target="../media/hdphoto12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47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microsoft.com/office/2007/relationships/hdphoto" Target="../media/hdphoto17.wdp"/><Relationship Id="rId7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microsoft.com/office/2007/relationships/hdphoto" Target="../media/hdphoto18.wdp"/><Relationship Id="rId4" Type="http://schemas.openxmlformats.org/officeDocument/2006/relationships/image" Target="../media/image54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microsoft.com/office/2007/relationships/hdphoto" Target="../media/hdphoto19.wdp"/><Relationship Id="rId7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microsoft.com/office/2007/relationships/hdphoto" Target="../media/hdphoto20.wdp"/><Relationship Id="rId4" Type="http://schemas.openxmlformats.org/officeDocument/2006/relationships/image" Target="../media/image56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hyperlink" Target="https://www.liveworksheets.com/iq1621603e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12" y="132650"/>
            <a:ext cx="2027582" cy="6304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9951039" y="93201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u="sng" dirty="0"/>
              <a:t>مدرسة سارة للتعليم الأساسي ح1</a:t>
            </a:r>
            <a:endParaRPr lang="en-US" sz="14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5" y="288392"/>
            <a:ext cx="1315726" cy="4747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5" y="1098881"/>
            <a:ext cx="11388358" cy="505054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03" y="1577420"/>
            <a:ext cx="2432944" cy="1207604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5245" y="5920820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6DEF6-9F2B-4E82-87B6-3010B5B41EE2}"/>
              </a:ext>
            </a:extLst>
          </p:cNvPr>
          <p:cNvSpPr txBox="1"/>
          <p:nvPr/>
        </p:nvSpPr>
        <p:spPr>
          <a:xfrm>
            <a:off x="10270229" y="353767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dirty="0"/>
              <a:t>إعداد المعلمة: ناهد سعد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list check pad  clipart">
            <a:extLst>
              <a:ext uri="{FF2B5EF4-FFF2-40B4-BE49-F238E27FC236}">
                <a16:creationId xmlns:a16="http://schemas.microsoft.com/office/drawing/2014/main" id="{706E5AFE-56F4-4CDC-B71C-F1A894F0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6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list check clipart">
            <a:extLst>
              <a:ext uri="{FF2B5EF4-FFF2-40B4-BE49-F238E27FC236}">
                <a16:creationId xmlns:a16="http://schemas.microsoft.com/office/drawing/2014/main" id="{B487C652-0DB5-40CA-B270-3593133B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80" y="1693989"/>
            <a:ext cx="56516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A5E60-2975-4CBE-9F1B-F73D10BB1C1C}"/>
              </a:ext>
            </a:extLst>
          </p:cNvPr>
          <p:cNvSpPr txBox="1"/>
          <p:nvPr/>
        </p:nvSpPr>
        <p:spPr>
          <a:xfrm>
            <a:off x="4333462" y="1693989"/>
            <a:ext cx="51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الناتج الأول</a:t>
            </a:r>
            <a:r>
              <a:rPr lang="ar-AE" sz="2800" b="1" dirty="0"/>
              <a:t>:</a:t>
            </a:r>
            <a:r>
              <a:rPr lang="ar-AE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AE" sz="2800" b="1" dirty="0"/>
              <a:t>أُؤَدِّيَ الصَّلاةَ بِطَريقَةٍ صَحيحَةٍ.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B9D26-AF46-4C42-A2AE-49C4FDEC1404}"/>
              </a:ext>
            </a:extLst>
          </p:cNvPr>
          <p:cNvSpPr txBox="1"/>
          <p:nvPr/>
        </p:nvSpPr>
        <p:spPr>
          <a:xfrm>
            <a:off x="4775957" y="504322"/>
            <a:ext cx="256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نواتج التعلم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184"/>
          <a:stretch/>
        </p:blipFill>
        <p:spPr>
          <a:xfrm>
            <a:off x="172278" y="308113"/>
            <a:ext cx="5300870" cy="6241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748CE-C68C-4B81-8736-0C0C258CC81E}"/>
              </a:ext>
            </a:extLst>
          </p:cNvPr>
          <p:cNvSpPr txBox="1"/>
          <p:nvPr/>
        </p:nvSpPr>
        <p:spPr>
          <a:xfrm>
            <a:off x="9846366" y="0"/>
            <a:ext cx="212267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نلاحظ ونتعاون: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74498-0D57-4C92-A576-69E57AAA7244}"/>
              </a:ext>
            </a:extLst>
          </p:cNvPr>
          <p:cNvSpPr txBox="1"/>
          <p:nvPr/>
        </p:nvSpPr>
        <p:spPr>
          <a:xfrm>
            <a:off x="5473148" y="655658"/>
            <a:ext cx="6718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كَمْ جَلَسَ سَعيد للتَّشهد وَالصَّلاة الْإِبراهيمِيّة في صَلاة الظُّهر؟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4B1C7-CE57-4826-ABE6-B4504B5A149B}"/>
              </a:ext>
            </a:extLst>
          </p:cNvPr>
          <p:cNvSpPr txBox="1"/>
          <p:nvPr/>
        </p:nvSpPr>
        <p:spPr>
          <a:xfrm>
            <a:off x="5473148" y="2026974"/>
            <a:ext cx="6718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هناك اختلافات أخرى سوف نلاحظها عندما نشاهد كيفية صلاة الظهر.</a:t>
            </a:r>
            <a:endParaRPr lang="en-US" sz="4000" b="1" dirty="0"/>
          </a:p>
        </p:txBody>
      </p:sp>
      <p:pic>
        <p:nvPicPr>
          <p:cNvPr id="1026" name="Picture 2" descr="Flat Screen Tv Clipart HD Stock Images | Shutterstock">
            <a:extLst>
              <a:ext uri="{FF2B5EF4-FFF2-40B4-BE49-F238E27FC236}">
                <a16:creationId xmlns:a16="http://schemas.microsoft.com/office/drawing/2014/main" id="{7932B268-13DD-46F3-806D-71615E30E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 bwMode="auto">
          <a:xfrm>
            <a:off x="5459895" y="3237875"/>
            <a:ext cx="6718853" cy="36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1713C7C1-0FA6-4DFB-9A82-2946FF412D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1446399"/>
                  </p:ext>
                </p:extLst>
              </p:nvPr>
            </p:nvGraphicFramePr>
            <p:xfrm>
              <a:off x="6227436" y="3766930"/>
              <a:ext cx="4250688" cy="2079233"/>
            </p:xfrm>
            <a:graphic>
              <a:graphicData uri="http://schemas.microsoft.com/office/powerpoint/2016/slidezoom">
                <pslz:sldZm>
                  <pslz:sldZmObj sldId="1379" cId="847220034">
                    <pslz:zmPr id="{A5893E43-751C-4A4B-B3FD-BC867A0B6162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50688" cy="20792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713C7C1-0FA6-4DFB-9A82-2946FF412D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27436" y="3766930"/>
                <a:ext cx="4250688" cy="20792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70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تعليم الصلاة   تعليم صلاة الظهر_360p">
            <a:hlinkClick r:id="" action="ppaction://media"/>
            <a:extLst>
              <a:ext uri="{FF2B5EF4-FFF2-40B4-BE49-F238E27FC236}">
                <a16:creationId xmlns:a16="http://schemas.microsoft.com/office/drawing/2014/main" id="{9DE98BCC-0916-468C-B1A6-8B56CF6E4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826086" cy="6255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6EAFA-1547-44BD-BBF7-4930D30B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2" y="6255141"/>
            <a:ext cx="16002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7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574"/>
            <a:ext cx="11826086" cy="5804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6EAFA-1547-44BD-BBF7-4930D30B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2" y="6255141"/>
            <a:ext cx="1600200" cy="476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B3FB2D-EBF6-41D3-AD26-CF5EC5C7DDC5}"/>
              </a:ext>
            </a:extLst>
          </p:cNvPr>
          <p:cNvSpPr txBox="1"/>
          <p:nvPr/>
        </p:nvSpPr>
        <p:spPr>
          <a:xfrm>
            <a:off x="5422712" y="1497492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6C15F-F79D-4138-9A38-E7CF9CEF3F45}"/>
              </a:ext>
            </a:extLst>
          </p:cNvPr>
          <p:cNvSpPr txBox="1"/>
          <p:nvPr/>
        </p:nvSpPr>
        <p:spPr>
          <a:xfrm>
            <a:off x="1820340" y="1497492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B394C-19AC-44CD-B7E2-EF82E9171255}"/>
              </a:ext>
            </a:extLst>
          </p:cNvPr>
          <p:cNvSpPr txBox="1"/>
          <p:nvPr/>
        </p:nvSpPr>
        <p:spPr>
          <a:xfrm>
            <a:off x="5493765" y="2471526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E79463-EEE1-4C5E-B6CB-4ECDD1C2C7CE}"/>
              </a:ext>
            </a:extLst>
          </p:cNvPr>
          <p:cNvSpPr txBox="1"/>
          <p:nvPr/>
        </p:nvSpPr>
        <p:spPr>
          <a:xfrm>
            <a:off x="1779473" y="2471526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D7A89-D406-406E-B4C0-56816EEA4FA0}"/>
              </a:ext>
            </a:extLst>
          </p:cNvPr>
          <p:cNvSpPr txBox="1"/>
          <p:nvPr/>
        </p:nvSpPr>
        <p:spPr>
          <a:xfrm>
            <a:off x="1832480" y="3299844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372E3-3B09-4A81-B498-37BBDCA2B73D}"/>
              </a:ext>
            </a:extLst>
          </p:cNvPr>
          <p:cNvSpPr txBox="1"/>
          <p:nvPr/>
        </p:nvSpPr>
        <p:spPr>
          <a:xfrm>
            <a:off x="5493765" y="4175584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99B35-196E-4BC4-BFE9-1CF49E397F53}"/>
              </a:ext>
            </a:extLst>
          </p:cNvPr>
          <p:cNvSpPr txBox="1"/>
          <p:nvPr/>
        </p:nvSpPr>
        <p:spPr>
          <a:xfrm>
            <a:off x="1792725" y="4157345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AD95C-7F74-4B65-92C1-958C5AA782A8}"/>
              </a:ext>
            </a:extLst>
          </p:cNvPr>
          <p:cNvSpPr txBox="1"/>
          <p:nvPr/>
        </p:nvSpPr>
        <p:spPr>
          <a:xfrm>
            <a:off x="4442051" y="5035149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F20707-D3C9-4461-A9E5-09DEDD5CECD0}"/>
              </a:ext>
            </a:extLst>
          </p:cNvPr>
          <p:cNvSpPr txBox="1"/>
          <p:nvPr/>
        </p:nvSpPr>
        <p:spPr>
          <a:xfrm>
            <a:off x="851819" y="5065175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8CF197-8598-4DA4-8C65-93EDAD990C46}"/>
              </a:ext>
            </a:extLst>
          </p:cNvPr>
          <p:cNvSpPr txBox="1"/>
          <p:nvPr/>
        </p:nvSpPr>
        <p:spPr>
          <a:xfrm>
            <a:off x="7977809" y="0"/>
            <a:ext cx="399122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افتح الكتاب ص 70 وابدأ بالحل: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0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FABEE-ECF2-4A2D-839A-46D68BB84C20}"/>
              </a:ext>
            </a:extLst>
          </p:cNvPr>
          <p:cNvSpPr txBox="1"/>
          <p:nvPr/>
        </p:nvSpPr>
        <p:spPr>
          <a:xfrm>
            <a:off x="9568070" y="0"/>
            <a:ext cx="240096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نناقش ونطبق: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EEB739-4BC5-4117-B08E-D77656239E3F}"/>
              </a:ext>
            </a:extLst>
          </p:cNvPr>
          <p:cNvSpPr txBox="1"/>
          <p:nvPr/>
        </p:nvSpPr>
        <p:spPr>
          <a:xfrm>
            <a:off x="3143090" y="783437"/>
            <a:ext cx="8825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solidFill>
                  <a:srgbClr val="C00000"/>
                </a:solidFill>
              </a:rPr>
              <a:t>كيْفَ نُؤَدّي صَلاةَ الظُّهْرِ وَالْعَصْرِ وَالْعِشاءِ؟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F2C02-519C-40B6-BB60-3B79516920D8}"/>
              </a:ext>
            </a:extLst>
          </p:cNvPr>
          <p:cNvSpPr txBox="1"/>
          <p:nvPr/>
        </p:nvSpPr>
        <p:spPr>
          <a:xfrm>
            <a:off x="5088834" y="187465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solidFill>
                  <a:srgbClr val="C00000"/>
                </a:solidFill>
              </a:rPr>
              <a:t>كَيْفَ نُؤَدّي صَلاةَ الْمَغْرِب؟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Transparent Child Thinking Clipart - Thinking Cartoon Png, Png Download -  kindpng">
            <a:extLst>
              <a:ext uri="{FF2B5EF4-FFF2-40B4-BE49-F238E27FC236}">
                <a16:creationId xmlns:a16="http://schemas.microsoft.com/office/drawing/2014/main" id="{5D900CF8-19FD-421B-81F2-B6C45CCF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" y="1098200"/>
            <a:ext cx="4720432" cy="625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oleh Emad Mahmoud di Muslim Prayer Guide | Kartun, Seni arab, Kegiatan  untuk anak">
            <a:extLst>
              <a:ext uri="{FF2B5EF4-FFF2-40B4-BE49-F238E27FC236}">
                <a16:creationId xmlns:a16="http://schemas.microsoft.com/office/drawing/2014/main" id="{6865866D-6211-49D7-8451-ACD92BDC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18" y="2705648"/>
            <a:ext cx="4369633" cy="436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65D009C-059C-49DC-AABD-A7EAD6761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9" b="96673" l="9934" r="97682">
                        <a14:foregroundMark x1="20364" y1="4729" x2="22848" y2="9632"/>
                        <a14:foregroundMark x1="54636" y1="44483" x2="71026" y2="68301"/>
                        <a14:foregroundMark x1="71854" y1="73380" x2="82781" y2="55867"/>
                        <a14:foregroundMark x1="80132" y1="46585" x2="87583" y2="53065"/>
                        <a14:foregroundMark x1="87583" y1="53065" x2="88411" y2="54641"/>
                        <a14:foregroundMark x1="91391" y1="57443" x2="91225" y2="70578"/>
                        <a14:foregroundMark x1="90728" y1="75131" x2="83940" y2="82487"/>
                        <a14:foregroundMark x1="83940" y1="82487" x2="80464" y2="83187"/>
                        <a14:foregroundMark x1="51325" y1="44483" x2="49503" y2="47461"/>
                        <a14:foregroundMark x1="45861" y1="39580" x2="46523" y2="36602"/>
                        <a14:foregroundMark x1="41887" y1="32925" x2="43543" y2="32750"/>
                        <a14:foregroundMark x1="95364" y1="59019" x2="96689" y2="64974"/>
                        <a14:foregroundMark x1="23344" y1="19089" x2="27815" y2="76357"/>
                        <a14:foregroundMark x1="25331" y1="19089" x2="27483" y2="59370"/>
                        <a14:foregroundMark x1="26325" y1="28371" x2="23510" y2="67075"/>
                        <a14:foregroundMark x1="11921" y1="54466" x2="19702" y2="72154"/>
                        <a14:foregroundMark x1="19702" y1="72154" x2="21026" y2="67776"/>
                        <a14:foregroundMark x1="16060" y1="62522" x2="20530" y2="78109"/>
                        <a14:foregroundMark x1="20530" y1="78109" x2="22351" y2="73380"/>
                        <a14:foregroundMark x1="26987" y1="42557" x2="33113" y2="66900"/>
                        <a14:foregroundMark x1="33113" y1="66900" x2="29967" y2="58144"/>
                        <a14:foregroundMark x1="25993" y1="39755" x2="30298" y2="59895"/>
                        <a14:foregroundMark x1="30298" y1="59895" x2="29967" y2="54291"/>
                        <a14:foregroundMark x1="28311" y1="30123" x2="32119" y2="46410"/>
                        <a14:foregroundMark x1="32119" y1="46410" x2="31788" y2="43783"/>
                        <a14:foregroundMark x1="26656" y1="16988" x2="29636" y2="34676"/>
                        <a14:foregroundMark x1="29636" y1="34676" x2="27815" y2="29072"/>
                        <a14:foregroundMark x1="21358" y1="5779" x2="24172" y2="27846"/>
                        <a14:foregroundMark x1="24172" y1="27846" x2="23510" y2="26445"/>
                        <a14:foregroundMark x1="20695" y1="11033" x2="27152" y2="32224"/>
                        <a14:foregroundMark x1="31126" y1="45709" x2="31623" y2="55166"/>
                        <a14:foregroundMark x1="33444" y1="87916" x2="36424" y2="96673"/>
                        <a14:foregroundMark x1="36424" y1="96673" x2="36589" y2="95622"/>
                        <a14:foregroundMark x1="35762" y1="89317" x2="35762" y2="89317"/>
                        <a14:foregroundMark x1="47517" y1="59019" x2="72185" y2="89142"/>
                        <a14:foregroundMark x1="72185" y1="89142" x2="78642" y2="89317"/>
                        <a14:foregroundMark x1="57616" y1="67075" x2="68709" y2="79860"/>
                        <a14:foregroundMark x1="68709" y1="79860" x2="70033" y2="80560"/>
                        <a14:foregroundMark x1="54801" y1="46585" x2="74172" y2="67426"/>
                        <a14:foregroundMark x1="50000" y1="43082" x2="65232" y2="56567"/>
                        <a14:foregroundMark x1="51656" y1="41856" x2="79636" y2="54466"/>
                        <a14:foregroundMark x1="53642" y1="43082" x2="77649" y2="53765"/>
                        <a14:foregroundMark x1="60596" y1="43783" x2="83609" y2="52715"/>
                        <a14:foregroundMark x1="91887" y1="70753" x2="97682" y2="78984"/>
                        <a14:foregroundMark x1="97682" y1="78984" x2="97682" y2="78984"/>
                        <a14:foregroundMark x1="94868" y1="67426" x2="95530" y2="72154"/>
                        <a14:foregroundMark x1="95364" y1="68126" x2="92219" y2="78459"/>
                        <a14:foregroundMark x1="92219" y1="78459" x2="89238" y2="79510"/>
                        <a14:foregroundMark x1="82285" y1="72154" x2="79967" y2="78809"/>
                        <a14:foregroundMark x1="68709" y1="69002" x2="68046" y2="81611"/>
                        <a14:foregroundMark x1="68046" y1="81611" x2="66391" y2="76883"/>
                        <a14:foregroundMark x1="63411" y1="66375" x2="63245" y2="76357"/>
                        <a14:foregroundMark x1="63245" y1="76357" x2="61093" y2="73730"/>
                        <a14:foregroundMark x1="57119" y1="68651" x2="58775" y2="79510"/>
                        <a14:foregroundMark x1="55298" y1="72680" x2="56788" y2="83012"/>
                        <a14:foregroundMark x1="56788" y1="83012" x2="56457" y2="78809"/>
                        <a14:foregroundMark x1="52483" y1="66550" x2="54139" y2="81086"/>
                        <a14:foregroundMark x1="54139" y1="81086" x2="53477" y2="75131"/>
                        <a14:foregroundMark x1="46026" y1="60595" x2="50993" y2="81261"/>
                        <a14:foregroundMark x1="50993" y1="81261" x2="50993" y2="78109"/>
                        <a14:foregroundMark x1="52318" y1="73380" x2="54139" y2="75482"/>
                        <a14:foregroundMark x1="18046" y1="65849" x2="20364" y2="69002"/>
                        <a14:foregroundMark x1="24834" y1="46410" x2="29801" y2="62347"/>
                        <a14:foregroundMark x1="29801" y1="62347" x2="29801" y2="61996"/>
                        <a14:foregroundMark x1="26325" y1="52189" x2="28642" y2="60771"/>
                        <a14:foregroundMark x1="28642" y1="60771" x2="28642" y2="60771"/>
                        <a14:foregroundMark x1="26325" y1="54991" x2="26325" y2="57093"/>
                        <a14:foregroundMark x1="13576" y1="93170" x2="17053" y2="90543"/>
                        <a14:foregroundMark x1="48344" y1="50263" x2="48344" y2="5183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899" y="162961"/>
            <a:ext cx="10974457" cy="661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D56FFA-0DB0-4B30-98FA-ED22D9C8DA2B}"/>
              </a:ext>
            </a:extLst>
          </p:cNvPr>
          <p:cNvSpPr txBox="1"/>
          <p:nvPr/>
        </p:nvSpPr>
        <p:spPr>
          <a:xfrm>
            <a:off x="10243930" y="0"/>
            <a:ext cx="172510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أردد وأحفظ: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2706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list check pad  clipart">
            <a:extLst>
              <a:ext uri="{FF2B5EF4-FFF2-40B4-BE49-F238E27FC236}">
                <a16:creationId xmlns:a16="http://schemas.microsoft.com/office/drawing/2014/main" id="{706E5AFE-56F4-4CDC-B71C-F1A894F0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16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list check clipart">
            <a:extLst>
              <a:ext uri="{FF2B5EF4-FFF2-40B4-BE49-F238E27FC236}">
                <a16:creationId xmlns:a16="http://schemas.microsoft.com/office/drawing/2014/main" id="{B487C652-0DB5-40CA-B270-3593133B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80" y="1693989"/>
            <a:ext cx="56516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A5E60-2975-4CBE-9F1B-F73D10BB1C1C}"/>
              </a:ext>
            </a:extLst>
          </p:cNvPr>
          <p:cNvSpPr txBox="1"/>
          <p:nvPr/>
        </p:nvSpPr>
        <p:spPr>
          <a:xfrm>
            <a:off x="4333462" y="1693989"/>
            <a:ext cx="519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الناتج الأول</a:t>
            </a:r>
            <a:r>
              <a:rPr lang="ar-AE" sz="2800" b="1" dirty="0"/>
              <a:t>:</a:t>
            </a:r>
            <a:r>
              <a:rPr lang="ar-AE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AE" sz="2800" b="1" dirty="0"/>
              <a:t>أُؤَدِّيَ الصَّلاةَ بِطَريقَةٍ صَحيحَةٍ.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B9D26-AF46-4C42-A2AE-49C4FDEC1404}"/>
              </a:ext>
            </a:extLst>
          </p:cNvPr>
          <p:cNvSpPr txBox="1"/>
          <p:nvPr/>
        </p:nvSpPr>
        <p:spPr>
          <a:xfrm>
            <a:off x="4775957" y="504322"/>
            <a:ext cx="256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نواتج التعلم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6" descr="Image result for list check clipart">
            <a:extLst>
              <a:ext uri="{FF2B5EF4-FFF2-40B4-BE49-F238E27FC236}">
                <a16:creationId xmlns:a16="http://schemas.microsoft.com/office/drawing/2014/main" id="{7BF385E8-373F-48E5-82F3-99DBAE5C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84" y="2488387"/>
            <a:ext cx="56516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A99C6-D106-4A76-BF94-B28A19BD9FF9}"/>
              </a:ext>
            </a:extLst>
          </p:cNvPr>
          <p:cNvSpPr txBox="1"/>
          <p:nvPr/>
        </p:nvSpPr>
        <p:spPr>
          <a:xfrm>
            <a:off x="3529977" y="2437380"/>
            <a:ext cx="679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الناتج الثاني</a:t>
            </a:r>
            <a:r>
              <a:rPr lang="ar-AE" sz="2800" b="1" dirty="0"/>
              <a:t>:</a:t>
            </a:r>
            <a:r>
              <a:rPr lang="ar-AE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AE" sz="2800" b="1" dirty="0"/>
              <a:t>أَحْرِصَ عَلى أَداءِ الصَّلاةِ باطْمِئْنانٍ وَخُشوعٍ.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09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95E86AD-0441-4D67-8CF8-30BD28DCCF07}"/>
              </a:ext>
            </a:extLst>
          </p:cNvPr>
          <p:cNvGrpSpPr/>
          <p:nvPr/>
        </p:nvGrpSpPr>
        <p:grpSpPr>
          <a:xfrm>
            <a:off x="-14990" y="2321576"/>
            <a:ext cx="11670670" cy="4221969"/>
            <a:chOff x="742122" y="2304727"/>
            <a:chExt cx="10291476" cy="42219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C2C031-2BA6-44CA-901E-7501AEA90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96" b="97475" l="2538" r="94924">
                          <a14:foregroundMark x1="55922" y1="52778" x2="64467" y2="51515"/>
                          <a14:foregroundMark x1="64467" y1="51515" x2="87648" y2="56313"/>
                          <a14:foregroundMark x1="61421" y1="61364" x2="86464" y2="50505"/>
                          <a14:foregroundMark x1="91201" y1="42424" x2="92809" y2="52273"/>
                          <a14:foregroundMark x1="92724" y1="41667" x2="93147" y2="56061"/>
                          <a14:foregroundMark x1="93147" y1="56061" x2="93063" y2="56061"/>
                          <a14:foregroundMark x1="91455" y1="46212" x2="48900" y2="57071"/>
                          <a14:foregroundMark x1="40609" y1="60606" x2="82995" y2="59596"/>
                          <a14:foregroundMark x1="82995" y1="59596" x2="95008" y2="59596"/>
                          <a14:foregroundMark x1="95008" y1="59596" x2="94162" y2="59596"/>
                          <a14:foregroundMark x1="39171" y1="46970" x2="66244" y2="40909"/>
                          <a14:foregroundMark x1="10829" y1="51768" x2="25296" y2="52273"/>
                          <a14:foregroundMark x1="12352" y1="53283" x2="35279" y2="53283"/>
                          <a14:foregroundMark x1="12352" y1="53283" x2="43232" y2="52778"/>
                          <a14:foregroundMark x1="43232" y1="52778" x2="47885" y2="52778"/>
                          <a14:foregroundMark x1="16244" y1="52778" x2="41540" y2="50505"/>
                          <a14:foregroundMark x1="41540" y1="50505" x2="47631" y2="50505"/>
                          <a14:foregroundMark x1="14805" y1="57071" x2="46701" y2="57071"/>
                          <a14:foregroundMark x1="19882" y1="57071" x2="37817" y2="50000"/>
                          <a14:foregroundMark x1="37817" y1="50000" x2="37733" y2="50000"/>
                          <a14:foregroundMark x1="19882" y1="58081" x2="35787" y2="55051"/>
                          <a14:foregroundMark x1="35787" y1="55051" x2="37310" y2="55051"/>
                          <a14:foregroundMark x1="20220" y1="58586" x2="29442" y2="56061"/>
                          <a14:foregroundMark x1="11591" y1="44697" x2="14044" y2="62121"/>
                          <a14:foregroundMark x1="14044" y1="62121" x2="14129" y2="57828"/>
                          <a14:foregroundMark x1="13959" y1="31566" x2="13283" y2="31061"/>
                          <a14:foregroundMark x1="12775" y1="24747" x2="14636" y2="43182"/>
                          <a14:foregroundMark x1="14636" y1="43182" x2="14467" y2="34596"/>
                          <a14:foregroundMark x1="13959" y1="26515" x2="15905" y2="46970"/>
                          <a14:foregroundMark x1="15905" y1="46970" x2="15651" y2="43434"/>
                          <a14:foregroundMark x1="14805" y1="31566" x2="16159" y2="47222"/>
                          <a14:foregroundMark x1="16159" y1="47222" x2="15398" y2="38889"/>
                          <a14:foregroundMark x1="14298" y1="27525" x2="15144" y2="43939"/>
                          <a14:foregroundMark x1="15144" y1="43939" x2="14213" y2="32576"/>
                          <a14:foregroundMark x1="13283" y1="24495" x2="14805" y2="40404"/>
                          <a14:foregroundMark x1="14805" y1="40404" x2="15736" y2="37879"/>
                          <a14:foregroundMark x1="15398" y1="28283" x2="16920" y2="41919"/>
                          <a14:foregroundMark x1="16920" y1="41919" x2="16413" y2="26515"/>
                          <a14:foregroundMark x1="15651" y1="15909" x2="16667" y2="31818"/>
                          <a14:foregroundMark x1="16667" y1="31818" x2="15905" y2="29293"/>
                          <a14:foregroundMark x1="13536" y1="19444" x2="15398" y2="40657"/>
                          <a14:foregroundMark x1="15398" y1="40657" x2="14298" y2="28535"/>
                          <a14:foregroundMark x1="13029" y1="16414" x2="14382" y2="32828"/>
                          <a14:foregroundMark x1="14382" y1="32828" x2="13198" y2="28283"/>
                          <a14:foregroundMark x1="12775" y1="21970" x2="14721" y2="43182"/>
                          <a14:foregroundMark x1="14721" y1="43182" x2="14129" y2="33586"/>
                          <a14:foregroundMark x1="13283" y1="10354" x2="14298" y2="35859"/>
                          <a14:foregroundMark x1="14298" y1="35859" x2="14129" y2="37121"/>
                          <a14:foregroundMark x1="13198" y1="18939" x2="14721" y2="44697"/>
                          <a14:foregroundMark x1="6176" y1="44192" x2="10745" y2="62626"/>
                          <a14:foregroundMark x1="10745" y1="62626" x2="10914" y2="58586"/>
                          <a14:foregroundMark x1="9475" y1="61364" x2="16244" y2="73737"/>
                          <a14:foregroundMark x1="16244" y1="73737" x2="16244" y2="73737"/>
                          <a14:foregroundMark x1="12606" y1="73990" x2="17851" y2="74495"/>
                          <a14:foregroundMark x1="17851" y1="74495" x2="19036" y2="60354"/>
                          <a14:foregroundMark x1="10491" y1="72222" x2="14805" y2="71717"/>
                          <a14:foregroundMark x1="14805" y1="71717" x2="16413" y2="58586"/>
                          <a14:foregroundMark x1="14467" y1="71465" x2="25888" y2="58081"/>
                          <a14:foregroundMark x1="25888" y1="58081" x2="26481" y2="54545"/>
                          <a14:foregroundMark x1="25296" y1="55808" x2="24535" y2="63889"/>
                          <a14:foregroundMark x1="24112" y1="60859" x2="21997" y2="73485"/>
                          <a14:foregroundMark x1="21997" y1="73485" x2="14805" y2="82323"/>
                          <a14:foregroundMark x1="13367" y1="97475" x2="14805" y2="81313"/>
                          <a14:foregroundMark x1="2538" y1="51768" x2="6430" y2="51768"/>
                          <a14:backgroundMark x1="38832" y1="89899" x2="42470" y2="89899"/>
                          <a14:backgroundMark x1="37563" y1="98990" x2="44078" y2="94444"/>
                        </a14:backgroundRemoval>
                      </a14:imgEffect>
                    </a14:imgLayer>
                  </a14:imgProps>
                </a:ext>
              </a:extLst>
            </a:blip>
            <a:srcRect l="1669" r="4283"/>
            <a:stretch/>
          </p:blipFill>
          <p:spPr>
            <a:xfrm>
              <a:off x="742122" y="2304727"/>
              <a:ext cx="10291476" cy="42219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597E72-8075-48AB-970D-EE55E2CA581F}"/>
                </a:ext>
              </a:extLst>
            </p:cNvPr>
            <p:cNvSpPr txBox="1"/>
            <p:nvPr/>
          </p:nvSpPr>
          <p:spPr>
            <a:xfrm>
              <a:off x="5912620" y="3429000"/>
              <a:ext cx="1783579" cy="523220"/>
            </a:xfrm>
            <a:prstGeom prst="rect">
              <a:avLst/>
            </a:prstGeom>
            <a:solidFill>
              <a:srgbClr val="E7F1E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800" b="1" dirty="0"/>
                <a:t>أقرأ وأقتدي: </a:t>
              </a:r>
              <a:endParaRPr lang="en-US" sz="28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4B5A184-960C-4E11-B8B7-12C32FDEBF0B}"/>
              </a:ext>
            </a:extLst>
          </p:cNvPr>
          <p:cNvSpPr txBox="1"/>
          <p:nvPr/>
        </p:nvSpPr>
        <p:spPr>
          <a:xfrm>
            <a:off x="9024730" y="0"/>
            <a:ext cx="275838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أيهما يصلي بخشوع ؟</a:t>
            </a:r>
            <a:endParaRPr lang="en-US" sz="28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70602E-BED6-4897-9619-E78CB8E56DE2}"/>
              </a:ext>
            </a:extLst>
          </p:cNvPr>
          <p:cNvGrpSpPr/>
          <p:nvPr/>
        </p:nvGrpSpPr>
        <p:grpSpPr>
          <a:xfrm>
            <a:off x="2291925" y="704139"/>
            <a:ext cx="3812124" cy="2741710"/>
            <a:chOff x="2541106" y="812168"/>
            <a:chExt cx="3097699" cy="27417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93DC93-B3D3-4E85-BAD4-ED9CEBAE89A8}"/>
                </a:ext>
              </a:extLst>
            </p:cNvPr>
            <p:cNvGrpSpPr/>
            <p:nvPr/>
          </p:nvGrpSpPr>
          <p:grpSpPr>
            <a:xfrm>
              <a:off x="2541106" y="944351"/>
              <a:ext cx="3097699" cy="2609527"/>
              <a:chOff x="1577008" y="1577009"/>
              <a:chExt cx="3855920" cy="336452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38F5AD5-96FD-42DE-86F0-E3731FBE068F}"/>
                  </a:ext>
                </a:extLst>
              </p:cNvPr>
              <p:cNvGrpSpPr/>
              <p:nvPr/>
            </p:nvGrpSpPr>
            <p:grpSpPr>
              <a:xfrm>
                <a:off x="1577008" y="1577009"/>
                <a:ext cx="3855920" cy="3364524"/>
                <a:chOff x="1577008" y="1577009"/>
                <a:chExt cx="3855920" cy="3364524"/>
              </a:xfrm>
            </p:grpSpPr>
            <p:pic>
              <p:nvPicPr>
                <p:cNvPr id="9222" name="Picture 6" descr="طريق النجاح - 👍👍10 نصائح تشجيع الطفل على الصلاة منذ صغر سنه 💟اولا: اعلم  ان الطفل يحب تقليد ما شاهده فحاول ان تصلى في مكان يراه طفلك ولا تصرخ في  الطفل ان">
                  <a:extLst>
                    <a:ext uri="{FF2B5EF4-FFF2-40B4-BE49-F238E27FC236}">
                      <a16:creationId xmlns:a16="http://schemas.microsoft.com/office/drawing/2014/main" id="{5ADCF091-8DA4-4E06-8C32-4010282C6E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1106" y="1577009"/>
                  <a:ext cx="2891822" cy="3364524"/>
                </a:xfrm>
                <a:prstGeom prst="rect">
                  <a:avLst/>
                </a:prstGeom>
                <a:noFill/>
                <a:scene3d>
                  <a:camera prst="isometricLeftDown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224" name="Picture 8" descr="Watch Tv Stock Illustrations, Cliparts And Royalty Free Watch Tv Vectors">
                  <a:extLst>
                    <a:ext uri="{FF2B5EF4-FFF2-40B4-BE49-F238E27FC236}">
                      <a16:creationId xmlns:a16="http://schemas.microsoft.com/office/drawing/2014/main" id="{84155B02-7B34-4AE3-95E1-108F708FE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 b="43928"/>
                <a:stretch/>
              </p:blipFill>
              <p:spPr bwMode="auto">
                <a:xfrm>
                  <a:off x="1577008" y="1771605"/>
                  <a:ext cx="2143125" cy="1543510"/>
                </a:xfrm>
                <a:prstGeom prst="rect">
                  <a:avLst/>
                </a:prstGeom>
                <a:noFill/>
                <a:scene3d>
                  <a:camera prst="isometricOffAxis2Right"/>
                  <a:lightRig rig="threePt" dir="t"/>
                </a:scene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FDD640D-2274-480F-96C7-9137845F4AB3}"/>
                  </a:ext>
                </a:extLst>
              </p:cNvPr>
              <p:cNvSpPr/>
              <p:nvPr/>
            </p:nvSpPr>
            <p:spPr>
              <a:xfrm>
                <a:off x="1577008" y="1577009"/>
                <a:ext cx="3660010" cy="336452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69A494-CAEA-4ECC-9E09-D16A7631D368}"/>
                </a:ext>
              </a:extLst>
            </p:cNvPr>
            <p:cNvSpPr/>
            <p:nvPr/>
          </p:nvSpPr>
          <p:spPr>
            <a:xfrm>
              <a:off x="4477215" y="812168"/>
              <a:ext cx="560116" cy="5594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AA3C74-A38E-4C7A-A6E6-30EC285AD94E}"/>
              </a:ext>
            </a:extLst>
          </p:cNvPr>
          <p:cNvGrpSpPr/>
          <p:nvPr/>
        </p:nvGrpSpPr>
        <p:grpSpPr>
          <a:xfrm>
            <a:off x="7854248" y="894705"/>
            <a:ext cx="3618439" cy="2609527"/>
            <a:chOff x="6739753" y="1023971"/>
            <a:chExt cx="2940312" cy="26095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9EAA18C-34E1-4CCA-B648-BF06C71DFA22}"/>
                </a:ext>
              </a:extLst>
            </p:cNvPr>
            <p:cNvGrpSpPr/>
            <p:nvPr/>
          </p:nvGrpSpPr>
          <p:grpSpPr>
            <a:xfrm>
              <a:off x="6739753" y="1023971"/>
              <a:ext cx="2940312" cy="2609527"/>
              <a:chOff x="7113938" y="944351"/>
              <a:chExt cx="2940312" cy="2609527"/>
            </a:xfrm>
          </p:grpSpPr>
          <p:pic>
            <p:nvPicPr>
              <p:cNvPr id="9220" name="Picture 4" descr="رسم للتلوين يصلون كرتون – Feat">
                <a:extLst>
                  <a:ext uri="{FF2B5EF4-FFF2-40B4-BE49-F238E27FC236}">
                    <a16:creationId xmlns:a16="http://schemas.microsoft.com/office/drawing/2014/main" id="{FCAB42FD-5F74-4E1E-A162-2D1395B48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294" y="1023971"/>
                <a:ext cx="2133600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2505921-8BE4-4BC6-A162-FA4029A92ADF}"/>
                  </a:ext>
                </a:extLst>
              </p:cNvPr>
              <p:cNvSpPr/>
              <p:nvPr/>
            </p:nvSpPr>
            <p:spPr>
              <a:xfrm>
                <a:off x="7113938" y="944351"/>
                <a:ext cx="2940312" cy="260952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C9E6311-8F5A-41CB-8E37-1D74015E9B2F}"/>
                </a:ext>
              </a:extLst>
            </p:cNvPr>
            <p:cNvSpPr/>
            <p:nvPr/>
          </p:nvSpPr>
          <p:spPr>
            <a:xfrm>
              <a:off x="8918271" y="1091884"/>
              <a:ext cx="560116" cy="55943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242B86C-9015-4544-A130-911A5E96A59B}"/>
              </a:ext>
            </a:extLst>
          </p:cNvPr>
          <p:cNvSpPr/>
          <p:nvPr/>
        </p:nvSpPr>
        <p:spPr>
          <a:xfrm>
            <a:off x="4685238" y="704140"/>
            <a:ext cx="652114" cy="559432"/>
          </a:xfrm>
          <a:prstGeom prst="ellipse">
            <a:avLst/>
          </a:prstGeom>
          <a:solidFill>
            <a:srgbClr val="FF0000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97E72-8075-48AB-970D-EE55E2CA581F}"/>
              </a:ext>
            </a:extLst>
          </p:cNvPr>
          <p:cNvSpPr txBox="1"/>
          <p:nvPr/>
        </p:nvSpPr>
        <p:spPr>
          <a:xfrm>
            <a:off x="4108174" y="0"/>
            <a:ext cx="78608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أقرأ وأقتدي، أتخيل كيف كان رسول الله صلى الله عليه وسلم يصلي: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26EFC-41D9-4D81-B840-FB0CB1C6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127" y="675862"/>
            <a:ext cx="10570473" cy="58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93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BF4C-27DF-4FEE-885B-15F8CC39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8 - أذكار الصباح - اللهم عافني في بدني - العفاسي">
            <a:hlinkClick r:id="" action="ppaction://media"/>
            <a:extLst>
              <a:ext uri="{FF2B5EF4-FFF2-40B4-BE49-F238E27FC236}">
                <a16:creationId xmlns:a16="http://schemas.microsoft.com/office/drawing/2014/main" id="{0CCE9192-33B8-4540-84FC-92684D56E0D8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636.95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200" y="3124200"/>
            <a:ext cx="609600" cy="609600"/>
          </a:xfrm>
        </p:spPr>
      </p:pic>
      <p:pic>
        <p:nvPicPr>
          <p:cNvPr id="3" name="دعاء حمدان">
            <a:hlinkClick r:id="" action="ppaction://media"/>
            <a:extLst>
              <a:ext uri="{FF2B5EF4-FFF2-40B4-BE49-F238E27FC236}">
                <a16:creationId xmlns:a16="http://schemas.microsoft.com/office/drawing/2014/main" id="{507684F5-5EB4-49CC-A42A-E6ABC4BA269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441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C8CA7-787D-443B-9DC0-E774DA913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0576" r="6940"/>
          <a:stretch/>
        </p:blipFill>
        <p:spPr>
          <a:xfrm>
            <a:off x="101625" y="998177"/>
            <a:ext cx="12090375" cy="2124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30992-05C1-465E-8420-C2AD6A46786F}"/>
              </a:ext>
            </a:extLst>
          </p:cNvPr>
          <p:cNvSpPr txBox="1"/>
          <p:nvPr/>
        </p:nvSpPr>
        <p:spPr>
          <a:xfrm>
            <a:off x="5936566" y="0"/>
            <a:ext cx="603247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أتوقع، بم يشعر المسلم إذا صلى بهدوء واطمئنان: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9B9CA-C986-4559-86DE-DB2FBBBDD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5625">
            <a:off x="215969" y="3278777"/>
            <a:ext cx="3560901" cy="3739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48296-F4D0-4905-AD18-E443ECC8672F}"/>
              </a:ext>
            </a:extLst>
          </p:cNvPr>
          <p:cNvSpPr txBox="1"/>
          <p:nvPr/>
        </p:nvSpPr>
        <p:spPr>
          <a:xfrm>
            <a:off x="4358383" y="1591781"/>
            <a:ext cx="190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b="1" dirty="0">
                <a:solidFill>
                  <a:srgbClr val="C00000"/>
                </a:solidFill>
              </a:rPr>
              <a:t>السّعادةِ.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4B9379-513C-43FE-B118-C4D8618A5285}"/>
              </a:ext>
            </a:extLst>
          </p:cNvPr>
          <p:cNvGrpSpPr/>
          <p:nvPr/>
        </p:nvGrpSpPr>
        <p:grpSpPr>
          <a:xfrm>
            <a:off x="-1" y="0"/>
            <a:ext cx="8163340" cy="6858000"/>
            <a:chOff x="-1" y="0"/>
            <a:chExt cx="816334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EF55B6-724C-49B9-89BF-D52A6214E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1488"/>
            <a:stretch/>
          </p:blipFill>
          <p:spPr>
            <a:xfrm>
              <a:off x="-1" y="0"/>
              <a:ext cx="7898297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3376C0-2D67-4B4A-AB82-5C78956431BE}"/>
                </a:ext>
              </a:extLst>
            </p:cNvPr>
            <p:cNvSpPr/>
            <p:nvPr/>
          </p:nvSpPr>
          <p:spPr>
            <a:xfrm>
              <a:off x="7553739" y="0"/>
              <a:ext cx="609600" cy="768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CD0B8A-6323-4A3D-88F4-86C9B61AE2D0}"/>
              </a:ext>
            </a:extLst>
          </p:cNvPr>
          <p:cNvSpPr txBox="1"/>
          <p:nvPr/>
        </p:nvSpPr>
        <p:spPr>
          <a:xfrm>
            <a:off x="10018642" y="0"/>
            <a:ext cx="195039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أنظم مفاهيمي: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947096-68D1-4E2D-9CDD-49C858F40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8561" y="1591365"/>
            <a:ext cx="3980162" cy="40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27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7483F-6381-4BCF-8482-8F67E3C01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6914"/>
          <a:stretch/>
        </p:blipFill>
        <p:spPr>
          <a:xfrm>
            <a:off x="255264" y="1166190"/>
            <a:ext cx="11936736" cy="385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9E042-8804-48EC-A00F-E4AF388B3D0E}"/>
              </a:ext>
            </a:extLst>
          </p:cNvPr>
          <p:cNvSpPr txBox="1"/>
          <p:nvPr/>
        </p:nvSpPr>
        <p:spPr>
          <a:xfrm>
            <a:off x="9462052" y="0"/>
            <a:ext cx="250698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أتدرب لأتلو القرآن:</a:t>
            </a:r>
            <a:endParaRPr lang="en-US" sz="2800" b="1" dirty="0"/>
          </a:p>
        </p:txBody>
      </p:sp>
      <p:pic>
        <p:nvPicPr>
          <p:cNvPr id="6" name="إن الصلاة">
            <a:hlinkClick r:id="" action="ppaction://media"/>
            <a:extLst>
              <a:ext uri="{FF2B5EF4-FFF2-40B4-BE49-F238E27FC236}">
                <a16:creationId xmlns:a16="http://schemas.microsoft.com/office/drawing/2014/main" id="{DD985C19-3220-4C71-AFD0-820B91149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5088" y="1383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4C415-9EE2-4C32-83D6-D1BE69BB4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7800" l="5787" r="93056">
                        <a14:foregroundMark x1="73843" y1="10600" x2="74537" y2="16600"/>
                        <a14:foregroundMark x1="70370" y1="7000" x2="70370" y2="9400"/>
                        <a14:foregroundMark x1="87731" y1="45800" x2="93056" y2="59200"/>
                        <a14:foregroundMark x1="80324" y1="77400" x2="83565" y2="79000"/>
                        <a14:foregroundMark x1="56713" y1="74200" x2="54398" y2="80600"/>
                        <a14:foregroundMark x1="58796" y1="75200" x2="50926" y2="82800"/>
                        <a14:foregroundMark x1="50926" y1="82800" x2="39583" y2="85800"/>
                        <a14:foregroundMark x1="39583" y1="85800" x2="39120" y2="83400"/>
                        <a14:foregroundMark x1="39120" y1="71400" x2="37963" y2="84400"/>
                        <a14:foregroundMark x1="37963" y1="84400" x2="35185" y2="76600"/>
                        <a14:foregroundMark x1="34954" y1="71000" x2="35417" y2="81000"/>
                        <a14:foregroundMark x1="35417" y1="81000" x2="34491" y2="77400"/>
                        <a14:foregroundMark x1="33333" y1="68200" x2="35417" y2="81000"/>
                        <a14:foregroundMark x1="35417" y1="81000" x2="35417" y2="78800"/>
                        <a14:foregroundMark x1="37037" y1="70400" x2="38889" y2="82200"/>
                        <a14:foregroundMark x1="38889" y1="82200" x2="39583" y2="82600"/>
                        <a14:foregroundMark x1="39120" y1="74600" x2="39120" y2="78200"/>
                        <a14:foregroundMark x1="38657" y1="69600" x2="38194" y2="76600"/>
                        <a14:foregroundMark x1="34491" y1="75200" x2="32870" y2="81600"/>
                        <a14:foregroundMark x1="30787" y1="74000" x2="31944" y2="82400"/>
                        <a14:foregroundMark x1="21991" y1="81200" x2="40046" y2="72400"/>
                        <a14:foregroundMark x1="24306" y1="85400" x2="39120" y2="77400"/>
                        <a14:foregroundMark x1="35417" y1="83200" x2="38657" y2="76000"/>
                        <a14:foregroundMark x1="33333" y1="86000" x2="36806" y2="80400"/>
                        <a14:foregroundMark x1="27778" y1="67600" x2="40046" y2="69000"/>
                        <a14:foregroundMark x1="40278" y1="59200" x2="43287" y2="57600"/>
                        <a14:foregroundMark x1="43981" y1="49200" x2="35648" y2="59800"/>
                        <a14:foregroundMark x1="35648" y1="59800" x2="37037" y2="58200"/>
                        <a14:foregroundMark x1="46991" y1="48600" x2="37037" y2="63600"/>
                        <a14:foregroundMark x1="37037" y1="63600" x2="38657" y2="63200"/>
                        <a14:foregroundMark x1="46065" y1="58600" x2="46065" y2="76800"/>
                        <a14:foregroundMark x1="46065" y1="76800" x2="46065" y2="72600"/>
                        <a14:foregroundMark x1="46759" y1="61800" x2="45139" y2="75600"/>
                        <a14:foregroundMark x1="45139" y1="75600" x2="44444" y2="70600"/>
                        <a14:foregroundMark x1="44444" y1="67400" x2="47454" y2="77600"/>
                        <a14:foregroundMark x1="47454" y1="77600" x2="47454" y2="76000"/>
                        <a14:foregroundMark x1="50000" y1="68800" x2="55324" y2="79600"/>
                        <a14:foregroundMark x1="55324" y1="79600" x2="57407" y2="74800"/>
                        <a14:foregroundMark x1="58102" y1="74200" x2="58102" y2="79200"/>
                        <a14:foregroundMark x1="59028" y1="78200" x2="59028" y2="81200"/>
                        <a14:foregroundMark x1="60417" y1="78200" x2="60880" y2="78800"/>
                        <a14:foregroundMark x1="61806" y1="76000" x2="60880" y2="79800"/>
                        <a14:foregroundMark x1="60880" y1="75600" x2="56713" y2="85200"/>
                        <a14:foregroundMark x1="56713" y1="85200" x2="56481" y2="82600"/>
                        <a14:foregroundMark x1="56481" y1="81000" x2="51852" y2="91400"/>
                        <a14:foregroundMark x1="51852" y1="91400" x2="50231" y2="86200"/>
                        <a14:foregroundMark x1="54167" y1="83400" x2="44907" y2="90600"/>
                        <a14:foregroundMark x1="44907" y1="90600" x2="44907" y2="90600"/>
                        <a14:foregroundMark x1="47685" y1="88800" x2="40741" y2="90200"/>
                        <a14:foregroundMark x1="45833" y1="88400" x2="40278" y2="97800"/>
                        <a14:foregroundMark x1="40278" y1="97800" x2="28472" y2="94800"/>
                        <a14:foregroundMark x1="37500" y1="91800" x2="23843" y2="92400"/>
                        <a14:foregroundMark x1="23843" y1="92400" x2="23843" y2="92400"/>
                        <a14:foregroundMark x1="38194" y1="90200" x2="26620" y2="93800"/>
                        <a14:foregroundMark x1="26620" y1="93800" x2="17824" y2="89800"/>
                        <a14:foregroundMark x1="28472" y1="89000" x2="15278" y2="92400"/>
                        <a14:foregroundMark x1="15278" y1="92400" x2="13657" y2="92400"/>
                        <a14:foregroundMark x1="19444" y1="88200" x2="29167" y2="85400"/>
                        <a14:foregroundMark x1="12731" y1="93400" x2="25463" y2="83800"/>
                        <a14:foregroundMark x1="25463" y1="83800" x2="32639" y2="85600"/>
                        <a14:foregroundMark x1="22685" y1="92000" x2="34954" y2="86800"/>
                        <a14:foregroundMark x1="16898" y1="93000" x2="38657" y2="87000"/>
                        <a14:foregroundMark x1="13889" y1="95400" x2="39583" y2="89600"/>
                        <a14:foregroundMark x1="15278" y1="97600" x2="48611" y2="89400"/>
                        <a14:foregroundMark x1="22222" y1="89000" x2="37500" y2="81600"/>
                        <a14:foregroundMark x1="10417" y1="89800" x2="46065" y2="81800"/>
                        <a14:foregroundMark x1="19444" y1="86200" x2="43056" y2="80000"/>
                        <a14:foregroundMark x1="43056" y1="80000" x2="44213" y2="79200"/>
                        <a14:foregroundMark x1="15509" y1="81800" x2="37500" y2="75600"/>
                        <a14:foregroundMark x1="18981" y1="77800" x2="53935" y2="68400"/>
                        <a14:foregroundMark x1="26852" y1="71400" x2="57407" y2="62400"/>
                        <a14:foregroundMark x1="6481" y1="70200" x2="27083" y2="66400"/>
                        <a14:foregroundMark x1="5787" y1="72600" x2="32639" y2="66400"/>
                        <a14:foregroundMark x1="32639" y1="66400" x2="32639" y2="66400"/>
                        <a14:foregroundMark x1="5556" y1="68200" x2="40972" y2="62000"/>
                        <a14:foregroundMark x1="40972" y1="62000" x2="40972" y2="62000"/>
                        <a14:foregroundMark x1="11574" y1="64200" x2="48148" y2="57000"/>
                        <a14:foregroundMark x1="20602" y1="65400" x2="51852" y2="57400"/>
                        <a14:foregroundMark x1="27778" y1="61200" x2="54167" y2="55400"/>
                        <a14:foregroundMark x1="68287" y1="16400" x2="78935" y2="32800"/>
                        <a14:foregroundMark x1="73611" y1="19200" x2="74537" y2="37400"/>
                        <a14:foregroundMark x1="74537" y1="37400" x2="75231" y2="37800"/>
                        <a14:foregroundMark x1="72222" y1="29800" x2="75231" y2="42200"/>
                        <a14:foregroundMark x1="75231" y1="42200" x2="70370" y2="35000"/>
                        <a14:foregroundMark x1="59028" y1="14800" x2="73611" y2="39000"/>
                        <a14:foregroundMark x1="73611" y1="39000" x2="74769" y2="38600"/>
                        <a14:foregroundMark x1="72222" y1="24000" x2="75926" y2="33400"/>
                        <a14:foregroundMark x1="75926" y1="33400" x2="72222" y2="29200"/>
                        <a14:foregroundMark x1="59028" y1="15200" x2="64815" y2="30600"/>
                        <a14:foregroundMark x1="64815" y1="30600" x2="64815" y2="29800"/>
                        <a14:foregroundMark x1="59259" y1="31800" x2="56944" y2="44200"/>
                        <a14:foregroundMark x1="56944" y1="44200" x2="53009" y2="39400"/>
                        <a14:foregroundMark x1="52315" y1="39400" x2="50000" y2="43400"/>
                        <a14:backgroundMark x1="30093" y1="20800" x2="29167" y2="31800"/>
                        <a14:backgroundMark x1="29167" y1="31800" x2="29167" y2="29000"/>
                        <a14:backgroundMark x1="38657" y1="19200" x2="42824" y2="30200"/>
                        <a14:backgroundMark x1="42824" y1="30200" x2="46759" y2="23600"/>
                        <a14:backgroundMark x1="46991" y1="24200" x2="46991" y2="36400"/>
                        <a14:backgroundMark x1="46991" y1="36400" x2="47454" y2="25600"/>
                        <a14:backgroundMark x1="46065" y1="26200" x2="34491" y2="32600"/>
                        <a14:backgroundMark x1="34491" y1="32600" x2="9491" y2="3420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8082" y="-325782"/>
            <a:ext cx="7755835" cy="6798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CC34B-4A2F-459A-930A-19CE9DD65627}"/>
              </a:ext>
            </a:extLst>
          </p:cNvPr>
          <p:cNvSpPr txBox="1"/>
          <p:nvPr/>
        </p:nvSpPr>
        <p:spPr>
          <a:xfrm>
            <a:off x="10114670" y="0"/>
            <a:ext cx="185436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أضع بصمتي: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457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4F3D6-5BE9-4D07-929F-3803F2503082}"/>
              </a:ext>
            </a:extLst>
          </p:cNvPr>
          <p:cNvSpPr txBox="1"/>
          <p:nvPr/>
        </p:nvSpPr>
        <p:spPr>
          <a:xfrm>
            <a:off x="10114670" y="0"/>
            <a:ext cx="185436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أضع بصمتي:</a:t>
            </a:r>
            <a:endParaRPr lang="en-US" sz="2800" b="1" dirty="0"/>
          </a:p>
        </p:txBody>
      </p:sp>
      <p:pic>
        <p:nvPicPr>
          <p:cNvPr id="3" name="Picture 2" descr="Flat Screen Tv Clipart HD Stock Images | Shutterstock">
            <a:extLst>
              <a:ext uri="{FF2B5EF4-FFF2-40B4-BE49-F238E27FC236}">
                <a16:creationId xmlns:a16="http://schemas.microsoft.com/office/drawing/2014/main" id="{1F1847AF-B351-48AB-8278-DA5CD634B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 bwMode="auto">
          <a:xfrm>
            <a:off x="6096000" y="2936957"/>
            <a:ext cx="6003235" cy="36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9B311-11D1-475B-833C-17C79782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7" b="94248" l="9449" r="98228">
                        <a14:foregroundMark x1="19882" y1="16372" x2="25197" y2="48230"/>
                        <a14:foregroundMark x1="25197" y1="25000" x2="28150" y2="62168"/>
                        <a14:foregroundMark x1="28150" y1="62168" x2="27165" y2="50664"/>
                        <a14:foregroundMark x1="26575" y1="30310" x2="29134" y2="51991"/>
                        <a14:foregroundMark x1="29134" y1="51991" x2="28346" y2="47788"/>
                        <a14:foregroundMark x1="26575" y1="23894" x2="26575" y2="42699"/>
                        <a14:foregroundMark x1="25197" y1="15265" x2="26772" y2="30973"/>
                        <a14:foregroundMark x1="26772" y1="30973" x2="26969" y2="23230"/>
                        <a14:foregroundMark x1="26969" y1="11947" x2="27362" y2="23451"/>
                        <a14:foregroundMark x1="27362" y1="23451" x2="27165" y2="21903"/>
                        <a14:foregroundMark x1="26575" y1="9071" x2="29724" y2="33407"/>
                        <a14:foregroundMark x1="26575" y1="17699" x2="26575" y2="60841"/>
                        <a14:foregroundMark x1="26575" y1="60841" x2="26575" y2="60841"/>
                        <a14:foregroundMark x1="25000" y1="50664" x2="26181" y2="70575"/>
                        <a14:foregroundMark x1="26378" y1="58407" x2="28543" y2="82743"/>
                        <a14:foregroundMark x1="28543" y1="82743" x2="28543" y2="76770"/>
                        <a14:foregroundMark x1="29724" y1="59513" x2="31890" y2="79425"/>
                        <a14:foregroundMark x1="31890" y1="79425" x2="31102" y2="73451"/>
                        <a14:foregroundMark x1="30512" y1="67920" x2="31496" y2="76106"/>
                        <a14:foregroundMark x1="27756" y1="94690" x2="29134" y2="59956"/>
                        <a14:foregroundMark x1="33268" y1="58850" x2="34055" y2="48451"/>
                        <a14:foregroundMark x1="33465" y1="54646" x2="33268" y2="58850"/>
                        <a14:foregroundMark x1="16732" y1="58407" x2="26969" y2="44248"/>
                        <a14:foregroundMark x1="19488" y1="46239" x2="22244" y2="39602"/>
                        <a14:foregroundMark x1="9449" y1="56195" x2="18701" y2="48230"/>
                        <a14:foregroundMark x1="18701" y1="48230" x2="18701" y2="48230"/>
                        <a14:foregroundMark x1="13976" y1="61504" x2="16339" y2="59292"/>
                        <a14:foregroundMark x1="26181" y1="9071" x2="28346" y2="16372"/>
                        <a14:foregroundMark x1="26575" y1="6858" x2="29134" y2="12389"/>
                        <a14:foregroundMark x1="89961" y1="39823" x2="97441" y2="47566"/>
                        <a14:foregroundMark x1="97441" y1="47566" x2="98228" y2="47566"/>
                        <a14:foregroundMark x1="45472" y1="29646" x2="42717" y2="23009"/>
                        <a14:foregroundMark x1="41929" y1="28097" x2="39567" y2="21681"/>
                        <a14:foregroundMark x1="45079" y1="28761" x2="48622" y2="20354"/>
                        <a14:foregroundMark x1="41732" y1="28761" x2="42323" y2="21681"/>
                        <a14:foregroundMark x1="39567" y1="24115" x2="40157" y2="2190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65" y="483243"/>
            <a:ext cx="6533322" cy="627376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BED3F4A2-4084-4061-B00F-BD9BFFDB3E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2307528"/>
                  </p:ext>
                </p:extLst>
              </p:nvPr>
            </p:nvGraphicFramePr>
            <p:xfrm>
              <a:off x="6745355" y="3486072"/>
              <a:ext cx="3829879" cy="2040083"/>
            </p:xfrm>
            <a:graphic>
              <a:graphicData uri="http://schemas.microsoft.com/office/powerpoint/2016/slidezoom">
                <pslz:sldZm>
                  <pslz:sldZmObj sldId="1387" cId="3360978046">
                    <pslz:zmPr id="{50A84C27-C89E-4E86-BB29-053E77C9978C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29879" cy="2040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ED3F4A2-4084-4061-B00F-BD9BFFDB3E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45355" y="3486072"/>
                <a:ext cx="3829879" cy="20400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893E9CE-153D-4947-8199-67F4D75E4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355" y="167651"/>
            <a:ext cx="3605676" cy="3105244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28556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زايد 3">
            <a:hlinkClick r:id="" action="ppaction://media"/>
            <a:extLst>
              <a:ext uri="{FF2B5EF4-FFF2-40B4-BE49-F238E27FC236}">
                <a16:creationId xmlns:a16="http://schemas.microsoft.com/office/drawing/2014/main" id="{44E77320-6B6A-45E3-B401-1A92D68C8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4A699-C282-412A-8257-58DDD5AED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84" y="1913237"/>
            <a:ext cx="11708646" cy="3031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6C2CA-006E-4461-8E76-F8EAFDF6D74A}"/>
              </a:ext>
            </a:extLst>
          </p:cNvPr>
          <p:cNvSpPr txBox="1"/>
          <p:nvPr/>
        </p:nvSpPr>
        <p:spPr>
          <a:xfrm>
            <a:off x="10114670" y="0"/>
            <a:ext cx="185436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ألون الكلمات: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5377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97674-9FAA-4C4A-B74E-EB9CF3553D6D}"/>
              </a:ext>
            </a:extLst>
          </p:cNvPr>
          <p:cNvSpPr txBox="1"/>
          <p:nvPr/>
        </p:nvSpPr>
        <p:spPr>
          <a:xfrm>
            <a:off x="5894363" y="0"/>
            <a:ext cx="60746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أتحدث عن لباس الولد، ولباس البنت في الصلاة:</a:t>
            </a:r>
            <a:endParaRPr lang="en-US" sz="2800" b="1" dirty="0"/>
          </a:p>
        </p:txBody>
      </p:sp>
      <p:pic>
        <p:nvPicPr>
          <p:cNvPr id="5122" name="Picture 2" descr="تكبيرة الاحرام - بحث Google">
            <a:extLst>
              <a:ext uri="{FF2B5EF4-FFF2-40B4-BE49-F238E27FC236}">
                <a16:creationId xmlns:a16="http://schemas.microsoft.com/office/drawing/2014/main" id="{19C0F5EB-ECCD-4051-99B9-D705B0848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39" y="232143"/>
            <a:ext cx="3569823" cy="63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8B45D09-B1C6-4979-837A-28D68F841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5" b="47566" l="334" r="22371">
                        <a14:foregroundMark x1="6177" y1="5752" x2="5509" y2="11947"/>
                        <a14:foregroundMark x1="6010" y1="2876" x2="5676" y2="5752"/>
                        <a14:foregroundMark x1="10684" y1="44469" x2="8848" y2="38938"/>
                        <a14:foregroundMark x1="20367" y1="41150" x2="11853" y2="46460"/>
                        <a14:foregroundMark x1="15192" y1="45133" x2="11519" y2="46681"/>
                        <a14:foregroundMark x1="1669" y1="37611" x2="334" y2="39159"/>
                        <a14:foregroundMark x1="2170" y1="41372" x2="1336" y2="40487"/>
                        <a14:foregroundMark x1="835" y1="40929" x2="11185" y2="47566"/>
                        <a14:foregroundMark x1="11185" y1="47566" x2="20200" y2="42257"/>
                        <a14:foregroundMark x1="20200" y1="42257" x2="21369" y2="40929"/>
                        <a14:foregroundMark x1="8848" y1="5752" x2="8514" y2="10841"/>
                        <a14:foregroundMark x1="8681" y1="9956" x2="8347" y2="5531"/>
                        <a14:foregroundMark x1="8347" y1="5531" x2="5509" y2="4425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85" b="50000"/>
          <a:stretch/>
        </p:blipFill>
        <p:spPr bwMode="auto">
          <a:xfrm flipH="1">
            <a:off x="5894362" y="702365"/>
            <a:ext cx="4477659" cy="60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755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154A5-664E-43F6-B93D-408C922BD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480" y="787133"/>
            <a:ext cx="7097077" cy="25243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8110DB-B376-4F81-8E1A-4B8CFC4D5739}"/>
              </a:ext>
            </a:extLst>
          </p:cNvPr>
          <p:cNvSpPr/>
          <p:nvPr/>
        </p:nvSpPr>
        <p:spPr>
          <a:xfrm>
            <a:off x="4385310" y="0"/>
            <a:ext cx="3421379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اختر الإجابة الصحيحة: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00FB0-712C-4802-8B11-51E48227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34" y="3581400"/>
            <a:ext cx="10722331" cy="3276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0757542-E461-46B8-8A94-E428939B1C0E}"/>
                  </a:ext>
                </a:extLst>
              </p14:cNvPr>
              <p14:cNvContentPartPr/>
              <p14:nvPr/>
            </p14:nvContentPartPr>
            <p14:xfrm>
              <a:off x="10313760" y="1490880"/>
              <a:ext cx="461520" cy="459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0757542-E461-46B8-8A94-E428939B1C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95760" y="1472880"/>
                <a:ext cx="4971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4DCF639-E0C1-428D-9A60-C0A32C29FAEB}"/>
                  </a:ext>
                </a:extLst>
              </p14:cNvPr>
              <p14:cNvContentPartPr/>
              <p14:nvPr/>
            </p14:nvContentPartPr>
            <p14:xfrm>
              <a:off x="10405200" y="5599920"/>
              <a:ext cx="462240" cy="453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4DCF639-E0C1-428D-9A60-C0A32C29FA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87560" y="5582280"/>
                <a:ext cx="497880" cy="489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997793B-FCC2-4430-A885-4E99BAEF0167}"/>
              </a:ext>
            </a:extLst>
          </p:cNvPr>
          <p:cNvSpPr txBox="1"/>
          <p:nvPr/>
        </p:nvSpPr>
        <p:spPr>
          <a:xfrm>
            <a:off x="475094" y="5994904"/>
            <a:ext cx="110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highlight>
                  <a:srgbClr val="FFFF00"/>
                </a:highlight>
              </a:rPr>
              <a:t>ص 93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484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110DB-B376-4F81-8E1A-4B8CFC4D5739}"/>
              </a:ext>
            </a:extLst>
          </p:cNvPr>
          <p:cNvSpPr/>
          <p:nvPr/>
        </p:nvSpPr>
        <p:spPr>
          <a:xfrm>
            <a:off x="4385310" y="0"/>
            <a:ext cx="3421379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اختر الإجابة الصحيحة: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61A53-4CFE-4D15-A08B-9F1E0FF71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6171" y="3764280"/>
            <a:ext cx="7751445" cy="2636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C46D3-B633-4452-96B4-85EADC647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291" y="487680"/>
            <a:ext cx="9966325" cy="31394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05E409-4F98-4D5C-91AF-6579A0D72484}"/>
                  </a:ext>
                </a:extLst>
              </p14:cNvPr>
              <p14:cNvContentPartPr/>
              <p14:nvPr/>
            </p14:nvContentPartPr>
            <p14:xfrm>
              <a:off x="10330320" y="2491320"/>
              <a:ext cx="478080" cy="455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05E409-4F98-4D5C-91AF-6579A0D724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12320" y="2473680"/>
                <a:ext cx="51372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F18E45-C8C6-413B-A7F1-1EDAA928CCE7}"/>
                  </a:ext>
                </a:extLst>
              </p14:cNvPr>
              <p14:cNvContentPartPr/>
              <p14:nvPr/>
            </p14:nvContentPartPr>
            <p14:xfrm>
              <a:off x="10342920" y="5699640"/>
              <a:ext cx="525240" cy="471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F18E45-C8C6-413B-A7F1-1EDAA928CC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24920" y="5682000"/>
                <a:ext cx="560880" cy="5076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15A8F1A-59F2-40B9-9278-CBF0E1787D27}"/>
              </a:ext>
            </a:extLst>
          </p:cNvPr>
          <p:cNvSpPr txBox="1"/>
          <p:nvPr/>
        </p:nvSpPr>
        <p:spPr>
          <a:xfrm>
            <a:off x="475094" y="5994904"/>
            <a:ext cx="110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highlight>
                  <a:srgbClr val="FFFF00"/>
                </a:highlight>
              </a:rPr>
              <a:t>ص 93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369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3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4" y="1116016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3" y="823466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9" y="805446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2" y="823469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9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التقويم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8" y="1708076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8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21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4" y="2994049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3" y="294512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1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7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4" y="343807"/>
            <a:ext cx="26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7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1443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6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5"/>
            <a:ext cx="752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2" y="3224176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6" y="42401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4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70" y="424679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9" y="422747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30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6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5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7" y="42395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6" y="487431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4" y="48322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9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9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1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8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6" y="480878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6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4" y="54526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5" y="539294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10" y="53951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2" y="540883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4" y="60210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5" y="596135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30" y="596357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3" y="41301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8" y="41212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2" y="414924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80" y="41448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2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9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6" y="41549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8" y="414368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90" y="477694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8" y="47349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4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4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6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3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2" y="471141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1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6" y="535582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5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6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6" y="52960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2" y="529829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2" y="53119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8" y="59379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9" y="587821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4" y="58804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90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8" y="58644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4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6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8" y="4028809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4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1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9" y="4715725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6" y="5354102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8" y="5379914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8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9" y="6023073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3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6" y="6018018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3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4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1" y="365809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90" y="4368988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6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8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7" y="5089074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8" y="5078070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8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4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70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3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7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3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7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F22D13-22D8-49BE-BB06-91E4107DEBD0}"/>
              </a:ext>
            </a:extLst>
          </p:cNvPr>
          <p:cNvSpPr/>
          <p:nvPr/>
        </p:nvSpPr>
        <p:spPr>
          <a:xfrm>
            <a:off x="4385310" y="0"/>
            <a:ext cx="3421379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اختر الإجابة الصحيحة: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1B1C9-F179-47E2-9576-4DC4DBBB2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142" y="793432"/>
            <a:ext cx="10940406" cy="5531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2C18C-2CDB-4E26-ABC4-E4F44584EC5F}"/>
              </a:ext>
            </a:extLst>
          </p:cNvPr>
          <p:cNvSpPr txBox="1"/>
          <p:nvPr/>
        </p:nvSpPr>
        <p:spPr>
          <a:xfrm>
            <a:off x="4566284" y="1569720"/>
            <a:ext cx="6480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>
                <a:solidFill>
                  <a:srgbClr val="C00000"/>
                </a:solidFill>
              </a:rPr>
              <a:t>الْوضوء، طَهارة الْجِسْمِ وَالْمَكانِ.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7D0E9-8F3A-4DF0-BEFD-80785B026D24}"/>
              </a:ext>
            </a:extLst>
          </p:cNvPr>
          <p:cNvSpPr txBox="1"/>
          <p:nvPr/>
        </p:nvSpPr>
        <p:spPr>
          <a:xfrm>
            <a:off x="0" y="3429000"/>
            <a:ext cx="11536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>
                <a:solidFill>
                  <a:srgbClr val="C00000"/>
                </a:solidFill>
              </a:rPr>
              <a:t>الرَّكْعة 3 مِنْ صَلاةِ الْمَغْرِب، و 3،4 مِنْ صَلاة الظُّهر وَالْعِشاء.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F91AA-C36B-4C4B-8092-ADE9BC422A38}"/>
              </a:ext>
            </a:extLst>
          </p:cNvPr>
          <p:cNvSpPr txBox="1"/>
          <p:nvPr/>
        </p:nvSpPr>
        <p:spPr>
          <a:xfrm>
            <a:off x="-228600" y="5151120"/>
            <a:ext cx="11536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400" b="1" dirty="0">
                <a:solidFill>
                  <a:srgbClr val="C00000"/>
                </a:solidFill>
              </a:rPr>
              <a:t>7 أَعْضاء، الْجبْهَة، الْأَنْف، الْيَدَيْن، الرُّكْبَتين، أَطْرافَ الْقَدَمَيْنِ.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B63BF-25CA-43B7-A204-02EC5E5FF15E}"/>
              </a:ext>
            </a:extLst>
          </p:cNvPr>
          <p:cNvSpPr txBox="1"/>
          <p:nvPr/>
        </p:nvSpPr>
        <p:spPr>
          <a:xfrm>
            <a:off x="475094" y="5994904"/>
            <a:ext cx="110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highlight>
                  <a:srgbClr val="FFFF00"/>
                </a:highlight>
              </a:rPr>
              <a:t>ص 93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53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F22D13-22D8-49BE-BB06-91E4107DEBD0}"/>
              </a:ext>
            </a:extLst>
          </p:cNvPr>
          <p:cNvSpPr/>
          <p:nvPr/>
        </p:nvSpPr>
        <p:spPr>
          <a:xfrm>
            <a:off x="4385310" y="0"/>
            <a:ext cx="3421379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</a:rPr>
              <a:t>اختر الإجابة الصحيحة: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CDA02-47BF-436F-926D-903D0B68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6440" y="121920"/>
            <a:ext cx="2201227" cy="6519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A7FEF-5310-41E6-AD39-D638F9CDE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955"/>
          <a:stretch/>
        </p:blipFill>
        <p:spPr>
          <a:xfrm>
            <a:off x="282893" y="106680"/>
            <a:ext cx="3962400" cy="1188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B66D3-3735-4B7D-8525-787AF5C55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632"/>
          <a:stretch/>
        </p:blipFill>
        <p:spPr>
          <a:xfrm>
            <a:off x="252412" y="1472600"/>
            <a:ext cx="3962400" cy="1009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E44B2-34C9-48F1-873B-C9DD488FD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" y="2871530"/>
            <a:ext cx="3790951" cy="1020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ACB898-AFDF-49FE-B5CA-78EDB8E53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2" y="4299072"/>
            <a:ext cx="3828097" cy="1020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2999E-F91D-460D-B28C-E9F1C1DCB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1" y="5561024"/>
            <a:ext cx="3828097" cy="97851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8EE217-58AD-4848-8072-3F2D9AE908FC}"/>
              </a:ext>
            </a:extLst>
          </p:cNvPr>
          <p:cNvCxnSpPr/>
          <p:nvPr/>
        </p:nvCxnSpPr>
        <p:spPr>
          <a:xfrm flipH="1">
            <a:off x="3991929" y="685800"/>
            <a:ext cx="5837871" cy="14020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529F0E-5A4F-4541-B3AB-9463C3560CE9}"/>
              </a:ext>
            </a:extLst>
          </p:cNvPr>
          <p:cNvCxnSpPr>
            <a:cxnSpLocks/>
          </p:cNvCxnSpPr>
          <p:nvPr/>
        </p:nvCxnSpPr>
        <p:spPr>
          <a:xfrm flipH="1" flipV="1">
            <a:off x="3991929" y="807720"/>
            <a:ext cx="5837871" cy="12801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5F43AE-CF58-4D91-8847-6A8D427D4A9C}"/>
              </a:ext>
            </a:extLst>
          </p:cNvPr>
          <p:cNvCxnSpPr>
            <a:cxnSpLocks/>
          </p:cNvCxnSpPr>
          <p:nvPr/>
        </p:nvCxnSpPr>
        <p:spPr>
          <a:xfrm flipH="1" flipV="1">
            <a:off x="3844768" y="3477102"/>
            <a:ext cx="6213632" cy="476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D4559A-058A-4EE4-A6B4-31670E999521}"/>
              </a:ext>
            </a:extLst>
          </p:cNvPr>
          <p:cNvCxnSpPr>
            <a:cxnSpLocks/>
          </p:cNvCxnSpPr>
          <p:nvPr/>
        </p:nvCxnSpPr>
        <p:spPr>
          <a:xfrm flipH="1" flipV="1">
            <a:off x="3808810" y="4880024"/>
            <a:ext cx="6213632" cy="476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723D05-148C-4467-9ADA-3CFB86BA3825}"/>
              </a:ext>
            </a:extLst>
          </p:cNvPr>
          <p:cNvCxnSpPr>
            <a:cxnSpLocks/>
          </p:cNvCxnSpPr>
          <p:nvPr/>
        </p:nvCxnSpPr>
        <p:spPr>
          <a:xfrm flipH="1" flipV="1">
            <a:off x="3844768" y="6034802"/>
            <a:ext cx="6213632" cy="476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FC53190-1E2E-48E4-8379-4C8F1517FD9A}"/>
              </a:ext>
            </a:extLst>
          </p:cNvPr>
          <p:cNvSpPr txBox="1"/>
          <p:nvPr/>
        </p:nvSpPr>
        <p:spPr>
          <a:xfrm>
            <a:off x="374333" y="6457117"/>
            <a:ext cx="110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>
                <a:highlight>
                  <a:srgbClr val="FFFF00"/>
                </a:highlight>
              </a:rPr>
              <a:t>ص 95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82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15917" y="552357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8427949" y="3886187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56263" y="3962346"/>
            <a:ext cx="3330288" cy="2548726"/>
            <a:chOff x="-103902" y="3878917"/>
            <a:chExt cx="3330288" cy="254872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103902" y="3878917"/>
              <a:ext cx="3330288" cy="2548726"/>
              <a:chOff x="6565541" y="3863668"/>
              <a:chExt cx="3330288" cy="254872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لعدم التعرض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1E5457-6B51-4DDA-BA5F-331CD91F5DCB}"/>
              </a:ext>
            </a:extLst>
          </p:cNvPr>
          <p:cNvSpPr txBox="1"/>
          <p:nvPr/>
        </p:nvSpPr>
        <p:spPr>
          <a:xfrm>
            <a:off x="3604728" y="4352918"/>
            <a:ext cx="495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لا للتنمر الإلكتروني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DA0A92-B1FD-43A4-9B52-02D194D3FD14}"/>
              </a:ext>
            </a:extLst>
          </p:cNvPr>
          <p:cNvSpPr txBox="1"/>
          <p:nvPr/>
        </p:nvSpPr>
        <p:spPr>
          <a:xfrm>
            <a:off x="2895600" y="546305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hlinkClick r:id="rId4"/>
              </a:rPr>
              <a:t>اضغط هنا لحل هذا النشاط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A1D6-7A67-4BAF-B451-C3C8992097E8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60927E-AB6F-4DE0-A7C9-FC1DBDECCC71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534DC-E65F-4202-B3D8-A8EEFA7AE927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مؤثرات صوتية بشرية من قناة دعم المنشدين">
            <a:hlinkClick r:id="" action="ppaction://media"/>
            <a:extLst>
              <a:ext uri="{FF2B5EF4-FFF2-40B4-BE49-F238E27FC236}">
                <a16:creationId xmlns:a16="http://schemas.microsoft.com/office/drawing/2014/main" id="{9412CD56-4B43-485E-83B1-1A784264B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8" end="31050.375"/>
                  <p14:fade out="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5731" y="95415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41306-E3EF-4A83-9CAF-3F1DB896B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908" y="992358"/>
            <a:ext cx="6617713" cy="44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18503" y="146153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chemeClr val="accent4">
                    <a:lumMod val="50000"/>
                  </a:schemeClr>
                </a:solidFill>
              </a:rPr>
              <a:t>1 + 1 =                       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5730" y="155388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chemeClr val="accent6">
                    <a:lumMod val="75000"/>
                  </a:schemeClr>
                </a:solidFill>
              </a:rPr>
              <a:t>2 + 2 =                       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8384" y="154316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chemeClr val="accent5">
                    <a:lumMod val="75000"/>
                  </a:schemeClr>
                </a:solidFill>
              </a:rPr>
              <a:t>0 + 4 =                       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2116" y="294594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chemeClr val="accent3">
                    <a:lumMod val="75000"/>
                  </a:schemeClr>
                </a:solidFill>
              </a:rPr>
              <a:t>1 + 2 =                       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8603" y="294594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>
                <a:solidFill>
                  <a:schemeClr val="accent2">
                    <a:lumMod val="75000"/>
                  </a:schemeClr>
                </a:solidFill>
              </a:rPr>
              <a:t>1 + 3 =                       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15130"/>
            <a:ext cx="495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ساعدني يا صغيري على حل المسائل :</a:t>
            </a:r>
            <a:endParaRPr lang="en-US" sz="2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8818423" y="1524003"/>
            <a:ext cx="1122203" cy="707887"/>
            <a:chOff x="7429500" y="1811643"/>
            <a:chExt cx="440865" cy="406431"/>
          </a:xfrm>
        </p:grpSpPr>
        <p:sp>
          <p:nvSpPr>
            <p:cNvPr id="5" name="Rectangle 4"/>
            <p:cNvSpPr/>
            <p:nvPr/>
          </p:nvSpPr>
          <p:spPr>
            <a:xfrm>
              <a:off x="7429500" y="1828800"/>
              <a:ext cx="269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89365" y="1811643"/>
              <a:ext cx="381000" cy="4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2" descr="Image result for grass clipart">
            <a:extLst>
              <a:ext uri="{FF2B5EF4-FFF2-40B4-BE49-F238E27FC236}">
                <a16:creationId xmlns:a16="http://schemas.microsoft.com/office/drawing/2014/main" id="{83307A51-3265-4612-8E6B-E5F30294F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5"/>
          <a:stretch/>
        </p:blipFill>
        <p:spPr bwMode="auto">
          <a:xfrm>
            <a:off x="0" y="4646540"/>
            <a:ext cx="12192000" cy="22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231CB92-B5B4-446F-B6AA-ACBA9488CDD5}"/>
              </a:ext>
            </a:extLst>
          </p:cNvPr>
          <p:cNvGrpSpPr/>
          <p:nvPr/>
        </p:nvGrpSpPr>
        <p:grpSpPr>
          <a:xfrm>
            <a:off x="4388437" y="1589079"/>
            <a:ext cx="1122203" cy="707887"/>
            <a:chOff x="7429500" y="1811643"/>
            <a:chExt cx="440865" cy="40643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F4B6ECD-A220-458E-851E-2DB279BBBB8F}"/>
                </a:ext>
              </a:extLst>
            </p:cNvPr>
            <p:cNvSpPr/>
            <p:nvPr/>
          </p:nvSpPr>
          <p:spPr>
            <a:xfrm>
              <a:off x="7429500" y="1828800"/>
              <a:ext cx="269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79B8B1-6719-4021-8177-B051E4D23890}"/>
                </a:ext>
              </a:extLst>
            </p:cNvPr>
            <p:cNvSpPr txBox="1"/>
            <p:nvPr/>
          </p:nvSpPr>
          <p:spPr>
            <a:xfrm>
              <a:off x="7489365" y="1811643"/>
              <a:ext cx="381000" cy="4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75D8F6-100C-40D1-A8D3-B8C5C529FD8D}"/>
              </a:ext>
            </a:extLst>
          </p:cNvPr>
          <p:cNvGrpSpPr/>
          <p:nvPr/>
        </p:nvGrpSpPr>
        <p:grpSpPr>
          <a:xfrm>
            <a:off x="533400" y="1537737"/>
            <a:ext cx="1122203" cy="707887"/>
            <a:chOff x="7429500" y="1811643"/>
            <a:chExt cx="440865" cy="4064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B3D3327-276F-4C25-9596-2DFA016826B8}"/>
                </a:ext>
              </a:extLst>
            </p:cNvPr>
            <p:cNvSpPr/>
            <p:nvPr/>
          </p:nvSpPr>
          <p:spPr>
            <a:xfrm>
              <a:off x="7429500" y="1828800"/>
              <a:ext cx="269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B111B9-20E3-4C11-B542-FDBFAEE2B514}"/>
                </a:ext>
              </a:extLst>
            </p:cNvPr>
            <p:cNvSpPr txBox="1"/>
            <p:nvPr/>
          </p:nvSpPr>
          <p:spPr>
            <a:xfrm>
              <a:off x="7489365" y="1811643"/>
              <a:ext cx="381000" cy="4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8907E6-082E-484E-9664-D965C2E92C8D}"/>
              </a:ext>
            </a:extLst>
          </p:cNvPr>
          <p:cNvGrpSpPr/>
          <p:nvPr/>
        </p:nvGrpSpPr>
        <p:grpSpPr>
          <a:xfrm>
            <a:off x="2209800" y="2971802"/>
            <a:ext cx="1122203" cy="707887"/>
            <a:chOff x="7429500" y="1811643"/>
            <a:chExt cx="440865" cy="40643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A2075B-7769-427C-A7C4-2D36A063EAB1}"/>
                </a:ext>
              </a:extLst>
            </p:cNvPr>
            <p:cNvSpPr/>
            <p:nvPr/>
          </p:nvSpPr>
          <p:spPr>
            <a:xfrm>
              <a:off x="7429500" y="1828800"/>
              <a:ext cx="269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33AA6AB-7F66-4272-BF61-0E1937EC8557}"/>
                </a:ext>
              </a:extLst>
            </p:cNvPr>
            <p:cNvSpPr txBox="1"/>
            <p:nvPr/>
          </p:nvSpPr>
          <p:spPr>
            <a:xfrm>
              <a:off x="7489365" y="1811643"/>
              <a:ext cx="381000" cy="4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4EA3EF-7F16-447F-A842-5C6DA50611D1}"/>
              </a:ext>
            </a:extLst>
          </p:cNvPr>
          <p:cNvGrpSpPr/>
          <p:nvPr/>
        </p:nvGrpSpPr>
        <p:grpSpPr>
          <a:xfrm>
            <a:off x="6657103" y="3028488"/>
            <a:ext cx="1122203" cy="707887"/>
            <a:chOff x="7429500" y="1811643"/>
            <a:chExt cx="440865" cy="40643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917445-0579-45C6-915E-AED7EA6539C3}"/>
                </a:ext>
              </a:extLst>
            </p:cNvPr>
            <p:cNvSpPr/>
            <p:nvPr/>
          </p:nvSpPr>
          <p:spPr>
            <a:xfrm>
              <a:off x="7429500" y="1828800"/>
              <a:ext cx="269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4F2EFB6-E02C-495A-95EC-66E54CD19655}"/>
                </a:ext>
              </a:extLst>
            </p:cNvPr>
            <p:cNvSpPr txBox="1"/>
            <p:nvPr/>
          </p:nvSpPr>
          <p:spPr>
            <a:xfrm>
              <a:off x="7489365" y="1811643"/>
              <a:ext cx="381000" cy="406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0AB6E53-5259-4DF4-9CAC-4C81BAA1813E}"/>
              </a:ext>
            </a:extLst>
          </p:cNvPr>
          <p:cNvSpPr txBox="1"/>
          <p:nvPr/>
        </p:nvSpPr>
        <p:spPr>
          <a:xfrm>
            <a:off x="8913667" y="1537737"/>
            <a:ext cx="64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2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38F610-32FC-4132-B350-EC70B2D5D5FA}"/>
              </a:ext>
            </a:extLst>
          </p:cNvPr>
          <p:cNvSpPr txBox="1"/>
          <p:nvPr/>
        </p:nvSpPr>
        <p:spPr>
          <a:xfrm>
            <a:off x="4495309" y="1593502"/>
            <a:ext cx="64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4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CE978-9E02-4CCB-B959-41D3A8CDDBBA}"/>
              </a:ext>
            </a:extLst>
          </p:cNvPr>
          <p:cNvSpPr txBox="1"/>
          <p:nvPr/>
        </p:nvSpPr>
        <p:spPr>
          <a:xfrm>
            <a:off x="609326" y="1485614"/>
            <a:ext cx="64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4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DB2017-3D93-4B04-91B7-12335C3CC170}"/>
              </a:ext>
            </a:extLst>
          </p:cNvPr>
          <p:cNvSpPr txBox="1"/>
          <p:nvPr/>
        </p:nvSpPr>
        <p:spPr>
          <a:xfrm>
            <a:off x="6741954" y="3014783"/>
            <a:ext cx="64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3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74C25D-4392-4734-8C0C-50A16CF50841}"/>
              </a:ext>
            </a:extLst>
          </p:cNvPr>
          <p:cNvSpPr txBox="1"/>
          <p:nvPr/>
        </p:nvSpPr>
        <p:spPr>
          <a:xfrm>
            <a:off x="2265184" y="2965116"/>
            <a:ext cx="64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4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7FFA4-3C3E-46FA-A0D4-07761ED63915}"/>
              </a:ext>
            </a:extLst>
          </p:cNvPr>
          <p:cNvSpPr txBox="1"/>
          <p:nvPr/>
        </p:nvSpPr>
        <p:spPr>
          <a:xfrm>
            <a:off x="2265184" y="4203510"/>
            <a:ext cx="6919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ما الرابط العجيب بين هذه الأرقام؟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rass clipart">
            <a:extLst>
              <a:ext uri="{FF2B5EF4-FFF2-40B4-BE49-F238E27FC236}">
                <a16:creationId xmlns:a16="http://schemas.microsoft.com/office/drawing/2014/main" id="{CCE7AB7F-629D-46A0-BA3E-43F8089CF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5"/>
          <a:stretch/>
        </p:blipFill>
        <p:spPr bwMode="auto">
          <a:xfrm>
            <a:off x="0" y="4646540"/>
            <a:ext cx="12192000" cy="22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18DD0-9556-4A55-BA11-869E6354DEA6}"/>
              </a:ext>
            </a:extLst>
          </p:cNvPr>
          <p:cNvSpPr txBox="1"/>
          <p:nvPr/>
        </p:nvSpPr>
        <p:spPr>
          <a:xfrm>
            <a:off x="-61415" y="888021"/>
            <a:ext cx="1231483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600" b="1" dirty="0">
                <a:solidFill>
                  <a:srgbClr val="C00000"/>
                </a:solidFill>
              </a:rPr>
              <a:t>أَنا أُصَلّي 2</a:t>
            </a:r>
            <a:endParaRPr lang="en-US" sz="166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دورة تعلم الوضوء والصلاة بالقطيف">
            <a:extLst>
              <a:ext uri="{FF2B5EF4-FFF2-40B4-BE49-F238E27FC236}">
                <a16:creationId xmlns:a16="http://schemas.microsoft.com/office/drawing/2014/main" id="{73A67C82-D682-4094-BF5F-67507D56A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200" y1="23438" x2="53800" y2="49375"/>
                        <a14:foregroundMark x1="54400" y1="27187" x2="55800" y2="53125"/>
                        <a14:foregroundMark x1="46600" y1="73438" x2="58000" y2="50938"/>
                        <a14:foregroundMark x1="54200" y1="16250" x2="57200" y2="1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2" r="6035"/>
          <a:stretch/>
        </p:blipFill>
        <p:spPr bwMode="auto">
          <a:xfrm>
            <a:off x="7425903" y="2623050"/>
            <a:ext cx="4766097" cy="46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rass clipart">
            <a:extLst>
              <a:ext uri="{FF2B5EF4-FFF2-40B4-BE49-F238E27FC236}">
                <a16:creationId xmlns:a16="http://schemas.microsoft.com/office/drawing/2014/main" id="{CCE7AB7F-629D-46A0-BA3E-43F8089CF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5"/>
          <a:stretch/>
        </p:blipFill>
        <p:spPr bwMode="auto">
          <a:xfrm>
            <a:off x="0" y="4646540"/>
            <a:ext cx="12192000" cy="22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A55F1-9AF5-48C7-9002-35919DCD3E77}"/>
              </a:ext>
            </a:extLst>
          </p:cNvPr>
          <p:cNvSpPr txBox="1"/>
          <p:nvPr/>
        </p:nvSpPr>
        <p:spPr>
          <a:xfrm>
            <a:off x="8679304" y="0"/>
            <a:ext cx="215358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أهداف الدرس: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0F6A5-336B-4F25-8384-9ED439D4AD75}"/>
              </a:ext>
            </a:extLst>
          </p:cNvPr>
          <p:cNvSpPr txBox="1"/>
          <p:nvPr/>
        </p:nvSpPr>
        <p:spPr>
          <a:xfrm>
            <a:off x="3339548" y="1113183"/>
            <a:ext cx="8030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>
                <a:solidFill>
                  <a:srgbClr val="C00000"/>
                </a:solidFill>
              </a:rPr>
              <a:t>- أُؤَدِّيَ الصَّلاةَ بِطَريقَةٍ صَحيحَةٍ.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58201-F026-44B2-BAE5-F956ED7289D6}"/>
              </a:ext>
            </a:extLst>
          </p:cNvPr>
          <p:cNvSpPr txBox="1"/>
          <p:nvPr/>
        </p:nvSpPr>
        <p:spPr>
          <a:xfrm>
            <a:off x="371062" y="2418196"/>
            <a:ext cx="1099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b="1" dirty="0">
                <a:solidFill>
                  <a:srgbClr val="C00000"/>
                </a:solidFill>
              </a:rPr>
              <a:t>- أَحْرِصَ عَلى أَداءِ الصَّلاةِ باطْمِئْنانٍ وَخُشوعٍ.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7266A-33DF-4189-B555-FDBA3F560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0" y="26504"/>
            <a:ext cx="10391865" cy="2639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A3F3A-E240-4D8D-B0E8-F8A3E57EC2CA}"/>
              </a:ext>
            </a:extLst>
          </p:cNvPr>
          <p:cNvSpPr txBox="1"/>
          <p:nvPr/>
        </p:nvSpPr>
        <p:spPr>
          <a:xfrm>
            <a:off x="10495722" y="0"/>
            <a:ext cx="147331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/>
              <a:t>أقترح حلًا: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C8591-53C2-4CEA-A213-11F12C94C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92" y="2413208"/>
            <a:ext cx="10820400" cy="1244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65C11-63F7-4800-846B-07A7D745D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637" y="3754724"/>
            <a:ext cx="10820400" cy="1407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E4AD3-E4D4-4652-AF9B-AD0C46334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94176"/>
            <a:ext cx="10925175" cy="1407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BD8961-E864-4270-A625-0CE8D346B34E}"/>
              </a:ext>
            </a:extLst>
          </p:cNvPr>
          <p:cNvSpPr txBox="1"/>
          <p:nvPr/>
        </p:nvSpPr>
        <p:spPr>
          <a:xfrm>
            <a:off x="2493642" y="2557624"/>
            <a:ext cx="4863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C00000"/>
                </a:solidFill>
              </a:rPr>
              <a:t>لا يَعْرِفُ كَيْفَ يُصَلّي صَلاةَ الظُّهَر.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EAEDAE-5FD7-4078-A02A-8004585CE141}"/>
              </a:ext>
            </a:extLst>
          </p:cNvPr>
          <p:cNvSpPr txBox="1"/>
          <p:nvPr/>
        </p:nvSpPr>
        <p:spPr>
          <a:xfrm>
            <a:off x="2235224" y="5446553"/>
            <a:ext cx="4863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b="1" dirty="0">
                <a:solidFill>
                  <a:srgbClr val="C00000"/>
                </a:solidFill>
              </a:rPr>
              <a:t>يَسْأَل والِدَهُ أَوْ مُعَلِّمَهُ.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465</Words>
  <Application>Microsoft Office PowerPoint</Application>
  <PresentationFormat>Widescreen</PresentationFormat>
  <Paragraphs>190</Paragraphs>
  <Slides>31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Adobe Arabic</vt:lpstr>
      <vt:lpstr>Ahaleel Fat</vt:lpstr>
      <vt:lpstr>Arial</vt:lpstr>
      <vt:lpstr>Calibri</vt:lpstr>
      <vt:lpstr>Calibri Light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Education, UAE.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Reem Saleh Salem Easa Almahri</cp:lastModifiedBy>
  <cp:revision>26</cp:revision>
  <dcterms:created xsi:type="dcterms:W3CDTF">2020-02-17T04:11:02Z</dcterms:created>
  <dcterms:modified xsi:type="dcterms:W3CDTF">2021-10-12T05:23:23Z</dcterms:modified>
</cp:coreProperties>
</file>