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8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1834"/>
    <a:srgbClr val="FF3300"/>
    <a:srgbClr val="298745"/>
    <a:srgbClr val="FFC000"/>
    <a:srgbClr val="FFFFFC"/>
    <a:srgbClr val="FEF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>
        <p:scale>
          <a:sx n="76" d="100"/>
          <a:sy n="76" d="100"/>
        </p:scale>
        <p:origin x="72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0DEA-0649-4DBA-9654-6145D80BF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14915-09D2-412B-A3E8-2F25A84D2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1BC8C-A18B-4FEF-BE7E-79E90628F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F7720-0F54-4456-9BCE-74F0353E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B4BD0-3D2D-4E61-B326-DA833AC4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989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C390-D047-4FDF-9C5E-6D2A6067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B3C18-D3FD-4E51-BA61-88FD8D27C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39DE-F702-46A0-B51D-4263CD2B2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31683-0CB4-41E4-90F9-292C2725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C13-87A6-4C6D-BEC1-ED606C36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3448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C3DC0F-7BC1-46E6-B37A-AA7E33955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B6B76-694D-4534-9875-B10963CDE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B421E-9857-4BB8-B77D-BFFDE36F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A1FB-4FEF-4CF0-B39F-CDC09CB0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98C1-4066-4491-933F-461F6917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6533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C182-D98F-40EE-934E-6FF1F3E2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80808-6DF6-46A2-A6B6-ED80149CD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F0BD1-314C-4864-91C5-BD1512AF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AFB6E-0B3A-4038-9A38-47C25F86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BF4B-BCF0-4A0E-A0C9-95294AD5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2619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FF71-E58D-4EB8-ADE3-7509D220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FA94E-FD3E-4634-806D-E1A10DDC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EE1B6-A484-45AE-9762-3040AB5B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40AD0-F641-4125-B812-FF0A862C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A92C-6C2E-467C-A412-8718A598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1952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9C780-7C34-4EB0-9F1E-250AA4612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80FD6-F6E5-48FE-BABD-876B60770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5B463-4F34-4BF5-B125-82B2C2B0A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AF159-5F04-4A8A-90DF-FE4514D0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54C3D-F710-4C1A-AA61-52E3D9B2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4F0B7-DC9A-4ADB-8992-55F5BB3D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09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EDA4B-B735-4FD5-BFFD-9AC8B1D8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13083-55AB-4E70-B85E-38496BA63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183F5-6A7C-4CCB-AD5B-ED975E6AA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475E6-FBCE-44AC-B448-687B7AB1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2AD2E-92BF-4F71-BDEC-D9E5F7474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FFA88F-10EE-42CB-8E32-8A1831A0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E9BC3E-80CB-45EE-B2F5-2FF8B43F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147797-3162-4D27-8D27-1B79ED42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1656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A3D1-FFF1-4806-9A26-73B5CC81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A7B0D-AC2B-458B-B873-8F1C5BF8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61DE3-7729-42ED-B65D-1E4C123B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67157-4A47-4EDF-B9AB-922AF255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3707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89215-C357-4AB0-909C-19D236759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D4F49-F70D-460C-949E-DB0D4857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4EB75-F37F-4C8C-ADB3-B60DDD7E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5878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A7B3-1E94-44A0-A1A8-DC062AD9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75459-F256-4BD5-8E93-50153A605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03A03-323F-4419-8A10-FBF79C75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C1881-614B-499F-AE59-512C20A2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545E1-006A-415C-91EC-84710BFC3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D9544-DBEE-4507-A18B-4BFD5952C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5678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D036-8F8F-41E4-8A33-A445388FE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3E42B-78C7-46C4-9247-44CBACCA0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68F303-F98E-4F01-8D60-B7BBE64D2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C076B-EB6E-4DA0-92EE-2EEBD67E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2AE3-E683-4466-BBDD-933F30EF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0824D-BB49-4541-8BDB-E6BE76DA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5050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D185-6157-4F40-B03D-60ACEFE8B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79FD0-28E0-494D-83E5-EFF890A6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C7F15-8730-46A5-B9A9-ED71CCC8D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5F27-ACC0-466A-9612-3F7238DE489F}" type="datetimeFigureOut">
              <a:rPr lang="en-AE" smtClean="0"/>
              <a:t>04/10/2021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AC55F-1591-4A90-A982-E5E748EB7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5794F-4A16-43AE-90F3-0DF482A44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D75-632B-468E-860F-51B2363CF77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8743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ضوابط الصورة الشخصية للسعوديات في بطاقة الهوية الوطنية">
            <a:extLst>
              <a:ext uri="{FF2B5EF4-FFF2-40B4-BE49-F238E27FC236}">
                <a16:creationId xmlns:a16="http://schemas.microsoft.com/office/drawing/2014/main" id="{BEEE6BF8-793E-4EDF-B7A7-E084F40B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42" y="1025808"/>
            <a:ext cx="1689974" cy="10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D48435-F98C-4EDA-880B-A93D8EA84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794" y="1295002"/>
            <a:ext cx="1275644" cy="3341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9752CE-845A-4025-A571-2B855DD09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32041" y="1295002"/>
            <a:ext cx="1275644" cy="33415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E171B3-F89E-41A4-85F0-F30EB82D3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274" y="1025808"/>
            <a:ext cx="1720813" cy="106186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0176B68-1214-45A1-B3F1-3C34E599679A}"/>
              </a:ext>
            </a:extLst>
          </p:cNvPr>
          <p:cNvSpPr txBox="1">
            <a:spLocks/>
          </p:cNvSpPr>
          <p:nvPr/>
        </p:nvSpPr>
        <p:spPr>
          <a:xfrm>
            <a:off x="677330" y="2686697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أيِّ دولة هما؟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C59908-CADC-42FD-8C58-18A2D3EB1E02}"/>
              </a:ext>
            </a:extLst>
          </p:cNvPr>
          <p:cNvSpPr txBox="1">
            <a:spLocks/>
          </p:cNvSpPr>
          <p:nvPr/>
        </p:nvSpPr>
        <p:spPr>
          <a:xfrm>
            <a:off x="665416" y="4048841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هل أنت متأكد؟ 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3EFC50A-7612-4856-A0DA-B19AC7D4E38F}"/>
              </a:ext>
            </a:extLst>
          </p:cNvPr>
          <p:cNvSpPr txBox="1">
            <a:spLocks/>
          </p:cNvSpPr>
          <p:nvPr/>
        </p:nvSpPr>
        <p:spPr>
          <a:xfrm>
            <a:off x="665415" y="5419807"/>
            <a:ext cx="7053821" cy="903849"/>
          </a:xfrm>
          <a:custGeom>
            <a:avLst/>
            <a:gdLst>
              <a:gd name="connsiteX0" fmla="*/ 0 w 7053821"/>
              <a:gd name="connsiteY0" fmla="*/ 0 h 903849"/>
              <a:gd name="connsiteX1" fmla="*/ 641256 w 7053821"/>
              <a:gd name="connsiteY1" fmla="*/ 0 h 903849"/>
              <a:gd name="connsiteX2" fmla="*/ 1141436 w 7053821"/>
              <a:gd name="connsiteY2" fmla="*/ 0 h 903849"/>
              <a:gd name="connsiteX3" fmla="*/ 1782693 w 7053821"/>
              <a:gd name="connsiteY3" fmla="*/ 0 h 903849"/>
              <a:gd name="connsiteX4" fmla="*/ 2423949 w 7053821"/>
              <a:gd name="connsiteY4" fmla="*/ 0 h 903849"/>
              <a:gd name="connsiteX5" fmla="*/ 2853591 w 7053821"/>
              <a:gd name="connsiteY5" fmla="*/ 0 h 903849"/>
              <a:gd name="connsiteX6" fmla="*/ 3353771 w 7053821"/>
              <a:gd name="connsiteY6" fmla="*/ 0 h 903849"/>
              <a:gd name="connsiteX7" fmla="*/ 3853951 w 7053821"/>
              <a:gd name="connsiteY7" fmla="*/ 0 h 903849"/>
              <a:gd name="connsiteX8" fmla="*/ 4636284 w 7053821"/>
              <a:gd name="connsiteY8" fmla="*/ 0 h 903849"/>
              <a:gd name="connsiteX9" fmla="*/ 5277541 w 7053821"/>
              <a:gd name="connsiteY9" fmla="*/ 0 h 903849"/>
              <a:gd name="connsiteX10" fmla="*/ 5989335 w 7053821"/>
              <a:gd name="connsiteY10" fmla="*/ 0 h 903849"/>
              <a:gd name="connsiteX11" fmla="*/ 7053821 w 7053821"/>
              <a:gd name="connsiteY11" fmla="*/ 0 h 903849"/>
              <a:gd name="connsiteX12" fmla="*/ 7053821 w 7053821"/>
              <a:gd name="connsiteY12" fmla="*/ 424809 h 903849"/>
              <a:gd name="connsiteX13" fmla="*/ 7053821 w 7053821"/>
              <a:gd name="connsiteY13" fmla="*/ 903849 h 903849"/>
              <a:gd name="connsiteX14" fmla="*/ 6271488 w 7053821"/>
              <a:gd name="connsiteY14" fmla="*/ 903849 h 903849"/>
              <a:gd name="connsiteX15" fmla="*/ 5559693 w 7053821"/>
              <a:gd name="connsiteY15" fmla="*/ 903849 h 903849"/>
              <a:gd name="connsiteX16" fmla="*/ 4847899 w 7053821"/>
              <a:gd name="connsiteY16" fmla="*/ 903849 h 903849"/>
              <a:gd name="connsiteX17" fmla="*/ 4418257 w 7053821"/>
              <a:gd name="connsiteY17" fmla="*/ 903849 h 903849"/>
              <a:gd name="connsiteX18" fmla="*/ 3847539 w 7053821"/>
              <a:gd name="connsiteY18" fmla="*/ 903849 h 903849"/>
              <a:gd name="connsiteX19" fmla="*/ 3276820 w 7053821"/>
              <a:gd name="connsiteY19" fmla="*/ 903849 h 903849"/>
              <a:gd name="connsiteX20" fmla="*/ 2635564 w 7053821"/>
              <a:gd name="connsiteY20" fmla="*/ 903849 h 903849"/>
              <a:gd name="connsiteX21" fmla="*/ 2064846 w 7053821"/>
              <a:gd name="connsiteY21" fmla="*/ 903849 h 903849"/>
              <a:gd name="connsiteX22" fmla="*/ 1494128 w 7053821"/>
              <a:gd name="connsiteY22" fmla="*/ 903849 h 903849"/>
              <a:gd name="connsiteX23" fmla="*/ 1064486 w 7053821"/>
              <a:gd name="connsiteY23" fmla="*/ 903849 h 903849"/>
              <a:gd name="connsiteX24" fmla="*/ 0 w 7053821"/>
              <a:gd name="connsiteY24" fmla="*/ 903849 h 903849"/>
              <a:gd name="connsiteX25" fmla="*/ 0 w 7053821"/>
              <a:gd name="connsiteY25" fmla="*/ 460963 h 903849"/>
              <a:gd name="connsiteX26" fmla="*/ 0 w 7053821"/>
              <a:gd name="connsiteY26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53821" h="903849" fill="none" extrusionOk="0">
                <a:moveTo>
                  <a:pt x="0" y="0"/>
                </a:moveTo>
                <a:cubicBezTo>
                  <a:pt x="317385" y="21378"/>
                  <a:pt x="369331" y="23376"/>
                  <a:pt x="641256" y="0"/>
                </a:cubicBezTo>
                <a:cubicBezTo>
                  <a:pt x="913181" y="-23376"/>
                  <a:pt x="1009997" y="-1561"/>
                  <a:pt x="1141436" y="0"/>
                </a:cubicBezTo>
                <a:cubicBezTo>
                  <a:pt x="1272875" y="1561"/>
                  <a:pt x="1596306" y="22240"/>
                  <a:pt x="1782693" y="0"/>
                </a:cubicBezTo>
                <a:cubicBezTo>
                  <a:pt x="1969080" y="-22240"/>
                  <a:pt x="2117803" y="30868"/>
                  <a:pt x="2423949" y="0"/>
                </a:cubicBezTo>
                <a:cubicBezTo>
                  <a:pt x="2730095" y="-30868"/>
                  <a:pt x="2760081" y="13054"/>
                  <a:pt x="2853591" y="0"/>
                </a:cubicBezTo>
                <a:cubicBezTo>
                  <a:pt x="2947101" y="-13054"/>
                  <a:pt x="3122354" y="-6310"/>
                  <a:pt x="3353771" y="0"/>
                </a:cubicBezTo>
                <a:cubicBezTo>
                  <a:pt x="3585188" y="6310"/>
                  <a:pt x="3651844" y="11117"/>
                  <a:pt x="3853951" y="0"/>
                </a:cubicBezTo>
                <a:cubicBezTo>
                  <a:pt x="4056058" y="-11117"/>
                  <a:pt x="4263837" y="-13898"/>
                  <a:pt x="4636284" y="0"/>
                </a:cubicBezTo>
                <a:cubicBezTo>
                  <a:pt x="5008731" y="13898"/>
                  <a:pt x="4995414" y="3514"/>
                  <a:pt x="5277541" y="0"/>
                </a:cubicBezTo>
                <a:cubicBezTo>
                  <a:pt x="5559668" y="-3514"/>
                  <a:pt x="5782764" y="-9848"/>
                  <a:pt x="5989335" y="0"/>
                </a:cubicBezTo>
                <a:cubicBezTo>
                  <a:pt x="6195906" y="9848"/>
                  <a:pt x="6557368" y="-38416"/>
                  <a:pt x="7053821" y="0"/>
                </a:cubicBezTo>
                <a:cubicBezTo>
                  <a:pt x="7046340" y="167285"/>
                  <a:pt x="7055083" y="280619"/>
                  <a:pt x="7053821" y="424809"/>
                </a:cubicBezTo>
                <a:cubicBezTo>
                  <a:pt x="7052559" y="568999"/>
                  <a:pt x="7043450" y="736666"/>
                  <a:pt x="7053821" y="903849"/>
                </a:cubicBezTo>
                <a:cubicBezTo>
                  <a:pt x="6842668" y="914596"/>
                  <a:pt x="6522539" y="889493"/>
                  <a:pt x="6271488" y="903849"/>
                </a:cubicBezTo>
                <a:cubicBezTo>
                  <a:pt x="6020437" y="918205"/>
                  <a:pt x="5719691" y="911006"/>
                  <a:pt x="5559693" y="903849"/>
                </a:cubicBezTo>
                <a:cubicBezTo>
                  <a:pt x="5399695" y="896692"/>
                  <a:pt x="5137448" y="897594"/>
                  <a:pt x="4847899" y="903849"/>
                </a:cubicBezTo>
                <a:cubicBezTo>
                  <a:pt x="4558350" y="910104"/>
                  <a:pt x="4510204" y="921238"/>
                  <a:pt x="4418257" y="903849"/>
                </a:cubicBezTo>
                <a:cubicBezTo>
                  <a:pt x="4326310" y="886460"/>
                  <a:pt x="4053473" y="889463"/>
                  <a:pt x="3847539" y="903849"/>
                </a:cubicBezTo>
                <a:cubicBezTo>
                  <a:pt x="3641605" y="918235"/>
                  <a:pt x="3462405" y="927879"/>
                  <a:pt x="3276820" y="903849"/>
                </a:cubicBezTo>
                <a:cubicBezTo>
                  <a:pt x="3091235" y="879819"/>
                  <a:pt x="2789905" y="925210"/>
                  <a:pt x="2635564" y="903849"/>
                </a:cubicBezTo>
                <a:cubicBezTo>
                  <a:pt x="2481223" y="882488"/>
                  <a:pt x="2339202" y="911657"/>
                  <a:pt x="2064846" y="903849"/>
                </a:cubicBezTo>
                <a:cubicBezTo>
                  <a:pt x="1790490" y="896041"/>
                  <a:pt x="1683710" y="909941"/>
                  <a:pt x="1494128" y="903849"/>
                </a:cubicBezTo>
                <a:cubicBezTo>
                  <a:pt x="1304546" y="897757"/>
                  <a:pt x="1265652" y="912516"/>
                  <a:pt x="1064486" y="903849"/>
                </a:cubicBezTo>
                <a:cubicBezTo>
                  <a:pt x="863320" y="895182"/>
                  <a:pt x="291994" y="855569"/>
                  <a:pt x="0" y="903849"/>
                </a:cubicBezTo>
                <a:cubicBezTo>
                  <a:pt x="1419" y="750482"/>
                  <a:pt x="1754" y="642201"/>
                  <a:pt x="0" y="460963"/>
                </a:cubicBezTo>
                <a:cubicBezTo>
                  <a:pt x="-1754" y="279725"/>
                  <a:pt x="-14706" y="202023"/>
                  <a:pt x="0" y="0"/>
                </a:cubicBezTo>
                <a:close/>
              </a:path>
              <a:path w="7053821" h="903849" stroke="0" extrusionOk="0">
                <a:moveTo>
                  <a:pt x="0" y="0"/>
                </a:moveTo>
                <a:cubicBezTo>
                  <a:pt x="298922" y="17380"/>
                  <a:pt x="452506" y="7070"/>
                  <a:pt x="782333" y="0"/>
                </a:cubicBezTo>
                <a:cubicBezTo>
                  <a:pt x="1112160" y="-7070"/>
                  <a:pt x="1282606" y="27794"/>
                  <a:pt x="1494128" y="0"/>
                </a:cubicBezTo>
                <a:cubicBezTo>
                  <a:pt x="1705650" y="-27794"/>
                  <a:pt x="2100687" y="30006"/>
                  <a:pt x="2276460" y="0"/>
                </a:cubicBezTo>
                <a:cubicBezTo>
                  <a:pt x="2452233" y="-30006"/>
                  <a:pt x="2626270" y="-21140"/>
                  <a:pt x="2847179" y="0"/>
                </a:cubicBezTo>
                <a:cubicBezTo>
                  <a:pt x="3068088" y="21140"/>
                  <a:pt x="3070585" y="16131"/>
                  <a:pt x="3276820" y="0"/>
                </a:cubicBezTo>
                <a:cubicBezTo>
                  <a:pt x="3483055" y="-16131"/>
                  <a:pt x="3662330" y="14420"/>
                  <a:pt x="3777001" y="0"/>
                </a:cubicBezTo>
                <a:cubicBezTo>
                  <a:pt x="3891672" y="-14420"/>
                  <a:pt x="4198427" y="-13783"/>
                  <a:pt x="4559333" y="0"/>
                </a:cubicBezTo>
                <a:cubicBezTo>
                  <a:pt x="4920239" y="13783"/>
                  <a:pt x="5065181" y="21463"/>
                  <a:pt x="5271128" y="0"/>
                </a:cubicBezTo>
                <a:cubicBezTo>
                  <a:pt x="5477076" y="-21463"/>
                  <a:pt x="5619941" y="17121"/>
                  <a:pt x="5912385" y="0"/>
                </a:cubicBezTo>
                <a:cubicBezTo>
                  <a:pt x="6204829" y="-17121"/>
                  <a:pt x="6166527" y="-13942"/>
                  <a:pt x="6342026" y="0"/>
                </a:cubicBezTo>
                <a:cubicBezTo>
                  <a:pt x="6517525" y="13942"/>
                  <a:pt x="6815138" y="8789"/>
                  <a:pt x="7053821" y="0"/>
                </a:cubicBezTo>
                <a:cubicBezTo>
                  <a:pt x="7036374" y="196202"/>
                  <a:pt x="7050363" y="286981"/>
                  <a:pt x="7053821" y="470001"/>
                </a:cubicBezTo>
                <a:cubicBezTo>
                  <a:pt x="7057279" y="653021"/>
                  <a:pt x="7073749" y="734504"/>
                  <a:pt x="7053821" y="903849"/>
                </a:cubicBezTo>
                <a:cubicBezTo>
                  <a:pt x="6769640" y="895623"/>
                  <a:pt x="6605337" y="888557"/>
                  <a:pt x="6412565" y="903849"/>
                </a:cubicBezTo>
                <a:cubicBezTo>
                  <a:pt x="6219793" y="919141"/>
                  <a:pt x="5926134" y="875127"/>
                  <a:pt x="5630232" y="903849"/>
                </a:cubicBezTo>
                <a:cubicBezTo>
                  <a:pt x="5334330" y="932571"/>
                  <a:pt x="5261909" y="923942"/>
                  <a:pt x="5130052" y="903849"/>
                </a:cubicBezTo>
                <a:cubicBezTo>
                  <a:pt x="4998195" y="883756"/>
                  <a:pt x="4816605" y="909157"/>
                  <a:pt x="4629872" y="903849"/>
                </a:cubicBezTo>
                <a:cubicBezTo>
                  <a:pt x="4443139" y="898541"/>
                  <a:pt x="4215861" y="901329"/>
                  <a:pt x="3918077" y="903849"/>
                </a:cubicBezTo>
                <a:cubicBezTo>
                  <a:pt x="3620293" y="906369"/>
                  <a:pt x="3657020" y="895241"/>
                  <a:pt x="3417897" y="903849"/>
                </a:cubicBezTo>
                <a:cubicBezTo>
                  <a:pt x="3178774" y="912457"/>
                  <a:pt x="3100233" y="883935"/>
                  <a:pt x="2917717" y="903849"/>
                </a:cubicBezTo>
                <a:cubicBezTo>
                  <a:pt x="2735201" y="923763"/>
                  <a:pt x="2556298" y="895268"/>
                  <a:pt x="2205922" y="903849"/>
                </a:cubicBezTo>
                <a:cubicBezTo>
                  <a:pt x="1855547" y="912430"/>
                  <a:pt x="1836052" y="914685"/>
                  <a:pt x="1635204" y="903849"/>
                </a:cubicBezTo>
                <a:cubicBezTo>
                  <a:pt x="1434356" y="893013"/>
                  <a:pt x="1343690" y="915050"/>
                  <a:pt x="1064486" y="903849"/>
                </a:cubicBezTo>
                <a:cubicBezTo>
                  <a:pt x="785282" y="892648"/>
                  <a:pt x="808019" y="885705"/>
                  <a:pt x="634844" y="903849"/>
                </a:cubicBezTo>
                <a:cubicBezTo>
                  <a:pt x="461669" y="921993"/>
                  <a:pt x="181778" y="901339"/>
                  <a:pt x="0" y="903849"/>
                </a:cubicBezTo>
                <a:cubicBezTo>
                  <a:pt x="-8424" y="750516"/>
                  <a:pt x="-4125" y="581887"/>
                  <a:pt x="0" y="442886"/>
                </a:cubicBezTo>
                <a:cubicBezTo>
                  <a:pt x="4125" y="303885"/>
                  <a:pt x="-16760" y="209969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والآن هل تستطيع تمييز أيهما من دولة الإمارات ؟  </a:t>
            </a:r>
            <a:endParaRPr lang="en-GB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970925D-34C3-4F17-BE32-2A45238E380E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3F758-C05F-4876-BF2E-D8373A6A5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3E596-9FCE-45D2-A799-F9B48FF6A8F3}"/>
              </a:ext>
            </a:extLst>
          </p:cNvPr>
          <p:cNvSpPr txBox="1"/>
          <p:nvPr/>
        </p:nvSpPr>
        <p:spPr>
          <a:xfrm>
            <a:off x="3800336" y="488902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لنتابع الفيديو التالي ونتعرف على حقوق المواطن :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3" name="videoplayback (11)">
            <a:hlinkClick r:id="" action="ppaction://media"/>
            <a:extLst>
              <a:ext uri="{FF2B5EF4-FFF2-40B4-BE49-F238E27FC236}">
                <a16:creationId xmlns:a16="http://schemas.microsoft.com/office/drawing/2014/main" id="{BB9B70E2-4743-486D-B9B4-C2951ECF48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9485" y="2265118"/>
            <a:ext cx="5116286" cy="3837215"/>
          </a:xfrm>
          <a:prstGeom prst="rect">
            <a:avLst/>
          </a:prstGeom>
        </p:spPr>
      </p:pic>
      <p:sp>
        <p:nvSpPr>
          <p:cNvPr id="12" name="مستطيل: زوايا مستديرة 12">
            <a:extLst>
              <a:ext uri="{FF2B5EF4-FFF2-40B4-BE49-F238E27FC236}">
                <a16:creationId xmlns:a16="http://schemas.microsoft.com/office/drawing/2014/main" id="{F4A84A55-96BD-42CC-8BAF-F78C2CFE4E59}"/>
              </a:ext>
            </a:extLst>
          </p:cNvPr>
          <p:cNvSpPr/>
          <p:nvPr/>
        </p:nvSpPr>
        <p:spPr>
          <a:xfrm>
            <a:off x="2090057" y="1090335"/>
            <a:ext cx="7454093" cy="810770"/>
          </a:xfrm>
          <a:custGeom>
            <a:avLst/>
            <a:gdLst>
              <a:gd name="connsiteX0" fmla="*/ 0 w 7454093"/>
              <a:gd name="connsiteY0" fmla="*/ 135131 h 810770"/>
              <a:gd name="connsiteX1" fmla="*/ 135131 w 7454093"/>
              <a:gd name="connsiteY1" fmla="*/ 0 h 810770"/>
              <a:gd name="connsiteX2" fmla="*/ 518269 w 7454093"/>
              <a:gd name="connsiteY2" fmla="*/ 0 h 810770"/>
              <a:gd name="connsiteX3" fmla="*/ 901406 w 7454093"/>
              <a:gd name="connsiteY3" fmla="*/ 0 h 810770"/>
              <a:gd name="connsiteX4" fmla="*/ 1571897 w 7454093"/>
              <a:gd name="connsiteY4" fmla="*/ 0 h 810770"/>
              <a:gd name="connsiteX5" fmla="*/ 2242388 w 7454093"/>
              <a:gd name="connsiteY5" fmla="*/ 0 h 810770"/>
              <a:gd name="connsiteX6" fmla="*/ 2841041 w 7454093"/>
              <a:gd name="connsiteY6" fmla="*/ 0 h 810770"/>
              <a:gd name="connsiteX7" fmla="*/ 3224178 w 7454093"/>
              <a:gd name="connsiteY7" fmla="*/ 0 h 810770"/>
              <a:gd name="connsiteX8" fmla="*/ 3679154 w 7454093"/>
              <a:gd name="connsiteY8" fmla="*/ 0 h 810770"/>
              <a:gd name="connsiteX9" fmla="*/ 4062292 w 7454093"/>
              <a:gd name="connsiteY9" fmla="*/ 0 h 810770"/>
              <a:gd name="connsiteX10" fmla="*/ 4517268 w 7454093"/>
              <a:gd name="connsiteY10" fmla="*/ 0 h 810770"/>
              <a:gd name="connsiteX11" fmla="*/ 4900406 w 7454093"/>
              <a:gd name="connsiteY11" fmla="*/ 0 h 810770"/>
              <a:gd name="connsiteX12" fmla="*/ 5499058 w 7454093"/>
              <a:gd name="connsiteY12" fmla="*/ 0 h 810770"/>
              <a:gd name="connsiteX13" fmla="*/ 6169549 w 7454093"/>
              <a:gd name="connsiteY13" fmla="*/ 0 h 810770"/>
              <a:gd name="connsiteX14" fmla="*/ 7318962 w 7454093"/>
              <a:gd name="connsiteY14" fmla="*/ 0 h 810770"/>
              <a:gd name="connsiteX15" fmla="*/ 7454093 w 7454093"/>
              <a:gd name="connsiteY15" fmla="*/ 135131 h 810770"/>
              <a:gd name="connsiteX16" fmla="*/ 7454093 w 7454093"/>
              <a:gd name="connsiteY16" fmla="*/ 675639 h 810770"/>
              <a:gd name="connsiteX17" fmla="*/ 7318962 w 7454093"/>
              <a:gd name="connsiteY17" fmla="*/ 810770 h 810770"/>
              <a:gd name="connsiteX18" fmla="*/ 6576633 w 7454093"/>
              <a:gd name="connsiteY18" fmla="*/ 810770 h 810770"/>
              <a:gd name="connsiteX19" fmla="*/ 5906142 w 7454093"/>
              <a:gd name="connsiteY19" fmla="*/ 810770 h 810770"/>
              <a:gd name="connsiteX20" fmla="*/ 5307489 w 7454093"/>
              <a:gd name="connsiteY20" fmla="*/ 810770 h 810770"/>
              <a:gd name="connsiteX21" fmla="*/ 4565160 w 7454093"/>
              <a:gd name="connsiteY21" fmla="*/ 810770 h 810770"/>
              <a:gd name="connsiteX22" fmla="*/ 3894669 w 7454093"/>
              <a:gd name="connsiteY22" fmla="*/ 810770 h 810770"/>
              <a:gd name="connsiteX23" fmla="*/ 3439693 w 7454093"/>
              <a:gd name="connsiteY23" fmla="*/ 810770 h 810770"/>
              <a:gd name="connsiteX24" fmla="*/ 2984717 w 7454093"/>
              <a:gd name="connsiteY24" fmla="*/ 810770 h 810770"/>
              <a:gd name="connsiteX25" fmla="*/ 2386065 w 7454093"/>
              <a:gd name="connsiteY25" fmla="*/ 810770 h 810770"/>
              <a:gd name="connsiteX26" fmla="*/ 1931089 w 7454093"/>
              <a:gd name="connsiteY26" fmla="*/ 810770 h 810770"/>
              <a:gd name="connsiteX27" fmla="*/ 1476113 w 7454093"/>
              <a:gd name="connsiteY27" fmla="*/ 810770 h 810770"/>
              <a:gd name="connsiteX28" fmla="*/ 1092975 w 7454093"/>
              <a:gd name="connsiteY28" fmla="*/ 810770 h 810770"/>
              <a:gd name="connsiteX29" fmla="*/ 135131 w 7454093"/>
              <a:gd name="connsiteY29" fmla="*/ 810770 h 810770"/>
              <a:gd name="connsiteX30" fmla="*/ 0 w 7454093"/>
              <a:gd name="connsiteY30" fmla="*/ 675639 h 810770"/>
              <a:gd name="connsiteX31" fmla="*/ 0 w 7454093"/>
              <a:gd name="connsiteY31" fmla="*/ 135131 h 81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54093" h="810770" fill="none" extrusionOk="0">
                <a:moveTo>
                  <a:pt x="0" y="135131"/>
                </a:moveTo>
                <a:cubicBezTo>
                  <a:pt x="10431" y="75095"/>
                  <a:pt x="59444" y="-17799"/>
                  <a:pt x="135131" y="0"/>
                </a:cubicBezTo>
                <a:cubicBezTo>
                  <a:pt x="241302" y="-16214"/>
                  <a:pt x="401609" y="5332"/>
                  <a:pt x="518269" y="0"/>
                </a:cubicBezTo>
                <a:cubicBezTo>
                  <a:pt x="634929" y="-5332"/>
                  <a:pt x="762534" y="44991"/>
                  <a:pt x="901406" y="0"/>
                </a:cubicBezTo>
                <a:cubicBezTo>
                  <a:pt x="1040278" y="-44991"/>
                  <a:pt x="1315336" y="924"/>
                  <a:pt x="1571897" y="0"/>
                </a:cubicBezTo>
                <a:cubicBezTo>
                  <a:pt x="1828458" y="-924"/>
                  <a:pt x="2098773" y="25433"/>
                  <a:pt x="2242388" y="0"/>
                </a:cubicBezTo>
                <a:cubicBezTo>
                  <a:pt x="2386003" y="-25433"/>
                  <a:pt x="2598885" y="5734"/>
                  <a:pt x="2841041" y="0"/>
                </a:cubicBezTo>
                <a:cubicBezTo>
                  <a:pt x="3083197" y="-5734"/>
                  <a:pt x="3073211" y="36515"/>
                  <a:pt x="3224178" y="0"/>
                </a:cubicBezTo>
                <a:cubicBezTo>
                  <a:pt x="3375145" y="-36515"/>
                  <a:pt x="3520531" y="42431"/>
                  <a:pt x="3679154" y="0"/>
                </a:cubicBezTo>
                <a:cubicBezTo>
                  <a:pt x="3837777" y="-42431"/>
                  <a:pt x="3922620" y="28789"/>
                  <a:pt x="4062292" y="0"/>
                </a:cubicBezTo>
                <a:cubicBezTo>
                  <a:pt x="4201964" y="-28789"/>
                  <a:pt x="4378660" y="12480"/>
                  <a:pt x="4517268" y="0"/>
                </a:cubicBezTo>
                <a:cubicBezTo>
                  <a:pt x="4655876" y="-12480"/>
                  <a:pt x="4811293" y="25869"/>
                  <a:pt x="4900406" y="0"/>
                </a:cubicBezTo>
                <a:cubicBezTo>
                  <a:pt x="4989519" y="-25869"/>
                  <a:pt x="5284891" y="58407"/>
                  <a:pt x="5499058" y="0"/>
                </a:cubicBezTo>
                <a:cubicBezTo>
                  <a:pt x="5713225" y="-58407"/>
                  <a:pt x="5884128" y="5002"/>
                  <a:pt x="6169549" y="0"/>
                </a:cubicBezTo>
                <a:cubicBezTo>
                  <a:pt x="6454970" y="-5002"/>
                  <a:pt x="6828527" y="34535"/>
                  <a:pt x="7318962" y="0"/>
                </a:cubicBezTo>
                <a:cubicBezTo>
                  <a:pt x="7414877" y="-78"/>
                  <a:pt x="7453011" y="66164"/>
                  <a:pt x="7454093" y="135131"/>
                </a:cubicBezTo>
                <a:cubicBezTo>
                  <a:pt x="7504401" y="284911"/>
                  <a:pt x="7447403" y="517222"/>
                  <a:pt x="7454093" y="675639"/>
                </a:cubicBezTo>
                <a:cubicBezTo>
                  <a:pt x="7451826" y="750575"/>
                  <a:pt x="7389232" y="812441"/>
                  <a:pt x="7318962" y="810770"/>
                </a:cubicBezTo>
                <a:cubicBezTo>
                  <a:pt x="6998457" y="896488"/>
                  <a:pt x="6802586" y="729095"/>
                  <a:pt x="6576633" y="810770"/>
                </a:cubicBezTo>
                <a:cubicBezTo>
                  <a:pt x="6350680" y="892445"/>
                  <a:pt x="6055257" y="750787"/>
                  <a:pt x="5906142" y="810770"/>
                </a:cubicBezTo>
                <a:cubicBezTo>
                  <a:pt x="5757027" y="870753"/>
                  <a:pt x="5445268" y="739931"/>
                  <a:pt x="5307489" y="810770"/>
                </a:cubicBezTo>
                <a:cubicBezTo>
                  <a:pt x="5169710" y="881609"/>
                  <a:pt x="4755176" y="782869"/>
                  <a:pt x="4565160" y="810770"/>
                </a:cubicBezTo>
                <a:cubicBezTo>
                  <a:pt x="4375144" y="838671"/>
                  <a:pt x="4074866" y="733839"/>
                  <a:pt x="3894669" y="810770"/>
                </a:cubicBezTo>
                <a:cubicBezTo>
                  <a:pt x="3714472" y="887701"/>
                  <a:pt x="3557977" y="808665"/>
                  <a:pt x="3439693" y="810770"/>
                </a:cubicBezTo>
                <a:cubicBezTo>
                  <a:pt x="3321409" y="812875"/>
                  <a:pt x="3090327" y="775921"/>
                  <a:pt x="2984717" y="810770"/>
                </a:cubicBezTo>
                <a:cubicBezTo>
                  <a:pt x="2879107" y="845619"/>
                  <a:pt x="2596769" y="782515"/>
                  <a:pt x="2386065" y="810770"/>
                </a:cubicBezTo>
                <a:cubicBezTo>
                  <a:pt x="2175361" y="839025"/>
                  <a:pt x="2114868" y="785404"/>
                  <a:pt x="1931089" y="810770"/>
                </a:cubicBezTo>
                <a:cubicBezTo>
                  <a:pt x="1747310" y="836136"/>
                  <a:pt x="1653975" y="772770"/>
                  <a:pt x="1476113" y="810770"/>
                </a:cubicBezTo>
                <a:cubicBezTo>
                  <a:pt x="1298251" y="848770"/>
                  <a:pt x="1257622" y="784691"/>
                  <a:pt x="1092975" y="810770"/>
                </a:cubicBezTo>
                <a:cubicBezTo>
                  <a:pt x="928328" y="836849"/>
                  <a:pt x="590538" y="724452"/>
                  <a:pt x="135131" y="810770"/>
                </a:cubicBezTo>
                <a:cubicBezTo>
                  <a:pt x="53040" y="793330"/>
                  <a:pt x="19714" y="740158"/>
                  <a:pt x="0" y="675639"/>
                </a:cubicBezTo>
                <a:cubicBezTo>
                  <a:pt x="-9738" y="566441"/>
                  <a:pt x="44260" y="341853"/>
                  <a:pt x="0" y="135131"/>
                </a:cubicBezTo>
                <a:close/>
              </a:path>
              <a:path w="7454093" h="810770" stroke="0" extrusionOk="0">
                <a:moveTo>
                  <a:pt x="0" y="135131"/>
                </a:moveTo>
                <a:cubicBezTo>
                  <a:pt x="-1518" y="64810"/>
                  <a:pt x="57608" y="11440"/>
                  <a:pt x="135131" y="0"/>
                </a:cubicBezTo>
                <a:cubicBezTo>
                  <a:pt x="349570" y="-5531"/>
                  <a:pt x="514274" y="31177"/>
                  <a:pt x="733784" y="0"/>
                </a:cubicBezTo>
                <a:cubicBezTo>
                  <a:pt x="953294" y="-31177"/>
                  <a:pt x="1140834" y="34230"/>
                  <a:pt x="1404274" y="0"/>
                </a:cubicBezTo>
                <a:cubicBezTo>
                  <a:pt x="1667714" y="-34230"/>
                  <a:pt x="1848915" y="17934"/>
                  <a:pt x="2074765" y="0"/>
                </a:cubicBezTo>
                <a:cubicBezTo>
                  <a:pt x="2300615" y="-17934"/>
                  <a:pt x="2448279" y="20851"/>
                  <a:pt x="2745256" y="0"/>
                </a:cubicBezTo>
                <a:cubicBezTo>
                  <a:pt x="3042233" y="-20851"/>
                  <a:pt x="3142978" y="56484"/>
                  <a:pt x="3487585" y="0"/>
                </a:cubicBezTo>
                <a:cubicBezTo>
                  <a:pt x="3832192" y="-56484"/>
                  <a:pt x="3775630" y="33722"/>
                  <a:pt x="3870723" y="0"/>
                </a:cubicBezTo>
                <a:cubicBezTo>
                  <a:pt x="3965816" y="-33722"/>
                  <a:pt x="4259359" y="81293"/>
                  <a:pt x="4613052" y="0"/>
                </a:cubicBezTo>
                <a:cubicBezTo>
                  <a:pt x="4966745" y="-81293"/>
                  <a:pt x="5045675" y="3004"/>
                  <a:pt x="5283543" y="0"/>
                </a:cubicBezTo>
                <a:cubicBezTo>
                  <a:pt x="5521411" y="-3004"/>
                  <a:pt x="5606383" y="4764"/>
                  <a:pt x="5810357" y="0"/>
                </a:cubicBezTo>
                <a:cubicBezTo>
                  <a:pt x="6014331" y="-4764"/>
                  <a:pt x="6171890" y="9846"/>
                  <a:pt x="6337172" y="0"/>
                </a:cubicBezTo>
                <a:cubicBezTo>
                  <a:pt x="6502454" y="-9846"/>
                  <a:pt x="6975643" y="108840"/>
                  <a:pt x="7318962" y="0"/>
                </a:cubicBezTo>
                <a:cubicBezTo>
                  <a:pt x="7404094" y="10"/>
                  <a:pt x="7460836" y="69397"/>
                  <a:pt x="7454093" y="135131"/>
                </a:cubicBezTo>
                <a:cubicBezTo>
                  <a:pt x="7496264" y="378752"/>
                  <a:pt x="7430453" y="535570"/>
                  <a:pt x="7454093" y="675639"/>
                </a:cubicBezTo>
                <a:cubicBezTo>
                  <a:pt x="7449871" y="728368"/>
                  <a:pt x="7399818" y="815627"/>
                  <a:pt x="7318962" y="810770"/>
                </a:cubicBezTo>
                <a:cubicBezTo>
                  <a:pt x="7116708" y="831811"/>
                  <a:pt x="6862363" y="795652"/>
                  <a:pt x="6648471" y="810770"/>
                </a:cubicBezTo>
                <a:cubicBezTo>
                  <a:pt x="6434579" y="825888"/>
                  <a:pt x="6211837" y="775093"/>
                  <a:pt x="6049819" y="810770"/>
                </a:cubicBezTo>
                <a:cubicBezTo>
                  <a:pt x="5887801" y="846447"/>
                  <a:pt x="5670556" y="800300"/>
                  <a:pt x="5379328" y="810770"/>
                </a:cubicBezTo>
                <a:cubicBezTo>
                  <a:pt x="5088100" y="821240"/>
                  <a:pt x="5012484" y="783056"/>
                  <a:pt x="4852513" y="810770"/>
                </a:cubicBezTo>
                <a:cubicBezTo>
                  <a:pt x="4692543" y="838484"/>
                  <a:pt x="4491725" y="755805"/>
                  <a:pt x="4182022" y="810770"/>
                </a:cubicBezTo>
                <a:cubicBezTo>
                  <a:pt x="3872319" y="865735"/>
                  <a:pt x="3782582" y="774924"/>
                  <a:pt x="3655208" y="810770"/>
                </a:cubicBezTo>
                <a:cubicBezTo>
                  <a:pt x="3527834" y="846616"/>
                  <a:pt x="3074748" y="752899"/>
                  <a:pt x="2912879" y="810770"/>
                </a:cubicBezTo>
                <a:cubicBezTo>
                  <a:pt x="2751010" y="868641"/>
                  <a:pt x="2513600" y="764224"/>
                  <a:pt x="2314226" y="810770"/>
                </a:cubicBezTo>
                <a:cubicBezTo>
                  <a:pt x="2114852" y="857316"/>
                  <a:pt x="1757053" y="757447"/>
                  <a:pt x="1571897" y="810770"/>
                </a:cubicBezTo>
                <a:cubicBezTo>
                  <a:pt x="1386741" y="864093"/>
                  <a:pt x="1253319" y="786540"/>
                  <a:pt x="1045083" y="810770"/>
                </a:cubicBezTo>
                <a:cubicBezTo>
                  <a:pt x="836847" y="835000"/>
                  <a:pt x="549124" y="711475"/>
                  <a:pt x="135131" y="810770"/>
                </a:cubicBezTo>
                <a:cubicBezTo>
                  <a:pt x="63859" y="809160"/>
                  <a:pt x="-14889" y="744432"/>
                  <a:pt x="0" y="675639"/>
                </a:cubicBezTo>
                <a:cubicBezTo>
                  <a:pt x="-31435" y="426900"/>
                  <a:pt x="29973" y="249566"/>
                  <a:pt x="0" y="135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AE" sz="32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ونقصد بها الخدمات التي تقدمها الدولة للمواطن </a:t>
            </a: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B4FB46-8963-4D4E-9325-46003C2021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3ADE1F-7767-4A6D-904B-55BEBA861E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2" name="مستطيل: زوايا مستديرة 12">
            <a:extLst>
              <a:ext uri="{FF2B5EF4-FFF2-40B4-BE49-F238E27FC236}">
                <a16:creationId xmlns:a16="http://schemas.microsoft.com/office/drawing/2014/main" id="{F4A84A55-96BD-42CC-8BAF-F78C2CFE4E59}"/>
              </a:ext>
            </a:extLst>
          </p:cNvPr>
          <p:cNvSpPr/>
          <p:nvPr/>
        </p:nvSpPr>
        <p:spPr>
          <a:xfrm>
            <a:off x="7300686" y="1826920"/>
            <a:ext cx="2232164" cy="2091937"/>
          </a:xfrm>
          <a:custGeom>
            <a:avLst/>
            <a:gdLst>
              <a:gd name="connsiteX0" fmla="*/ 0 w 2232164"/>
              <a:gd name="connsiteY0" fmla="*/ 348663 h 2091937"/>
              <a:gd name="connsiteX1" fmla="*/ 348663 w 2232164"/>
              <a:gd name="connsiteY1" fmla="*/ 0 h 2091937"/>
              <a:gd name="connsiteX2" fmla="*/ 844927 w 2232164"/>
              <a:gd name="connsiteY2" fmla="*/ 0 h 2091937"/>
              <a:gd name="connsiteX3" fmla="*/ 1341192 w 2232164"/>
              <a:gd name="connsiteY3" fmla="*/ 0 h 2091937"/>
              <a:gd name="connsiteX4" fmla="*/ 1883501 w 2232164"/>
              <a:gd name="connsiteY4" fmla="*/ 0 h 2091937"/>
              <a:gd name="connsiteX5" fmla="*/ 2232164 w 2232164"/>
              <a:gd name="connsiteY5" fmla="*/ 348663 h 2091937"/>
              <a:gd name="connsiteX6" fmla="*/ 2232164 w 2232164"/>
              <a:gd name="connsiteY6" fmla="*/ 771695 h 2091937"/>
              <a:gd name="connsiteX7" fmla="*/ 2232164 w 2232164"/>
              <a:gd name="connsiteY7" fmla="*/ 1250511 h 2091937"/>
              <a:gd name="connsiteX8" fmla="*/ 2232164 w 2232164"/>
              <a:gd name="connsiteY8" fmla="*/ 1743274 h 2091937"/>
              <a:gd name="connsiteX9" fmla="*/ 1883501 w 2232164"/>
              <a:gd name="connsiteY9" fmla="*/ 2091937 h 2091937"/>
              <a:gd name="connsiteX10" fmla="*/ 1402585 w 2232164"/>
              <a:gd name="connsiteY10" fmla="*/ 2091937 h 2091937"/>
              <a:gd name="connsiteX11" fmla="*/ 906321 w 2232164"/>
              <a:gd name="connsiteY11" fmla="*/ 2091937 h 2091937"/>
              <a:gd name="connsiteX12" fmla="*/ 348663 w 2232164"/>
              <a:gd name="connsiteY12" fmla="*/ 2091937 h 2091937"/>
              <a:gd name="connsiteX13" fmla="*/ 0 w 2232164"/>
              <a:gd name="connsiteY13" fmla="*/ 1743274 h 2091937"/>
              <a:gd name="connsiteX14" fmla="*/ 0 w 2232164"/>
              <a:gd name="connsiteY14" fmla="*/ 1292350 h 2091937"/>
              <a:gd name="connsiteX15" fmla="*/ 0 w 2232164"/>
              <a:gd name="connsiteY15" fmla="*/ 827479 h 2091937"/>
              <a:gd name="connsiteX16" fmla="*/ 0 w 2232164"/>
              <a:gd name="connsiteY16" fmla="*/ 348663 h 209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32164" h="2091937" fill="none" extrusionOk="0">
                <a:moveTo>
                  <a:pt x="0" y="348663"/>
                </a:moveTo>
                <a:cubicBezTo>
                  <a:pt x="-47899" y="143039"/>
                  <a:pt x="161599" y="3840"/>
                  <a:pt x="348663" y="0"/>
                </a:cubicBezTo>
                <a:cubicBezTo>
                  <a:pt x="453317" y="-550"/>
                  <a:pt x="638411" y="58953"/>
                  <a:pt x="844927" y="0"/>
                </a:cubicBezTo>
                <a:cubicBezTo>
                  <a:pt x="1051443" y="-58953"/>
                  <a:pt x="1194063" y="14992"/>
                  <a:pt x="1341192" y="0"/>
                </a:cubicBezTo>
                <a:cubicBezTo>
                  <a:pt x="1488322" y="-14992"/>
                  <a:pt x="1635660" y="60792"/>
                  <a:pt x="1883501" y="0"/>
                </a:cubicBezTo>
                <a:cubicBezTo>
                  <a:pt x="2060547" y="14315"/>
                  <a:pt x="2231209" y="165689"/>
                  <a:pt x="2232164" y="348663"/>
                </a:cubicBezTo>
                <a:cubicBezTo>
                  <a:pt x="2244745" y="534442"/>
                  <a:pt x="2226740" y="592669"/>
                  <a:pt x="2232164" y="771695"/>
                </a:cubicBezTo>
                <a:cubicBezTo>
                  <a:pt x="2237588" y="950721"/>
                  <a:pt x="2221542" y="1117496"/>
                  <a:pt x="2232164" y="1250511"/>
                </a:cubicBezTo>
                <a:cubicBezTo>
                  <a:pt x="2242786" y="1383526"/>
                  <a:pt x="2177287" y="1622487"/>
                  <a:pt x="2232164" y="1743274"/>
                </a:cubicBezTo>
                <a:cubicBezTo>
                  <a:pt x="2211681" y="1934560"/>
                  <a:pt x="2115646" y="2103270"/>
                  <a:pt x="1883501" y="2091937"/>
                </a:cubicBezTo>
                <a:cubicBezTo>
                  <a:pt x="1712647" y="2116031"/>
                  <a:pt x="1604242" y="2089698"/>
                  <a:pt x="1402585" y="2091937"/>
                </a:cubicBezTo>
                <a:cubicBezTo>
                  <a:pt x="1200928" y="2094176"/>
                  <a:pt x="1045758" y="2077577"/>
                  <a:pt x="906321" y="2091937"/>
                </a:cubicBezTo>
                <a:cubicBezTo>
                  <a:pt x="766884" y="2106297"/>
                  <a:pt x="485281" y="2038693"/>
                  <a:pt x="348663" y="2091937"/>
                </a:cubicBezTo>
                <a:cubicBezTo>
                  <a:pt x="144051" y="2090533"/>
                  <a:pt x="9582" y="1885238"/>
                  <a:pt x="0" y="1743274"/>
                </a:cubicBezTo>
                <a:cubicBezTo>
                  <a:pt x="-23747" y="1545232"/>
                  <a:pt x="29454" y="1386728"/>
                  <a:pt x="0" y="1292350"/>
                </a:cubicBezTo>
                <a:cubicBezTo>
                  <a:pt x="-29454" y="1197972"/>
                  <a:pt x="47967" y="988296"/>
                  <a:pt x="0" y="827479"/>
                </a:cubicBezTo>
                <a:cubicBezTo>
                  <a:pt x="-47967" y="666662"/>
                  <a:pt x="23870" y="478277"/>
                  <a:pt x="0" y="348663"/>
                </a:cubicBezTo>
                <a:close/>
              </a:path>
              <a:path w="2232164" h="2091937" stroke="0" extrusionOk="0">
                <a:moveTo>
                  <a:pt x="0" y="348663"/>
                </a:moveTo>
                <a:cubicBezTo>
                  <a:pt x="-12077" y="190386"/>
                  <a:pt x="154177" y="7612"/>
                  <a:pt x="348663" y="0"/>
                </a:cubicBezTo>
                <a:cubicBezTo>
                  <a:pt x="553070" y="-4066"/>
                  <a:pt x="643897" y="19397"/>
                  <a:pt x="860276" y="0"/>
                </a:cubicBezTo>
                <a:cubicBezTo>
                  <a:pt x="1076655" y="-19397"/>
                  <a:pt x="1275456" y="55458"/>
                  <a:pt x="1387237" y="0"/>
                </a:cubicBezTo>
                <a:cubicBezTo>
                  <a:pt x="1499018" y="-55458"/>
                  <a:pt x="1654449" y="10999"/>
                  <a:pt x="1883501" y="0"/>
                </a:cubicBezTo>
                <a:cubicBezTo>
                  <a:pt x="2042627" y="-24831"/>
                  <a:pt x="2274035" y="123189"/>
                  <a:pt x="2232164" y="348663"/>
                </a:cubicBezTo>
                <a:cubicBezTo>
                  <a:pt x="2238371" y="515134"/>
                  <a:pt x="2191971" y="660823"/>
                  <a:pt x="2232164" y="827479"/>
                </a:cubicBezTo>
                <a:cubicBezTo>
                  <a:pt x="2272357" y="994135"/>
                  <a:pt x="2200362" y="1100239"/>
                  <a:pt x="2232164" y="1320242"/>
                </a:cubicBezTo>
                <a:cubicBezTo>
                  <a:pt x="2263966" y="1540245"/>
                  <a:pt x="2208972" y="1564982"/>
                  <a:pt x="2232164" y="1743274"/>
                </a:cubicBezTo>
                <a:cubicBezTo>
                  <a:pt x="2228641" y="1940201"/>
                  <a:pt x="2084513" y="2112157"/>
                  <a:pt x="1883501" y="2091937"/>
                </a:cubicBezTo>
                <a:cubicBezTo>
                  <a:pt x="1675772" y="2142550"/>
                  <a:pt x="1502698" y="2063621"/>
                  <a:pt x="1341192" y="2091937"/>
                </a:cubicBezTo>
                <a:cubicBezTo>
                  <a:pt x="1179686" y="2120253"/>
                  <a:pt x="1105666" y="2046407"/>
                  <a:pt x="875624" y="2091937"/>
                </a:cubicBezTo>
                <a:cubicBezTo>
                  <a:pt x="645582" y="2137467"/>
                  <a:pt x="513019" y="2077981"/>
                  <a:pt x="348663" y="2091937"/>
                </a:cubicBezTo>
                <a:cubicBezTo>
                  <a:pt x="127340" y="2097656"/>
                  <a:pt x="-18711" y="1982149"/>
                  <a:pt x="0" y="1743274"/>
                </a:cubicBezTo>
                <a:cubicBezTo>
                  <a:pt x="-47449" y="1570728"/>
                  <a:pt x="1281" y="1449690"/>
                  <a:pt x="0" y="1292350"/>
                </a:cubicBezTo>
                <a:cubicBezTo>
                  <a:pt x="-1281" y="1135010"/>
                  <a:pt x="42815" y="929577"/>
                  <a:pt x="0" y="813533"/>
                </a:cubicBezTo>
                <a:cubicBezTo>
                  <a:pt x="-42815" y="697489"/>
                  <a:pt x="14426" y="459265"/>
                  <a:pt x="0" y="34866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حقوق المواطن 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5057C6-DD87-4A08-B321-C396E5280438}"/>
              </a:ext>
            </a:extLst>
          </p:cNvPr>
          <p:cNvGrpSpPr/>
          <p:nvPr/>
        </p:nvGrpSpPr>
        <p:grpSpPr>
          <a:xfrm>
            <a:off x="5878284" y="1434159"/>
            <a:ext cx="1422402" cy="3265715"/>
            <a:chOff x="5878284" y="1434159"/>
            <a:chExt cx="1422402" cy="326571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DC5E9B0-00A1-4271-85AB-8BF94250FBDD}"/>
                </a:ext>
              </a:extLst>
            </p:cNvPr>
            <p:cNvCxnSpPr/>
            <p:nvPr/>
          </p:nvCxnSpPr>
          <p:spPr>
            <a:xfrm>
              <a:off x="6705600" y="1434159"/>
              <a:ext cx="0" cy="3265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40867D1-8467-4FC4-95CF-167ED5D80257}"/>
                </a:ext>
              </a:extLst>
            </p:cNvPr>
            <p:cNvCxnSpPr/>
            <p:nvPr/>
          </p:nvCxnSpPr>
          <p:spPr>
            <a:xfrm flipH="1">
              <a:off x="5886450" y="1442324"/>
              <a:ext cx="8273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56DBEB4-B911-4F5A-8850-466183954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8286" y="2878331"/>
              <a:ext cx="1422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274F421-B457-4C0B-9424-F3DE9522202F}"/>
                </a:ext>
              </a:extLst>
            </p:cNvPr>
            <p:cNvCxnSpPr/>
            <p:nvPr/>
          </p:nvCxnSpPr>
          <p:spPr>
            <a:xfrm flipH="1">
              <a:off x="5878284" y="4699874"/>
              <a:ext cx="8273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8" name="Picture 2" descr="How to choose the best school for your child">
            <a:extLst>
              <a:ext uri="{FF2B5EF4-FFF2-40B4-BE49-F238E27FC236}">
                <a16:creationId xmlns:a16="http://schemas.microsoft.com/office/drawing/2014/main" id="{19C58FDD-46EB-4566-A45B-470713044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15" y="937359"/>
            <a:ext cx="1576612" cy="10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23C812-0B0D-4F41-B92E-9AB655C7752A}"/>
              </a:ext>
            </a:extLst>
          </p:cNvPr>
          <p:cNvSpPr/>
          <p:nvPr/>
        </p:nvSpPr>
        <p:spPr>
          <a:xfrm>
            <a:off x="4023289" y="929194"/>
            <a:ext cx="18982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29874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التعليم </a:t>
            </a:r>
            <a:endParaRPr lang="en-US" sz="6000" b="1" cap="none" spc="0" dirty="0">
              <a:ln w="0"/>
              <a:solidFill>
                <a:srgbClr val="29874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220" name="Picture 4" descr="Hospital building and doctors | Hospital cartoon, Medical theme, Hospital">
            <a:extLst>
              <a:ext uri="{FF2B5EF4-FFF2-40B4-BE49-F238E27FC236}">
                <a16:creationId xmlns:a16="http://schemas.microsoft.com/office/drawing/2014/main" id="{847B8909-803D-4312-A873-FFA8C1D5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83" y="2148763"/>
            <a:ext cx="1898276" cy="12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8DAB2E2-EE53-4A58-92D0-9D2C73FF993E}"/>
              </a:ext>
            </a:extLst>
          </p:cNvPr>
          <p:cNvSpPr/>
          <p:nvPr/>
        </p:nvSpPr>
        <p:spPr>
          <a:xfrm>
            <a:off x="4097647" y="2398617"/>
            <a:ext cx="18469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FE18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الصحة</a:t>
            </a:r>
            <a:endParaRPr lang="en-US" sz="6000" b="1" cap="none" spc="0" dirty="0">
              <a:ln w="0"/>
              <a:solidFill>
                <a:srgbClr val="FE18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222" name="Picture 6" descr="Toscana Clipart And Illustrations">
            <a:extLst>
              <a:ext uri="{FF2B5EF4-FFF2-40B4-BE49-F238E27FC236}">
                <a16:creationId xmlns:a16="http://schemas.microsoft.com/office/drawing/2014/main" id="{7BA75959-66D6-4FE0-9AD5-CA053E8B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88" y="3721640"/>
            <a:ext cx="1735859" cy="11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DEE0E1-5DA9-4828-8567-53A7F3FDFDDA}"/>
              </a:ext>
            </a:extLst>
          </p:cNvPr>
          <p:cNvSpPr/>
          <p:nvPr/>
        </p:nvSpPr>
        <p:spPr>
          <a:xfrm>
            <a:off x="4196330" y="4010479"/>
            <a:ext cx="16946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السكن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4EDE529-230C-45FF-AE2B-F45AA27A6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267A9E-F45B-4234-9CD0-7E9426E1FC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DF4D-CC2B-4387-9552-05019A02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1026" name="Picture 2" descr="المحافظة على المرافق العامة - YouTube">
            <a:extLst>
              <a:ext uri="{FF2B5EF4-FFF2-40B4-BE49-F238E27FC236}">
                <a16:creationId xmlns:a16="http://schemas.microsoft.com/office/drawing/2014/main" id="{D88FEB11-CD05-4DDD-8971-77D68882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351" y="467833"/>
            <a:ext cx="1937857" cy="10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2">
            <a:extLst>
              <a:ext uri="{FF2B5EF4-FFF2-40B4-BE49-F238E27FC236}">
                <a16:creationId xmlns:a16="http://schemas.microsoft.com/office/drawing/2014/main" id="{DB8D08F0-ED17-497D-9CDD-E35DA8F9A0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71" t="29387" r="66250" b="55718"/>
          <a:stretch/>
        </p:blipFill>
        <p:spPr>
          <a:xfrm>
            <a:off x="1772011" y="2253398"/>
            <a:ext cx="2780522" cy="1679401"/>
          </a:xfrm>
          <a:prstGeom prst="rect">
            <a:avLst/>
          </a:prstGeom>
        </p:spPr>
      </p:pic>
      <p:pic>
        <p:nvPicPr>
          <p:cNvPr id="11" name="صورة 20">
            <a:extLst>
              <a:ext uri="{FF2B5EF4-FFF2-40B4-BE49-F238E27FC236}">
                <a16:creationId xmlns:a16="http://schemas.microsoft.com/office/drawing/2014/main" id="{42667B30-3967-427F-B0F4-2F1EE5838B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271" t="60022" r="66250" b="25307"/>
          <a:stretch/>
        </p:blipFill>
        <p:spPr>
          <a:xfrm>
            <a:off x="7426455" y="2191713"/>
            <a:ext cx="2780522" cy="1654271"/>
          </a:xfrm>
          <a:prstGeom prst="rect">
            <a:avLst/>
          </a:prstGeom>
        </p:spPr>
      </p:pic>
      <p:pic>
        <p:nvPicPr>
          <p:cNvPr id="12" name="صورة 22">
            <a:extLst>
              <a:ext uri="{FF2B5EF4-FFF2-40B4-BE49-F238E27FC236}">
                <a16:creationId xmlns:a16="http://schemas.microsoft.com/office/drawing/2014/main" id="{CC69A69A-F35C-41D2-86E7-4AE1973747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271" t="44130" r="66250" b="40074"/>
          <a:stretch/>
        </p:blipFill>
        <p:spPr>
          <a:xfrm>
            <a:off x="4552533" y="3525605"/>
            <a:ext cx="2780522" cy="1781054"/>
          </a:xfrm>
          <a:prstGeom prst="rect">
            <a:avLst/>
          </a:prstGeom>
        </p:spPr>
      </p:pic>
      <p:pic>
        <p:nvPicPr>
          <p:cNvPr id="1028" name="Picture 4" descr="فوائد الجد في الدراسة عند طلاب المدرسة في عملية التعليم – e3arabi – إي عربي">
            <a:extLst>
              <a:ext uri="{FF2B5EF4-FFF2-40B4-BE49-F238E27FC236}">
                <a16:creationId xmlns:a16="http://schemas.microsoft.com/office/drawing/2014/main" id="{C45F6224-483A-4631-BEAF-C7E5AC00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46" y="358622"/>
            <a:ext cx="2056347" cy="13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0AE2D6C2-331E-4B9A-AA23-37A6FF9F7ABD}"/>
              </a:ext>
            </a:extLst>
          </p:cNvPr>
          <p:cNvSpPr/>
          <p:nvPr/>
        </p:nvSpPr>
        <p:spPr>
          <a:xfrm>
            <a:off x="4214511" y="589172"/>
            <a:ext cx="3154326" cy="2294860"/>
          </a:xfrm>
          <a:custGeom>
            <a:avLst/>
            <a:gdLst>
              <a:gd name="connsiteX0" fmla="*/ 1577163 w 3154326"/>
              <a:gd name="connsiteY0" fmla="*/ 573715 h 2294860"/>
              <a:gd name="connsiteX1" fmla="*/ 1577163 w 3154326"/>
              <a:gd name="connsiteY1" fmla="*/ 2294860 h 2294860"/>
              <a:gd name="connsiteX2" fmla="*/ 1577163 w 3154326"/>
              <a:gd name="connsiteY2" fmla="*/ 573715 h 229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4326" h="2294860" fill="none" extrusionOk="0">
                <a:moveTo>
                  <a:pt x="1577163" y="573715"/>
                </a:moveTo>
                <a:cubicBezTo>
                  <a:pt x="2400090" y="-874527"/>
                  <a:pt x="4664317" y="912328"/>
                  <a:pt x="1577163" y="2294860"/>
                </a:cubicBezTo>
                <a:cubicBezTo>
                  <a:pt x="-1694887" y="744522"/>
                  <a:pt x="1120831" y="-941586"/>
                  <a:pt x="1577163" y="573715"/>
                </a:cubicBezTo>
                <a:close/>
              </a:path>
              <a:path w="3154326" h="2294860" stroke="0" extrusionOk="0">
                <a:moveTo>
                  <a:pt x="1577163" y="573715"/>
                </a:moveTo>
                <a:cubicBezTo>
                  <a:pt x="2299796" y="-1257518"/>
                  <a:pt x="5339454" y="1010518"/>
                  <a:pt x="1577163" y="2294860"/>
                </a:cubicBezTo>
                <a:cubicBezTo>
                  <a:pt x="-1731545" y="540190"/>
                  <a:pt x="988794" y="-1006123"/>
                  <a:pt x="1577163" y="573715"/>
                </a:cubicBezTo>
                <a:close/>
              </a:path>
            </a:pathLst>
          </a:custGeom>
          <a:solidFill>
            <a:srgbClr val="FF3300">
              <a:alpha val="69020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4266498984">
                  <a:prstGeom prst="hear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هل تحب وطنك ؟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إذاً ما واجبك اتجاهه؟</a:t>
            </a:r>
            <a:endParaRPr lang="en-AE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0D585E-F4A8-4B9A-A4C3-976227942290}"/>
              </a:ext>
            </a:extLst>
          </p:cNvPr>
          <p:cNvSpPr/>
          <p:nvPr/>
        </p:nvSpPr>
        <p:spPr>
          <a:xfrm>
            <a:off x="8066268" y="1594814"/>
            <a:ext cx="1762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التزم بالقوانين 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5CE3E3-77B1-4ABA-91DF-0DF8313DA235}"/>
              </a:ext>
            </a:extLst>
          </p:cNvPr>
          <p:cNvSpPr/>
          <p:nvPr/>
        </p:nvSpPr>
        <p:spPr>
          <a:xfrm>
            <a:off x="7583648" y="3740247"/>
            <a:ext cx="21156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أساهم  في تشجير </a:t>
            </a:r>
          </a:p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بلادي 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6F7089-1588-43F7-9843-E60B8D5B8B00}"/>
              </a:ext>
            </a:extLst>
          </p:cNvPr>
          <p:cNvSpPr/>
          <p:nvPr/>
        </p:nvSpPr>
        <p:spPr>
          <a:xfrm>
            <a:off x="3970620" y="5215945"/>
            <a:ext cx="31678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أحافظ</a:t>
            </a:r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على الممتلكات </a:t>
            </a:r>
            <a:r>
              <a:rPr lang="ar-AE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العامة 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C9816D-0950-4514-A42E-44EFB13FF741}"/>
              </a:ext>
            </a:extLst>
          </p:cNvPr>
          <p:cNvSpPr/>
          <p:nvPr/>
        </p:nvSpPr>
        <p:spPr>
          <a:xfrm>
            <a:off x="1958542" y="3821438"/>
            <a:ext cx="20008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أحافظ على بيئته </a:t>
            </a:r>
          </a:p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البرية 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ABCF8C-B017-439C-8CAC-BD9516EA2C8E}"/>
              </a:ext>
            </a:extLst>
          </p:cNvPr>
          <p:cNvSpPr/>
          <p:nvPr/>
        </p:nvSpPr>
        <p:spPr>
          <a:xfrm>
            <a:off x="1527184" y="1784589"/>
            <a:ext cx="20778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اجتهد لأخدم وطني 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CE20938-C539-44D5-885B-D76371926CDD}"/>
              </a:ext>
            </a:extLst>
          </p:cNvPr>
          <p:cNvSpPr/>
          <p:nvPr/>
        </p:nvSpPr>
        <p:spPr>
          <a:xfrm>
            <a:off x="225565" y="2817689"/>
            <a:ext cx="1538810" cy="954107"/>
          </a:xfrm>
          <a:prstGeom prst="wedgeEllipseCallout">
            <a:avLst>
              <a:gd name="adj1" fmla="val -9693"/>
              <a:gd name="adj2" fmla="val 677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/>
              <a:t>أنت مواطن صالح</a:t>
            </a:r>
            <a:endParaRPr lang="en-AE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FC88FD-648E-4F93-84AF-42E5BFAB0C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14" grpId="0"/>
      <p:bldP spid="15" grpId="0"/>
      <p:bldP spid="16" grpId="0"/>
      <p:bldP spid="17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الختامي</a:t>
            </a:r>
            <a:endParaRPr lang="en-AE" sz="2400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DF4D-CC2B-4387-9552-05019A02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7B25A-0609-44CC-A75E-5F29224E18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3"/>
          <a:stretch/>
        </p:blipFill>
        <p:spPr>
          <a:xfrm>
            <a:off x="1566221" y="369116"/>
            <a:ext cx="6688546" cy="61051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3D391B9-9B43-4044-87DC-26AC18827468}"/>
              </a:ext>
            </a:extLst>
          </p:cNvPr>
          <p:cNvSpPr/>
          <p:nvPr/>
        </p:nvSpPr>
        <p:spPr>
          <a:xfrm>
            <a:off x="7004807" y="2273417"/>
            <a:ext cx="645953" cy="402671"/>
          </a:xfrm>
          <a:prstGeom prst="ellipse">
            <a:avLst/>
          </a:prstGeom>
          <a:noFill/>
          <a:ln w="57150">
            <a:solidFill>
              <a:srgbClr val="FE1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7E02B5-7B28-4347-922A-6ECA681F1438}"/>
              </a:ext>
            </a:extLst>
          </p:cNvPr>
          <p:cNvSpPr/>
          <p:nvPr/>
        </p:nvSpPr>
        <p:spPr>
          <a:xfrm>
            <a:off x="7106873" y="3556012"/>
            <a:ext cx="645953" cy="402671"/>
          </a:xfrm>
          <a:prstGeom prst="ellipse">
            <a:avLst/>
          </a:prstGeom>
          <a:noFill/>
          <a:ln w="57150">
            <a:solidFill>
              <a:srgbClr val="FE1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46078-D174-4B48-9C6E-B2F1EE2B5E7F}"/>
              </a:ext>
            </a:extLst>
          </p:cNvPr>
          <p:cNvSpPr/>
          <p:nvPr/>
        </p:nvSpPr>
        <p:spPr>
          <a:xfrm>
            <a:off x="7091493" y="5184874"/>
            <a:ext cx="645953" cy="402671"/>
          </a:xfrm>
          <a:prstGeom prst="ellipse">
            <a:avLst/>
          </a:prstGeom>
          <a:noFill/>
          <a:ln w="57150">
            <a:solidFill>
              <a:srgbClr val="FE1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DC3828-5ACD-4BD6-9D22-A12C01C64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الختامي</a:t>
            </a:r>
            <a:endParaRPr lang="en-AE" sz="2400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DF4D-CC2B-4387-9552-05019A02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61B87-B9F2-4A76-91AD-D67CC82F62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476" y="310177"/>
            <a:ext cx="9821646" cy="4991797"/>
          </a:xfrm>
          <a:prstGeom prst="rect">
            <a:avLst/>
          </a:prstGeom>
        </p:spPr>
      </p:pic>
      <p:sp>
        <p:nvSpPr>
          <p:cNvPr id="12" name="مربع نص 6">
            <a:extLst>
              <a:ext uri="{FF2B5EF4-FFF2-40B4-BE49-F238E27FC236}">
                <a16:creationId xmlns:a16="http://schemas.microsoft.com/office/drawing/2014/main" id="{6090428A-A28A-45FE-B95D-DF819748A6C1}"/>
              </a:ext>
            </a:extLst>
          </p:cNvPr>
          <p:cNvSpPr txBox="1"/>
          <p:nvPr/>
        </p:nvSpPr>
        <p:spPr>
          <a:xfrm rot="1267292">
            <a:off x="8119475" y="1511489"/>
            <a:ext cx="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√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مربع نص 6">
            <a:extLst>
              <a:ext uri="{FF2B5EF4-FFF2-40B4-BE49-F238E27FC236}">
                <a16:creationId xmlns:a16="http://schemas.microsoft.com/office/drawing/2014/main" id="{B8327455-A082-4FB2-8662-FFC3B4416172}"/>
              </a:ext>
            </a:extLst>
          </p:cNvPr>
          <p:cNvSpPr txBox="1"/>
          <p:nvPr/>
        </p:nvSpPr>
        <p:spPr>
          <a:xfrm rot="1267292">
            <a:off x="8119473" y="2427755"/>
            <a:ext cx="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√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مربع نص 6">
            <a:extLst>
              <a:ext uri="{FF2B5EF4-FFF2-40B4-BE49-F238E27FC236}">
                <a16:creationId xmlns:a16="http://schemas.microsoft.com/office/drawing/2014/main" id="{0D188474-7553-405E-A07E-2C4CEA357C58}"/>
              </a:ext>
            </a:extLst>
          </p:cNvPr>
          <p:cNvSpPr txBox="1"/>
          <p:nvPr/>
        </p:nvSpPr>
        <p:spPr>
          <a:xfrm>
            <a:off x="8119473" y="3344021"/>
            <a:ext cx="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مربع نص 6">
            <a:extLst>
              <a:ext uri="{FF2B5EF4-FFF2-40B4-BE49-F238E27FC236}">
                <a16:creationId xmlns:a16="http://schemas.microsoft.com/office/drawing/2014/main" id="{C252E69D-0AA4-4DBE-8C7A-DDF77A835FAF}"/>
              </a:ext>
            </a:extLst>
          </p:cNvPr>
          <p:cNvSpPr txBox="1"/>
          <p:nvPr/>
        </p:nvSpPr>
        <p:spPr>
          <a:xfrm rot="1267292">
            <a:off x="8138291" y="4320889"/>
            <a:ext cx="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√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4DC44E-565F-4BB1-A28E-F87BD779A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1E23BB-BA5B-47CC-9822-1BDF48D0652F}"/>
              </a:ext>
            </a:extLst>
          </p:cNvPr>
          <p:cNvGrpSpPr/>
          <p:nvPr/>
        </p:nvGrpSpPr>
        <p:grpSpPr>
          <a:xfrm>
            <a:off x="-245258" y="3008446"/>
            <a:ext cx="3956274" cy="3539377"/>
            <a:chOff x="4273327" y="3429000"/>
            <a:chExt cx="3956274" cy="35393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60C965-957C-43C6-9FD6-EBA2F727800D}"/>
                </a:ext>
              </a:extLst>
            </p:cNvPr>
            <p:cNvSpPr/>
            <p:nvPr/>
          </p:nvSpPr>
          <p:spPr>
            <a:xfrm>
              <a:off x="6553200" y="5432612"/>
              <a:ext cx="286871" cy="2247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B5D6D2-817A-4997-83E3-009C310FF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6" b="96274" l="10000" r="90000">
                          <a14:foregroundMark x1="34946" y1="91947" x2="42043" y2="92668"/>
                          <a14:foregroundMark x1="60489" y1="93780" x2="65806" y2="93029"/>
                          <a14:foregroundMark x1="55591" y1="94471" x2="60184" y2="93823"/>
                          <a14:foregroundMark x1="65806" y1="93029" x2="68925" y2="96274"/>
                          <a14:foregroundMark x1="46022" y1="96274" x2="42473" y2="96034"/>
                          <a14:foregroundMark x1="32796" y1="95673" x2="32688" y2="94351"/>
                          <a14:foregroundMark x1="23118" y1="76082" x2="23118" y2="76082"/>
                          <a14:backgroundMark x1="34516" y1="69471" x2="34731" y2="67308"/>
                          <a14:backgroundMark x1="35054" y1="66827" x2="34624" y2="71635"/>
                          <a14:backgroundMark x1="35591" y1="66707" x2="35591" y2="66707"/>
                          <a14:backgroundMark x1="35591" y1="66346" x2="35376" y2="65986"/>
                          <a14:backgroundMark x1="23871" y1="51803" x2="24516" y2="52404"/>
                          <a14:backgroundMark x1="20538" y1="54087" x2="20753" y2="54087"/>
                          <a14:backgroundMark x1="35054" y1="65865" x2="35054" y2="65865"/>
                          <a14:backgroundMark x1="24086" y1="95793" x2="8495" y2="96635"/>
                          <a14:backgroundMark x1="71613" y1="96034" x2="86237" y2="95313"/>
                          <a14:backgroundMark x1="86237" y1="95313" x2="73978" y2="98197"/>
                          <a14:backgroundMark x1="73978" y1="98197" x2="72043" y2="97716"/>
                          <a14:backgroundMark x1="58925" y1="96394" x2="64624" y2="96875"/>
                          <a14:backgroundMark x1="65161" y1="98317" x2="65161" y2="98558"/>
                          <a14:backgroundMark x1="63978" y1="96154" x2="63978" y2="96154"/>
                          <a14:backgroundMark x1="40753" y1="96394" x2="40753" y2="96394"/>
                          <a14:backgroundMark x1="49570" y1="97236" x2="49570" y2="972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3327" y="3429000"/>
              <a:ext cx="3956274" cy="3539377"/>
            </a:xfrm>
            <a:prstGeom prst="rect">
              <a:avLst/>
            </a:prstGeom>
          </p:spPr>
        </p:pic>
      </p:grpSp>
      <p:pic>
        <p:nvPicPr>
          <p:cNvPr id="2050" name="Picture 2" descr="Emirates Airplane Sticker - Emirates Airplane Expo2020 - Discover &amp;amp; Share  GIFs">
            <a:extLst>
              <a:ext uri="{FF2B5EF4-FFF2-40B4-BE49-F238E27FC236}">
                <a16:creationId xmlns:a16="http://schemas.microsoft.com/office/drawing/2014/main" id="{FB0A61D5-BC6A-4B87-8C2C-C374A7EB3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46" y="-1450484"/>
            <a:ext cx="6053470" cy="50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79CD30-4510-4148-A021-B969A576AC03}"/>
              </a:ext>
            </a:extLst>
          </p:cNvPr>
          <p:cNvSpPr txBox="1">
            <a:spLocks/>
          </p:cNvSpPr>
          <p:nvPr/>
        </p:nvSpPr>
        <p:spPr>
          <a:xfrm>
            <a:off x="780601" y="2556521"/>
            <a:ext cx="9473608" cy="903849"/>
          </a:xfrm>
          <a:custGeom>
            <a:avLst/>
            <a:gdLst>
              <a:gd name="connsiteX0" fmla="*/ 0 w 9473608"/>
              <a:gd name="connsiteY0" fmla="*/ 0 h 903849"/>
              <a:gd name="connsiteX1" fmla="*/ 392478 w 9473608"/>
              <a:gd name="connsiteY1" fmla="*/ 0 h 903849"/>
              <a:gd name="connsiteX2" fmla="*/ 879692 w 9473608"/>
              <a:gd name="connsiteY2" fmla="*/ 0 h 903849"/>
              <a:gd name="connsiteX3" fmla="*/ 1366906 w 9473608"/>
              <a:gd name="connsiteY3" fmla="*/ 0 h 903849"/>
              <a:gd name="connsiteX4" fmla="*/ 2233065 w 9473608"/>
              <a:gd name="connsiteY4" fmla="*/ 0 h 903849"/>
              <a:gd name="connsiteX5" fmla="*/ 2909751 w 9473608"/>
              <a:gd name="connsiteY5" fmla="*/ 0 h 903849"/>
              <a:gd name="connsiteX6" fmla="*/ 3681173 w 9473608"/>
              <a:gd name="connsiteY6" fmla="*/ 0 h 903849"/>
              <a:gd name="connsiteX7" fmla="*/ 4547332 w 9473608"/>
              <a:gd name="connsiteY7" fmla="*/ 0 h 903849"/>
              <a:gd name="connsiteX8" fmla="*/ 4939810 w 9473608"/>
              <a:gd name="connsiteY8" fmla="*/ 0 h 903849"/>
              <a:gd name="connsiteX9" fmla="*/ 5332288 w 9473608"/>
              <a:gd name="connsiteY9" fmla="*/ 0 h 903849"/>
              <a:gd name="connsiteX10" fmla="*/ 6008974 w 9473608"/>
              <a:gd name="connsiteY10" fmla="*/ 0 h 903849"/>
              <a:gd name="connsiteX11" fmla="*/ 6780397 w 9473608"/>
              <a:gd name="connsiteY11" fmla="*/ 0 h 903849"/>
              <a:gd name="connsiteX12" fmla="*/ 7551819 w 9473608"/>
              <a:gd name="connsiteY12" fmla="*/ 0 h 903849"/>
              <a:gd name="connsiteX13" fmla="*/ 7944297 w 9473608"/>
              <a:gd name="connsiteY13" fmla="*/ 0 h 903849"/>
              <a:gd name="connsiteX14" fmla="*/ 8336775 w 9473608"/>
              <a:gd name="connsiteY14" fmla="*/ 0 h 903849"/>
              <a:gd name="connsiteX15" fmla="*/ 8823989 w 9473608"/>
              <a:gd name="connsiteY15" fmla="*/ 0 h 903849"/>
              <a:gd name="connsiteX16" fmla="*/ 9473608 w 9473608"/>
              <a:gd name="connsiteY16" fmla="*/ 0 h 903849"/>
              <a:gd name="connsiteX17" fmla="*/ 9473608 w 9473608"/>
              <a:gd name="connsiteY17" fmla="*/ 451925 h 903849"/>
              <a:gd name="connsiteX18" fmla="*/ 9473608 w 9473608"/>
              <a:gd name="connsiteY18" fmla="*/ 903849 h 903849"/>
              <a:gd name="connsiteX19" fmla="*/ 8607450 w 9473608"/>
              <a:gd name="connsiteY19" fmla="*/ 903849 h 903849"/>
              <a:gd name="connsiteX20" fmla="*/ 7836027 w 9473608"/>
              <a:gd name="connsiteY20" fmla="*/ 903849 h 903849"/>
              <a:gd name="connsiteX21" fmla="*/ 7254077 w 9473608"/>
              <a:gd name="connsiteY21" fmla="*/ 903849 h 903849"/>
              <a:gd name="connsiteX22" fmla="*/ 6861599 w 9473608"/>
              <a:gd name="connsiteY22" fmla="*/ 903849 h 903849"/>
              <a:gd name="connsiteX23" fmla="*/ 6374385 w 9473608"/>
              <a:gd name="connsiteY23" fmla="*/ 903849 h 903849"/>
              <a:gd name="connsiteX24" fmla="*/ 5887171 w 9473608"/>
              <a:gd name="connsiteY24" fmla="*/ 903849 h 903849"/>
              <a:gd name="connsiteX25" fmla="*/ 5210484 w 9473608"/>
              <a:gd name="connsiteY25" fmla="*/ 903849 h 903849"/>
              <a:gd name="connsiteX26" fmla="*/ 4723270 w 9473608"/>
              <a:gd name="connsiteY26" fmla="*/ 903849 h 903849"/>
              <a:gd name="connsiteX27" fmla="*/ 3951848 w 9473608"/>
              <a:gd name="connsiteY27" fmla="*/ 903849 h 903849"/>
              <a:gd name="connsiteX28" fmla="*/ 3369898 w 9473608"/>
              <a:gd name="connsiteY28" fmla="*/ 903849 h 903849"/>
              <a:gd name="connsiteX29" fmla="*/ 2503739 w 9473608"/>
              <a:gd name="connsiteY29" fmla="*/ 903849 h 903849"/>
              <a:gd name="connsiteX30" fmla="*/ 1827053 w 9473608"/>
              <a:gd name="connsiteY30" fmla="*/ 903849 h 903849"/>
              <a:gd name="connsiteX31" fmla="*/ 1245103 w 9473608"/>
              <a:gd name="connsiteY31" fmla="*/ 903849 h 903849"/>
              <a:gd name="connsiteX32" fmla="*/ 852625 w 9473608"/>
              <a:gd name="connsiteY32" fmla="*/ 903849 h 903849"/>
              <a:gd name="connsiteX33" fmla="*/ 0 w 9473608"/>
              <a:gd name="connsiteY33" fmla="*/ 903849 h 903849"/>
              <a:gd name="connsiteX34" fmla="*/ 0 w 9473608"/>
              <a:gd name="connsiteY34" fmla="*/ 433848 h 903849"/>
              <a:gd name="connsiteX35" fmla="*/ 0 w 9473608"/>
              <a:gd name="connsiteY35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473608" h="903849" fill="none" extrusionOk="0">
                <a:moveTo>
                  <a:pt x="0" y="0"/>
                </a:moveTo>
                <a:cubicBezTo>
                  <a:pt x="125970" y="689"/>
                  <a:pt x="281957" y="-12307"/>
                  <a:pt x="392478" y="0"/>
                </a:cubicBezTo>
                <a:cubicBezTo>
                  <a:pt x="502999" y="12307"/>
                  <a:pt x="696909" y="11237"/>
                  <a:pt x="879692" y="0"/>
                </a:cubicBezTo>
                <a:cubicBezTo>
                  <a:pt x="1062475" y="-11237"/>
                  <a:pt x="1219030" y="16310"/>
                  <a:pt x="1366906" y="0"/>
                </a:cubicBezTo>
                <a:cubicBezTo>
                  <a:pt x="1514782" y="-16310"/>
                  <a:pt x="1903088" y="37622"/>
                  <a:pt x="2233065" y="0"/>
                </a:cubicBezTo>
                <a:cubicBezTo>
                  <a:pt x="2563042" y="-37622"/>
                  <a:pt x="2704308" y="8164"/>
                  <a:pt x="2909751" y="0"/>
                </a:cubicBezTo>
                <a:cubicBezTo>
                  <a:pt x="3115194" y="-8164"/>
                  <a:pt x="3298455" y="22159"/>
                  <a:pt x="3681173" y="0"/>
                </a:cubicBezTo>
                <a:cubicBezTo>
                  <a:pt x="4063891" y="-22159"/>
                  <a:pt x="4315456" y="-11664"/>
                  <a:pt x="4547332" y="0"/>
                </a:cubicBezTo>
                <a:cubicBezTo>
                  <a:pt x="4779208" y="11664"/>
                  <a:pt x="4845211" y="17982"/>
                  <a:pt x="4939810" y="0"/>
                </a:cubicBezTo>
                <a:cubicBezTo>
                  <a:pt x="5034409" y="-17982"/>
                  <a:pt x="5185480" y="8283"/>
                  <a:pt x="5332288" y="0"/>
                </a:cubicBezTo>
                <a:cubicBezTo>
                  <a:pt x="5479096" y="-8283"/>
                  <a:pt x="5729068" y="-23433"/>
                  <a:pt x="6008974" y="0"/>
                </a:cubicBezTo>
                <a:cubicBezTo>
                  <a:pt x="6288880" y="23433"/>
                  <a:pt x="6538646" y="31868"/>
                  <a:pt x="6780397" y="0"/>
                </a:cubicBezTo>
                <a:cubicBezTo>
                  <a:pt x="7022148" y="-31868"/>
                  <a:pt x="7340657" y="21128"/>
                  <a:pt x="7551819" y="0"/>
                </a:cubicBezTo>
                <a:cubicBezTo>
                  <a:pt x="7762981" y="-21128"/>
                  <a:pt x="7824042" y="-5291"/>
                  <a:pt x="7944297" y="0"/>
                </a:cubicBezTo>
                <a:cubicBezTo>
                  <a:pt x="8064552" y="5291"/>
                  <a:pt x="8164868" y="-18392"/>
                  <a:pt x="8336775" y="0"/>
                </a:cubicBezTo>
                <a:cubicBezTo>
                  <a:pt x="8508682" y="18392"/>
                  <a:pt x="8601442" y="2144"/>
                  <a:pt x="8823989" y="0"/>
                </a:cubicBezTo>
                <a:cubicBezTo>
                  <a:pt x="9046536" y="-2144"/>
                  <a:pt x="9237397" y="9157"/>
                  <a:pt x="9473608" y="0"/>
                </a:cubicBezTo>
                <a:cubicBezTo>
                  <a:pt x="9454396" y="93782"/>
                  <a:pt x="9451765" y="234442"/>
                  <a:pt x="9473608" y="451925"/>
                </a:cubicBezTo>
                <a:cubicBezTo>
                  <a:pt x="9495451" y="669409"/>
                  <a:pt x="9480751" y="721529"/>
                  <a:pt x="9473608" y="903849"/>
                </a:cubicBezTo>
                <a:cubicBezTo>
                  <a:pt x="9244931" y="902095"/>
                  <a:pt x="8874623" y="920618"/>
                  <a:pt x="8607450" y="903849"/>
                </a:cubicBezTo>
                <a:cubicBezTo>
                  <a:pt x="8340277" y="887080"/>
                  <a:pt x="8063206" y="939768"/>
                  <a:pt x="7836027" y="903849"/>
                </a:cubicBezTo>
                <a:cubicBezTo>
                  <a:pt x="7608848" y="867930"/>
                  <a:pt x="7435077" y="916349"/>
                  <a:pt x="7254077" y="903849"/>
                </a:cubicBezTo>
                <a:cubicBezTo>
                  <a:pt x="7073077" y="891350"/>
                  <a:pt x="7020059" y="901782"/>
                  <a:pt x="6861599" y="903849"/>
                </a:cubicBezTo>
                <a:cubicBezTo>
                  <a:pt x="6703139" y="905916"/>
                  <a:pt x="6611112" y="912188"/>
                  <a:pt x="6374385" y="903849"/>
                </a:cubicBezTo>
                <a:cubicBezTo>
                  <a:pt x="6137658" y="895510"/>
                  <a:pt x="6010877" y="904555"/>
                  <a:pt x="5887171" y="903849"/>
                </a:cubicBezTo>
                <a:cubicBezTo>
                  <a:pt x="5763465" y="903143"/>
                  <a:pt x="5348487" y="910035"/>
                  <a:pt x="5210484" y="903849"/>
                </a:cubicBezTo>
                <a:cubicBezTo>
                  <a:pt x="5072481" y="897663"/>
                  <a:pt x="4834237" y="893680"/>
                  <a:pt x="4723270" y="903849"/>
                </a:cubicBezTo>
                <a:cubicBezTo>
                  <a:pt x="4612303" y="914018"/>
                  <a:pt x="4268754" y="918565"/>
                  <a:pt x="3951848" y="903849"/>
                </a:cubicBezTo>
                <a:cubicBezTo>
                  <a:pt x="3634942" y="889133"/>
                  <a:pt x="3557611" y="903595"/>
                  <a:pt x="3369898" y="903849"/>
                </a:cubicBezTo>
                <a:cubicBezTo>
                  <a:pt x="3182185" y="904104"/>
                  <a:pt x="2922952" y="912804"/>
                  <a:pt x="2503739" y="903849"/>
                </a:cubicBezTo>
                <a:cubicBezTo>
                  <a:pt x="2084526" y="894894"/>
                  <a:pt x="1998661" y="874918"/>
                  <a:pt x="1827053" y="903849"/>
                </a:cubicBezTo>
                <a:cubicBezTo>
                  <a:pt x="1655445" y="932780"/>
                  <a:pt x="1447830" y="881206"/>
                  <a:pt x="1245103" y="903849"/>
                </a:cubicBezTo>
                <a:cubicBezTo>
                  <a:pt x="1042376" y="926493"/>
                  <a:pt x="1034477" y="899876"/>
                  <a:pt x="852625" y="903849"/>
                </a:cubicBezTo>
                <a:cubicBezTo>
                  <a:pt x="670773" y="907822"/>
                  <a:pt x="399461" y="933542"/>
                  <a:pt x="0" y="903849"/>
                </a:cubicBezTo>
                <a:cubicBezTo>
                  <a:pt x="-12818" y="746507"/>
                  <a:pt x="14102" y="567443"/>
                  <a:pt x="0" y="433848"/>
                </a:cubicBezTo>
                <a:cubicBezTo>
                  <a:pt x="-14102" y="300253"/>
                  <a:pt x="-17767" y="171548"/>
                  <a:pt x="0" y="0"/>
                </a:cubicBezTo>
                <a:close/>
              </a:path>
              <a:path w="9473608" h="903849" stroke="0" extrusionOk="0">
                <a:moveTo>
                  <a:pt x="0" y="0"/>
                </a:moveTo>
                <a:cubicBezTo>
                  <a:pt x="276924" y="22076"/>
                  <a:pt x="444982" y="-34022"/>
                  <a:pt x="866158" y="0"/>
                </a:cubicBezTo>
                <a:cubicBezTo>
                  <a:pt x="1287334" y="34022"/>
                  <a:pt x="1362051" y="-18672"/>
                  <a:pt x="1637581" y="0"/>
                </a:cubicBezTo>
                <a:cubicBezTo>
                  <a:pt x="1913111" y="18672"/>
                  <a:pt x="2199886" y="-17418"/>
                  <a:pt x="2503739" y="0"/>
                </a:cubicBezTo>
                <a:cubicBezTo>
                  <a:pt x="2807592" y="17418"/>
                  <a:pt x="2958862" y="-27655"/>
                  <a:pt x="3085689" y="0"/>
                </a:cubicBezTo>
                <a:cubicBezTo>
                  <a:pt x="3212516" y="27655"/>
                  <a:pt x="3310739" y="3640"/>
                  <a:pt x="3478168" y="0"/>
                </a:cubicBezTo>
                <a:cubicBezTo>
                  <a:pt x="3645597" y="-3640"/>
                  <a:pt x="3826758" y="-3563"/>
                  <a:pt x="3965382" y="0"/>
                </a:cubicBezTo>
                <a:cubicBezTo>
                  <a:pt x="4104006" y="3563"/>
                  <a:pt x="4533291" y="37114"/>
                  <a:pt x="4831540" y="0"/>
                </a:cubicBezTo>
                <a:cubicBezTo>
                  <a:pt x="5129789" y="-37114"/>
                  <a:pt x="5426650" y="-29188"/>
                  <a:pt x="5602962" y="0"/>
                </a:cubicBezTo>
                <a:cubicBezTo>
                  <a:pt x="5779274" y="29188"/>
                  <a:pt x="5994909" y="-21221"/>
                  <a:pt x="6279649" y="0"/>
                </a:cubicBezTo>
                <a:cubicBezTo>
                  <a:pt x="6564389" y="21221"/>
                  <a:pt x="6515958" y="13344"/>
                  <a:pt x="6672127" y="0"/>
                </a:cubicBezTo>
                <a:cubicBezTo>
                  <a:pt x="6828296" y="-13344"/>
                  <a:pt x="7220040" y="-2184"/>
                  <a:pt x="7443549" y="0"/>
                </a:cubicBezTo>
                <a:cubicBezTo>
                  <a:pt x="7667058" y="2184"/>
                  <a:pt x="7948956" y="-40087"/>
                  <a:pt x="8309708" y="0"/>
                </a:cubicBezTo>
                <a:cubicBezTo>
                  <a:pt x="8670460" y="40087"/>
                  <a:pt x="9043698" y="29249"/>
                  <a:pt x="9473608" y="0"/>
                </a:cubicBezTo>
                <a:cubicBezTo>
                  <a:pt x="9494525" y="177528"/>
                  <a:pt x="9481217" y="325497"/>
                  <a:pt x="9473608" y="470001"/>
                </a:cubicBezTo>
                <a:cubicBezTo>
                  <a:pt x="9465999" y="614505"/>
                  <a:pt x="9487193" y="816743"/>
                  <a:pt x="9473608" y="903849"/>
                </a:cubicBezTo>
                <a:cubicBezTo>
                  <a:pt x="9245790" y="876549"/>
                  <a:pt x="9018840" y="882911"/>
                  <a:pt x="8796922" y="903849"/>
                </a:cubicBezTo>
                <a:cubicBezTo>
                  <a:pt x="8575004" y="924787"/>
                  <a:pt x="8436177" y="918934"/>
                  <a:pt x="8309708" y="903849"/>
                </a:cubicBezTo>
                <a:cubicBezTo>
                  <a:pt x="8183239" y="888764"/>
                  <a:pt x="7708597" y="909093"/>
                  <a:pt x="7538285" y="903849"/>
                </a:cubicBezTo>
                <a:cubicBezTo>
                  <a:pt x="7367973" y="898605"/>
                  <a:pt x="7223765" y="913241"/>
                  <a:pt x="7051071" y="903849"/>
                </a:cubicBezTo>
                <a:cubicBezTo>
                  <a:pt x="6878377" y="894457"/>
                  <a:pt x="6737550" y="893423"/>
                  <a:pt x="6563857" y="903849"/>
                </a:cubicBezTo>
                <a:cubicBezTo>
                  <a:pt x="6390164" y="914275"/>
                  <a:pt x="5989262" y="903905"/>
                  <a:pt x="5792435" y="903849"/>
                </a:cubicBezTo>
                <a:cubicBezTo>
                  <a:pt x="5595608" y="903793"/>
                  <a:pt x="5491572" y="885372"/>
                  <a:pt x="5210484" y="903849"/>
                </a:cubicBezTo>
                <a:cubicBezTo>
                  <a:pt x="4929396" y="922326"/>
                  <a:pt x="4865225" y="907536"/>
                  <a:pt x="4628534" y="903849"/>
                </a:cubicBezTo>
                <a:cubicBezTo>
                  <a:pt x="4391843" y="900163"/>
                  <a:pt x="4383365" y="904761"/>
                  <a:pt x="4236056" y="903849"/>
                </a:cubicBezTo>
                <a:cubicBezTo>
                  <a:pt x="4088747" y="902937"/>
                  <a:pt x="3849537" y="932735"/>
                  <a:pt x="3464634" y="903849"/>
                </a:cubicBezTo>
                <a:cubicBezTo>
                  <a:pt x="3079731" y="874963"/>
                  <a:pt x="2853365" y="922138"/>
                  <a:pt x="2693211" y="903849"/>
                </a:cubicBezTo>
                <a:cubicBezTo>
                  <a:pt x="2533057" y="885560"/>
                  <a:pt x="2173450" y="929514"/>
                  <a:pt x="2016525" y="903849"/>
                </a:cubicBezTo>
                <a:cubicBezTo>
                  <a:pt x="1859600" y="878184"/>
                  <a:pt x="1357531" y="863621"/>
                  <a:pt x="1150367" y="903849"/>
                </a:cubicBezTo>
                <a:cubicBezTo>
                  <a:pt x="943203" y="944077"/>
                  <a:pt x="511679" y="957164"/>
                  <a:pt x="0" y="903849"/>
                </a:cubicBezTo>
                <a:cubicBezTo>
                  <a:pt x="1290" y="721369"/>
                  <a:pt x="16789" y="559562"/>
                  <a:pt x="0" y="460963"/>
                </a:cubicBezTo>
                <a:cubicBezTo>
                  <a:pt x="-16789" y="362364"/>
                  <a:pt x="-20334" y="177725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لطيفة وراشد قررا السفر ، ماذا يحتاجان لإثبات هوياتهما؟</a:t>
            </a:r>
            <a:endParaRPr lang="en-GB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B2AC5-6FE2-4E02-B3C4-8614A043F7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149" t="14150" r="6303" b="11527"/>
          <a:stretch/>
        </p:blipFill>
        <p:spPr>
          <a:xfrm>
            <a:off x="4428682" y="3808752"/>
            <a:ext cx="1922697" cy="2406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A262F3-E9BB-4680-B7E2-4B2B82D1B9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C4C75E2-D2D8-4280-A151-24DE9C8D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98" y="3010408"/>
            <a:ext cx="2737937" cy="3537415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64B8B9-4EA3-46A2-9CFF-B504524787D7}"/>
              </a:ext>
            </a:extLst>
          </p:cNvPr>
          <p:cNvSpPr txBox="1">
            <a:spLocks/>
          </p:cNvSpPr>
          <p:nvPr/>
        </p:nvSpPr>
        <p:spPr>
          <a:xfrm>
            <a:off x="3077233" y="1163551"/>
            <a:ext cx="5588301" cy="903849"/>
          </a:xfrm>
          <a:custGeom>
            <a:avLst/>
            <a:gdLst>
              <a:gd name="connsiteX0" fmla="*/ 0 w 5588301"/>
              <a:gd name="connsiteY0" fmla="*/ 0 h 903849"/>
              <a:gd name="connsiteX1" fmla="*/ 642655 w 5588301"/>
              <a:gd name="connsiteY1" fmla="*/ 0 h 903849"/>
              <a:gd name="connsiteX2" fmla="*/ 1285309 w 5588301"/>
              <a:gd name="connsiteY2" fmla="*/ 0 h 903849"/>
              <a:gd name="connsiteX3" fmla="*/ 2039730 w 5588301"/>
              <a:gd name="connsiteY3" fmla="*/ 0 h 903849"/>
              <a:gd name="connsiteX4" fmla="*/ 2794151 w 5588301"/>
              <a:gd name="connsiteY4" fmla="*/ 0 h 903849"/>
              <a:gd name="connsiteX5" fmla="*/ 3436805 w 5588301"/>
              <a:gd name="connsiteY5" fmla="*/ 0 h 903849"/>
              <a:gd name="connsiteX6" fmla="*/ 4191226 w 5588301"/>
              <a:gd name="connsiteY6" fmla="*/ 0 h 903849"/>
              <a:gd name="connsiteX7" fmla="*/ 5588301 w 5588301"/>
              <a:gd name="connsiteY7" fmla="*/ 0 h 903849"/>
              <a:gd name="connsiteX8" fmla="*/ 5588301 w 5588301"/>
              <a:gd name="connsiteY8" fmla="*/ 470001 h 903849"/>
              <a:gd name="connsiteX9" fmla="*/ 5588301 w 5588301"/>
              <a:gd name="connsiteY9" fmla="*/ 903849 h 903849"/>
              <a:gd name="connsiteX10" fmla="*/ 4945646 w 5588301"/>
              <a:gd name="connsiteY10" fmla="*/ 903849 h 903849"/>
              <a:gd name="connsiteX11" fmla="*/ 4414758 w 5588301"/>
              <a:gd name="connsiteY11" fmla="*/ 903849 h 903849"/>
              <a:gd name="connsiteX12" fmla="*/ 3827986 w 5588301"/>
              <a:gd name="connsiteY12" fmla="*/ 903849 h 903849"/>
              <a:gd name="connsiteX13" fmla="*/ 3241215 w 5588301"/>
              <a:gd name="connsiteY13" fmla="*/ 903849 h 903849"/>
              <a:gd name="connsiteX14" fmla="*/ 2598560 w 5588301"/>
              <a:gd name="connsiteY14" fmla="*/ 903849 h 903849"/>
              <a:gd name="connsiteX15" fmla="*/ 1844139 w 5588301"/>
              <a:gd name="connsiteY15" fmla="*/ 903849 h 903849"/>
              <a:gd name="connsiteX16" fmla="*/ 1089719 w 5588301"/>
              <a:gd name="connsiteY16" fmla="*/ 903849 h 903849"/>
              <a:gd name="connsiteX17" fmla="*/ 0 w 5588301"/>
              <a:gd name="connsiteY17" fmla="*/ 903849 h 903849"/>
              <a:gd name="connsiteX18" fmla="*/ 0 w 5588301"/>
              <a:gd name="connsiteY18" fmla="*/ 451925 h 903849"/>
              <a:gd name="connsiteX19" fmla="*/ 0 w 5588301"/>
              <a:gd name="connsiteY19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588301" h="903849" fill="none" extrusionOk="0">
                <a:moveTo>
                  <a:pt x="0" y="0"/>
                </a:moveTo>
                <a:cubicBezTo>
                  <a:pt x="181781" y="31215"/>
                  <a:pt x="368558" y="8065"/>
                  <a:pt x="642655" y="0"/>
                </a:cubicBezTo>
                <a:cubicBezTo>
                  <a:pt x="916752" y="-8065"/>
                  <a:pt x="1103841" y="30683"/>
                  <a:pt x="1285309" y="0"/>
                </a:cubicBezTo>
                <a:cubicBezTo>
                  <a:pt x="1466777" y="-30683"/>
                  <a:pt x="1760137" y="-3363"/>
                  <a:pt x="2039730" y="0"/>
                </a:cubicBezTo>
                <a:cubicBezTo>
                  <a:pt x="2319323" y="3363"/>
                  <a:pt x="2564237" y="-12788"/>
                  <a:pt x="2794151" y="0"/>
                </a:cubicBezTo>
                <a:cubicBezTo>
                  <a:pt x="3024065" y="12788"/>
                  <a:pt x="3212977" y="22709"/>
                  <a:pt x="3436805" y="0"/>
                </a:cubicBezTo>
                <a:cubicBezTo>
                  <a:pt x="3660633" y="-22709"/>
                  <a:pt x="3990510" y="-33915"/>
                  <a:pt x="4191226" y="0"/>
                </a:cubicBezTo>
                <a:cubicBezTo>
                  <a:pt x="4391942" y="33915"/>
                  <a:pt x="4923483" y="1941"/>
                  <a:pt x="5588301" y="0"/>
                </a:cubicBezTo>
                <a:cubicBezTo>
                  <a:pt x="5569714" y="148920"/>
                  <a:pt x="5566776" y="295611"/>
                  <a:pt x="5588301" y="470001"/>
                </a:cubicBezTo>
                <a:cubicBezTo>
                  <a:pt x="5609826" y="644391"/>
                  <a:pt x="5595212" y="719738"/>
                  <a:pt x="5588301" y="903849"/>
                </a:cubicBezTo>
                <a:cubicBezTo>
                  <a:pt x="5449756" y="883270"/>
                  <a:pt x="5175340" y="916236"/>
                  <a:pt x="4945646" y="903849"/>
                </a:cubicBezTo>
                <a:cubicBezTo>
                  <a:pt x="4715953" y="891462"/>
                  <a:pt x="4591807" y="922233"/>
                  <a:pt x="4414758" y="903849"/>
                </a:cubicBezTo>
                <a:cubicBezTo>
                  <a:pt x="4237709" y="885465"/>
                  <a:pt x="3964722" y="880337"/>
                  <a:pt x="3827986" y="903849"/>
                </a:cubicBezTo>
                <a:cubicBezTo>
                  <a:pt x="3691250" y="927361"/>
                  <a:pt x="3472981" y="880880"/>
                  <a:pt x="3241215" y="903849"/>
                </a:cubicBezTo>
                <a:cubicBezTo>
                  <a:pt x="3009449" y="926818"/>
                  <a:pt x="2823648" y="872659"/>
                  <a:pt x="2598560" y="903849"/>
                </a:cubicBezTo>
                <a:cubicBezTo>
                  <a:pt x="2373473" y="935039"/>
                  <a:pt x="2138872" y="929555"/>
                  <a:pt x="1844139" y="903849"/>
                </a:cubicBezTo>
                <a:cubicBezTo>
                  <a:pt x="1549406" y="878143"/>
                  <a:pt x="1284993" y="868985"/>
                  <a:pt x="1089719" y="903849"/>
                </a:cubicBezTo>
                <a:cubicBezTo>
                  <a:pt x="894445" y="938713"/>
                  <a:pt x="523580" y="875820"/>
                  <a:pt x="0" y="903849"/>
                </a:cubicBezTo>
                <a:cubicBezTo>
                  <a:pt x="-13384" y="692717"/>
                  <a:pt x="-294" y="631051"/>
                  <a:pt x="0" y="451925"/>
                </a:cubicBezTo>
                <a:cubicBezTo>
                  <a:pt x="294" y="272799"/>
                  <a:pt x="4033" y="169535"/>
                  <a:pt x="0" y="0"/>
                </a:cubicBezTo>
                <a:close/>
              </a:path>
              <a:path w="5588301" h="903849" stroke="0" extrusionOk="0">
                <a:moveTo>
                  <a:pt x="0" y="0"/>
                </a:moveTo>
                <a:cubicBezTo>
                  <a:pt x="268921" y="-32949"/>
                  <a:pt x="575581" y="-25388"/>
                  <a:pt x="810304" y="0"/>
                </a:cubicBezTo>
                <a:cubicBezTo>
                  <a:pt x="1045027" y="25388"/>
                  <a:pt x="1205767" y="-28198"/>
                  <a:pt x="1564724" y="0"/>
                </a:cubicBezTo>
                <a:cubicBezTo>
                  <a:pt x="1923681" y="28198"/>
                  <a:pt x="2027050" y="-26889"/>
                  <a:pt x="2375028" y="0"/>
                </a:cubicBezTo>
                <a:cubicBezTo>
                  <a:pt x="2723006" y="26889"/>
                  <a:pt x="2816627" y="-8084"/>
                  <a:pt x="3017683" y="0"/>
                </a:cubicBezTo>
                <a:cubicBezTo>
                  <a:pt x="3218739" y="8084"/>
                  <a:pt x="3404730" y="1374"/>
                  <a:pt x="3548571" y="0"/>
                </a:cubicBezTo>
                <a:cubicBezTo>
                  <a:pt x="3692412" y="-1374"/>
                  <a:pt x="3879619" y="-16859"/>
                  <a:pt x="4135343" y="0"/>
                </a:cubicBezTo>
                <a:cubicBezTo>
                  <a:pt x="4391067" y="16859"/>
                  <a:pt x="4663626" y="-39475"/>
                  <a:pt x="4945646" y="0"/>
                </a:cubicBezTo>
                <a:cubicBezTo>
                  <a:pt x="5227666" y="39475"/>
                  <a:pt x="5317238" y="-27172"/>
                  <a:pt x="5588301" y="0"/>
                </a:cubicBezTo>
                <a:cubicBezTo>
                  <a:pt x="5568335" y="186131"/>
                  <a:pt x="5567754" y="282592"/>
                  <a:pt x="5588301" y="451925"/>
                </a:cubicBezTo>
                <a:cubicBezTo>
                  <a:pt x="5608848" y="621259"/>
                  <a:pt x="5601005" y="717380"/>
                  <a:pt x="5588301" y="903849"/>
                </a:cubicBezTo>
                <a:cubicBezTo>
                  <a:pt x="5343737" y="880196"/>
                  <a:pt x="5299541" y="881665"/>
                  <a:pt x="5057412" y="903849"/>
                </a:cubicBezTo>
                <a:cubicBezTo>
                  <a:pt x="4815283" y="926033"/>
                  <a:pt x="4667464" y="908804"/>
                  <a:pt x="4526524" y="903849"/>
                </a:cubicBezTo>
                <a:cubicBezTo>
                  <a:pt x="4385584" y="898894"/>
                  <a:pt x="4088684" y="898012"/>
                  <a:pt x="3716220" y="903849"/>
                </a:cubicBezTo>
                <a:cubicBezTo>
                  <a:pt x="3343756" y="909686"/>
                  <a:pt x="3398515" y="903659"/>
                  <a:pt x="3129449" y="903849"/>
                </a:cubicBezTo>
                <a:cubicBezTo>
                  <a:pt x="2860383" y="904039"/>
                  <a:pt x="2534385" y="930696"/>
                  <a:pt x="2319145" y="903849"/>
                </a:cubicBezTo>
                <a:cubicBezTo>
                  <a:pt x="2103905" y="877002"/>
                  <a:pt x="1979621" y="904855"/>
                  <a:pt x="1732373" y="903849"/>
                </a:cubicBezTo>
                <a:cubicBezTo>
                  <a:pt x="1485125" y="902843"/>
                  <a:pt x="1312553" y="931682"/>
                  <a:pt x="1145602" y="903849"/>
                </a:cubicBezTo>
                <a:cubicBezTo>
                  <a:pt x="978651" y="876016"/>
                  <a:pt x="243832" y="917864"/>
                  <a:pt x="0" y="903849"/>
                </a:cubicBezTo>
                <a:cubicBezTo>
                  <a:pt x="13696" y="688982"/>
                  <a:pt x="-16397" y="568646"/>
                  <a:pt x="0" y="470001"/>
                </a:cubicBezTo>
                <a:cubicBezTo>
                  <a:pt x="16397" y="371356"/>
                  <a:pt x="-5234" y="100157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AE" sz="3600" b="1" dirty="0"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الوثائق  التي تحدد هوية الفرد و جنسيته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815E0E-7E99-425A-9B11-8F35C0204D62}"/>
              </a:ext>
            </a:extLst>
          </p:cNvPr>
          <p:cNvCxnSpPr/>
          <p:nvPr/>
        </p:nvCxnSpPr>
        <p:spPr>
          <a:xfrm>
            <a:off x="5895595" y="2089139"/>
            <a:ext cx="1456660" cy="13343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9B3E33-D521-4341-9530-5ACC408675F9}"/>
              </a:ext>
            </a:extLst>
          </p:cNvPr>
          <p:cNvCxnSpPr>
            <a:cxnSpLocks/>
          </p:cNvCxnSpPr>
          <p:nvPr/>
        </p:nvCxnSpPr>
        <p:spPr>
          <a:xfrm flipH="1">
            <a:off x="4449884" y="2089139"/>
            <a:ext cx="1456661" cy="1361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9B026ED-1FCA-4FE4-AC75-C46EA34A0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925" y="3776678"/>
            <a:ext cx="1720813" cy="1061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B0AE58-3B58-4588-8D82-914F8825CD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149" t="14150" r="6303" b="11527"/>
          <a:stretch/>
        </p:blipFill>
        <p:spPr>
          <a:xfrm>
            <a:off x="3469677" y="3571614"/>
            <a:ext cx="1247289" cy="1561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32B10-BFA1-4148-A32E-2DC97F311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C4C75E2-D2D8-4280-A151-24DE9C8D3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1198" y="3010408"/>
            <a:ext cx="2737937" cy="3537415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 </a:t>
            </a:r>
            <a:endParaRPr lang="en-AE" sz="2400" b="1" dirty="0"/>
          </a:p>
        </p:txBody>
      </p:sp>
      <p:pic>
        <p:nvPicPr>
          <p:cNvPr id="3" name="videoplayback (10)">
            <a:hlinkClick r:id="" action="ppaction://media"/>
            <a:extLst>
              <a:ext uri="{FF2B5EF4-FFF2-40B4-BE49-F238E27FC236}">
                <a16:creationId xmlns:a16="http://schemas.microsoft.com/office/drawing/2014/main" id="{836EB054-8586-48E3-B58B-D1DBFF691C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69580" y="614759"/>
            <a:ext cx="6630175" cy="3812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9C81C0-AB42-4C2E-8C44-F35E6265CC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9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C4C75E2-D2D8-4280-A151-24DE9C8D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98" y="3010408"/>
            <a:ext cx="2737937" cy="3537415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</a:t>
            </a:r>
            <a:endParaRPr lang="en-AE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99AD3-9DAB-4C2B-A3EF-A7701FDAFE2E}"/>
              </a:ext>
            </a:extLst>
          </p:cNvPr>
          <p:cNvSpPr/>
          <p:nvPr/>
        </p:nvSpPr>
        <p:spPr>
          <a:xfrm>
            <a:off x="2500329" y="1619543"/>
            <a:ext cx="68259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يستنتج  المتعلم من هو المواطن 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36C11ABE-73CC-467D-81D5-53868E838A26}"/>
              </a:ext>
            </a:extLst>
          </p:cNvPr>
          <p:cNvSpPr/>
          <p:nvPr/>
        </p:nvSpPr>
        <p:spPr>
          <a:xfrm>
            <a:off x="2247962" y="2895853"/>
            <a:ext cx="7152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يعدد المتعلم صفات المواطن الصالح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71FF5-855C-4329-A495-2B8EB4E7A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32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7EC05-E628-491A-AC97-9D15DAD39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01"/>
          <a:stretch/>
        </p:blipFill>
        <p:spPr>
          <a:xfrm>
            <a:off x="441198" y="467833"/>
            <a:ext cx="7540171" cy="437546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C4C75E2-D2D8-4280-A151-24DE9C8D3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9E50B-5C31-4361-B2B0-C48EDCDF6D0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5771" y="951412"/>
            <a:ext cx="3119812" cy="2582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F06195-D2E1-4D61-8A1A-79807408E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4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6" name="مستطيل: زوايا مستديرة 12">
            <a:extLst>
              <a:ext uri="{FF2B5EF4-FFF2-40B4-BE49-F238E27FC236}">
                <a16:creationId xmlns:a16="http://schemas.microsoft.com/office/drawing/2014/main" id="{4A348D49-E095-4D22-BE4C-C6E6BF17BC05}"/>
              </a:ext>
            </a:extLst>
          </p:cNvPr>
          <p:cNvSpPr/>
          <p:nvPr/>
        </p:nvSpPr>
        <p:spPr>
          <a:xfrm>
            <a:off x="7211382" y="2463740"/>
            <a:ext cx="2994183" cy="1730675"/>
          </a:xfrm>
          <a:custGeom>
            <a:avLst/>
            <a:gdLst>
              <a:gd name="connsiteX0" fmla="*/ 0 w 2994183"/>
              <a:gd name="connsiteY0" fmla="*/ 288452 h 1730675"/>
              <a:gd name="connsiteX1" fmla="*/ 288452 w 2994183"/>
              <a:gd name="connsiteY1" fmla="*/ 0 h 1730675"/>
              <a:gd name="connsiteX2" fmla="*/ 699389 w 2994183"/>
              <a:gd name="connsiteY2" fmla="*/ 0 h 1730675"/>
              <a:gd name="connsiteX3" fmla="*/ 1231191 w 2994183"/>
              <a:gd name="connsiteY3" fmla="*/ 0 h 1730675"/>
              <a:gd name="connsiteX4" fmla="*/ 1714647 w 2994183"/>
              <a:gd name="connsiteY4" fmla="*/ 0 h 1730675"/>
              <a:gd name="connsiteX5" fmla="*/ 2246448 w 2994183"/>
              <a:gd name="connsiteY5" fmla="*/ 0 h 1730675"/>
              <a:gd name="connsiteX6" fmla="*/ 2705731 w 2994183"/>
              <a:gd name="connsiteY6" fmla="*/ 0 h 1730675"/>
              <a:gd name="connsiteX7" fmla="*/ 2994183 w 2994183"/>
              <a:gd name="connsiteY7" fmla="*/ 288452 h 1730675"/>
              <a:gd name="connsiteX8" fmla="*/ 2994183 w 2994183"/>
              <a:gd name="connsiteY8" fmla="*/ 830724 h 1730675"/>
              <a:gd name="connsiteX9" fmla="*/ 2994183 w 2994183"/>
              <a:gd name="connsiteY9" fmla="*/ 1442223 h 1730675"/>
              <a:gd name="connsiteX10" fmla="*/ 2705731 w 2994183"/>
              <a:gd name="connsiteY10" fmla="*/ 1730675 h 1730675"/>
              <a:gd name="connsiteX11" fmla="*/ 2294794 w 2994183"/>
              <a:gd name="connsiteY11" fmla="*/ 1730675 h 1730675"/>
              <a:gd name="connsiteX12" fmla="*/ 1883856 w 2994183"/>
              <a:gd name="connsiteY12" fmla="*/ 1730675 h 1730675"/>
              <a:gd name="connsiteX13" fmla="*/ 1376228 w 2994183"/>
              <a:gd name="connsiteY13" fmla="*/ 1730675 h 1730675"/>
              <a:gd name="connsiteX14" fmla="*/ 868599 w 2994183"/>
              <a:gd name="connsiteY14" fmla="*/ 1730675 h 1730675"/>
              <a:gd name="connsiteX15" fmla="*/ 288452 w 2994183"/>
              <a:gd name="connsiteY15" fmla="*/ 1730675 h 1730675"/>
              <a:gd name="connsiteX16" fmla="*/ 0 w 2994183"/>
              <a:gd name="connsiteY16" fmla="*/ 1442223 h 1730675"/>
              <a:gd name="connsiteX17" fmla="*/ 0 w 2994183"/>
              <a:gd name="connsiteY17" fmla="*/ 899951 h 1730675"/>
              <a:gd name="connsiteX18" fmla="*/ 0 w 2994183"/>
              <a:gd name="connsiteY18" fmla="*/ 288452 h 17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4183" h="1730675" fill="none" extrusionOk="0">
                <a:moveTo>
                  <a:pt x="0" y="288452"/>
                </a:moveTo>
                <a:cubicBezTo>
                  <a:pt x="5644" y="150414"/>
                  <a:pt x="117697" y="-6852"/>
                  <a:pt x="288452" y="0"/>
                </a:cubicBezTo>
                <a:cubicBezTo>
                  <a:pt x="374942" y="-39329"/>
                  <a:pt x="579822" y="47266"/>
                  <a:pt x="699389" y="0"/>
                </a:cubicBezTo>
                <a:cubicBezTo>
                  <a:pt x="818956" y="-47266"/>
                  <a:pt x="1026773" y="57581"/>
                  <a:pt x="1231191" y="0"/>
                </a:cubicBezTo>
                <a:cubicBezTo>
                  <a:pt x="1435609" y="-57581"/>
                  <a:pt x="1590269" y="48149"/>
                  <a:pt x="1714647" y="0"/>
                </a:cubicBezTo>
                <a:cubicBezTo>
                  <a:pt x="1839025" y="-48149"/>
                  <a:pt x="1987281" y="31230"/>
                  <a:pt x="2246448" y="0"/>
                </a:cubicBezTo>
                <a:cubicBezTo>
                  <a:pt x="2505615" y="-31230"/>
                  <a:pt x="2490034" y="42128"/>
                  <a:pt x="2705731" y="0"/>
                </a:cubicBezTo>
                <a:cubicBezTo>
                  <a:pt x="2857999" y="5748"/>
                  <a:pt x="2995984" y="85200"/>
                  <a:pt x="2994183" y="288452"/>
                </a:cubicBezTo>
                <a:cubicBezTo>
                  <a:pt x="3044274" y="428699"/>
                  <a:pt x="2968121" y="685975"/>
                  <a:pt x="2994183" y="830724"/>
                </a:cubicBezTo>
                <a:cubicBezTo>
                  <a:pt x="3020245" y="975473"/>
                  <a:pt x="2980641" y="1182631"/>
                  <a:pt x="2994183" y="1442223"/>
                </a:cubicBezTo>
                <a:cubicBezTo>
                  <a:pt x="3021303" y="1639479"/>
                  <a:pt x="2864172" y="1716058"/>
                  <a:pt x="2705731" y="1730675"/>
                </a:cubicBezTo>
                <a:cubicBezTo>
                  <a:pt x="2532946" y="1738914"/>
                  <a:pt x="2436341" y="1698937"/>
                  <a:pt x="2294794" y="1730675"/>
                </a:cubicBezTo>
                <a:cubicBezTo>
                  <a:pt x="2153247" y="1762413"/>
                  <a:pt x="2071280" y="1717766"/>
                  <a:pt x="1883856" y="1730675"/>
                </a:cubicBezTo>
                <a:cubicBezTo>
                  <a:pt x="1696432" y="1743584"/>
                  <a:pt x="1528547" y="1697013"/>
                  <a:pt x="1376228" y="1730675"/>
                </a:cubicBezTo>
                <a:cubicBezTo>
                  <a:pt x="1223909" y="1764337"/>
                  <a:pt x="1067547" y="1706668"/>
                  <a:pt x="868599" y="1730675"/>
                </a:cubicBezTo>
                <a:cubicBezTo>
                  <a:pt x="669651" y="1754682"/>
                  <a:pt x="563778" y="1728102"/>
                  <a:pt x="288452" y="1730675"/>
                </a:cubicBezTo>
                <a:cubicBezTo>
                  <a:pt x="146097" y="1716451"/>
                  <a:pt x="8610" y="1605802"/>
                  <a:pt x="0" y="1442223"/>
                </a:cubicBezTo>
                <a:cubicBezTo>
                  <a:pt x="-2825" y="1191868"/>
                  <a:pt x="44039" y="1054905"/>
                  <a:pt x="0" y="899951"/>
                </a:cubicBezTo>
                <a:cubicBezTo>
                  <a:pt x="-44039" y="744997"/>
                  <a:pt x="62115" y="567580"/>
                  <a:pt x="0" y="288452"/>
                </a:cubicBezTo>
                <a:close/>
              </a:path>
              <a:path w="2994183" h="1730675" stroke="0" extrusionOk="0">
                <a:moveTo>
                  <a:pt x="0" y="288452"/>
                </a:moveTo>
                <a:cubicBezTo>
                  <a:pt x="-2517" y="136288"/>
                  <a:pt x="122630" y="25763"/>
                  <a:pt x="288452" y="0"/>
                </a:cubicBezTo>
                <a:cubicBezTo>
                  <a:pt x="456922" y="-52356"/>
                  <a:pt x="617538" y="14088"/>
                  <a:pt x="771908" y="0"/>
                </a:cubicBezTo>
                <a:cubicBezTo>
                  <a:pt x="926278" y="-14088"/>
                  <a:pt x="1132978" y="7793"/>
                  <a:pt x="1279536" y="0"/>
                </a:cubicBezTo>
                <a:cubicBezTo>
                  <a:pt x="1426094" y="-7793"/>
                  <a:pt x="1626228" y="20968"/>
                  <a:pt x="1787165" y="0"/>
                </a:cubicBezTo>
                <a:cubicBezTo>
                  <a:pt x="1948102" y="-20968"/>
                  <a:pt x="2342528" y="47055"/>
                  <a:pt x="2705731" y="0"/>
                </a:cubicBezTo>
                <a:cubicBezTo>
                  <a:pt x="2856718" y="-35414"/>
                  <a:pt x="3014466" y="114220"/>
                  <a:pt x="2994183" y="288452"/>
                </a:cubicBezTo>
                <a:cubicBezTo>
                  <a:pt x="3055690" y="545247"/>
                  <a:pt x="2976868" y="710973"/>
                  <a:pt x="2994183" y="876875"/>
                </a:cubicBezTo>
                <a:cubicBezTo>
                  <a:pt x="3011498" y="1042777"/>
                  <a:pt x="2975740" y="1208576"/>
                  <a:pt x="2994183" y="1442223"/>
                </a:cubicBezTo>
                <a:cubicBezTo>
                  <a:pt x="2983880" y="1614300"/>
                  <a:pt x="2866960" y="1735272"/>
                  <a:pt x="2705731" y="1730675"/>
                </a:cubicBezTo>
                <a:cubicBezTo>
                  <a:pt x="2449704" y="1771649"/>
                  <a:pt x="2316082" y="1709539"/>
                  <a:pt x="2173930" y="1730675"/>
                </a:cubicBezTo>
                <a:cubicBezTo>
                  <a:pt x="2031778" y="1751811"/>
                  <a:pt x="1935003" y="1713393"/>
                  <a:pt x="1762992" y="1730675"/>
                </a:cubicBezTo>
                <a:cubicBezTo>
                  <a:pt x="1590981" y="1747957"/>
                  <a:pt x="1449382" y="1725304"/>
                  <a:pt x="1352055" y="1730675"/>
                </a:cubicBezTo>
                <a:cubicBezTo>
                  <a:pt x="1254728" y="1736046"/>
                  <a:pt x="1106524" y="1706333"/>
                  <a:pt x="868599" y="1730675"/>
                </a:cubicBezTo>
                <a:cubicBezTo>
                  <a:pt x="630674" y="1755017"/>
                  <a:pt x="433665" y="1726297"/>
                  <a:pt x="288452" y="1730675"/>
                </a:cubicBezTo>
                <a:cubicBezTo>
                  <a:pt x="117261" y="1727810"/>
                  <a:pt x="-37051" y="1612042"/>
                  <a:pt x="0" y="1442223"/>
                </a:cubicBezTo>
                <a:cubicBezTo>
                  <a:pt x="-51358" y="1261374"/>
                  <a:pt x="6758" y="1008611"/>
                  <a:pt x="0" y="865338"/>
                </a:cubicBezTo>
                <a:cubicBezTo>
                  <a:pt x="-6758" y="722066"/>
                  <a:pt x="9139" y="494323"/>
                  <a:pt x="0" y="28845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AE" sz="72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ctr"/>
            <a:r>
              <a:rPr lang="ar-AE" sz="7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المواطن </a:t>
            </a:r>
          </a:p>
          <a:p>
            <a:pPr algn="r"/>
            <a:r>
              <a:rPr lang="ar-AE" sz="7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7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12">
            <a:extLst>
              <a:ext uri="{FF2B5EF4-FFF2-40B4-BE49-F238E27FC236}">
                <a16:creationId xmlns:a16="http://schemas.microsoft.com/office/drawing/2014/main" id="{527695D4-6373-42BA-8931-0F46DBEDA2F3}"/>
              </a:ext>
            </a:extLst>
          </p:cNvPr>
          <p:cNvSpPr/>
          <p:nvPr/>
        </p:nvSpPr>
        <p:spPr>
          <a:xfrm>
            <a:off x="905884" y="2463740"/>
            <a:ext cx="5963304" cy="1730675"/>
          </a:xfrm>
          <a:custGeom>
            <a:avLst/>
            <a:gdLst>
              <a:gd name="connsiteX0" fmla="*/ 0 w 5963304"/>
              <a:gd name="connsiteY0" fmla="*/ 288452 h 1730675"/>
              <a:gd name="connsiteX1" fmla="*/ 288452 w 5963304"/>
              <a:gd name="connsiteY1" fmla="*/ 0 h 1730675"/>
              <a:gd name="connsiteX2" fmla="*/ 725349 w 5963304"/>
              <a:gd name="connsiteY2" fmla="*/ 0 h 1730675"/>
              <a:gd name="connsiteX3" fmla="*/ 1323838 w 5963304"/>
              <a:gd name="connsiteY3" fmla="*/ 0 h 1730675"/>
              <a:gd name="connsiteX4" fmla="*/ 1868463 w 5963304"/>
              <a:gd name="connsiteY4" fmla="*/ 0 h 1730675"/>
              <a:gd name="connsiteX5" fmla="*/ 2413088 w 5963304"/>
              <a:gd name="connsiteY5" fmla="*/ 0 h 1730675"/>
              <a:gd name="connsiteX6" fmla="*/ 3011576 w 5963304"/>
              <a:gd name="connsiteY6" fmla="*/ 0 h 1730675"/>
              <a:gd name="connsiteX7" fmla="*/ 3448473 w 5963304"/>
              <a:gd name="connsiteY7" fmla="*/ 0 h 1730675"/>
              <a:gd name="connsiteX8" fmla="*/ 4100826 w 5963304"/>
              <a:gd name="connsiteY8" fmla="*/ 0 h 1730675"/>
              <a:gd name="connsiteX9" fmla="*/ 4753179 w 5963304"/>
              <a:gd name="connsiteY9" fmla="*/ 0 h 1730675"/>
              <a:gd name="connsiteX10" fmla="*/ 5674852 w 5963304"/>
              <a:gd name="connsiteY10" fmla="*/ 0 h 1730675"/>
              <a:gd name="connsiteX11" fmla="*/ 5963304 w 5963304"/>
              <a:gd name="connsiteY11" fmla="*/ 288452 h 1730675"/>
              <a:gd name="connsiteX12" fmla="*/ 5963304 w 5963304"/>
              <a:gd name="connsiteY12" fmla="*/ 830724 h 1730675"/>
              <a:gd name="connsiteX13" fmla="*/ 5963304 w 5963304"/>
              <a:gd name="connsiteY13" fmla="*/ 1442223 h 1730675"/>
              <a:gd name="connsiteX14" fmla="*/ 5674852 w 5963304"/>
              <a:gd name="connsiteY14" fmla="*/ 1730675 h 1730675"/>
              <a:gd name="connsiteX15" fmla="*/ 4968635 w 5963304"/>
              <a:gd name="connsiteY15" fmla="*/ 1730675 h 1730675"/>
              <a:gd name="connsiteX16" fmla="*/ 4262418 w 5963304"/>
              <a:gd name="connsiteY16" fmla="*/ 1730675 h 1730675"/>
              <a:gd name="connsiteX17" fmla="*/ 3717793 w 5963304"/>
              <a:gd name="connsiteY17" fmla="*/ 1730675 h 1730675"/>
              <a:gd name="connsiteX18" fmla="*/ 3011576 w 5963304"/>
              <a:gd name="connsiteY18" fmla="*/ 1730675 h 1730675"/>
              <a:gd name="connsiteX19" fmla="*/ 2359224 w 5963304"/>
              <a:gd name="connsiteY19" fmla="*/ 1730675 h 1730675"/>
              <a:gd name="connsiteX20" fmla="*/ 1922327 w 5963304"/>
              <a:gd name="connsiteY20" fmla="*/ 1730675 h 1730675"/>
              <a:gd name="connsiteX21" fmla="*/ 1485430 w 5963304"/>
              <a:gd name="connsiteY21" fmla="*/ 1730675 h 1730675"/>
              <a:gd name="connsiteX22" fmla="*/ 833077 w 5963304"/>
              <a:gd name="connsiteY22" fmla="*/ 1730675 h 1730675"/>
              <a:gd name="connsiteX23" fmla="*/ 288452 w 5963304"/>
              <a:gd name="connsiteY23" fmla="*/ 1730675 h 1730675"/>
              <a:gd name="connsiteX24" fmla="*/ 0 w 5963304"/>
              <a:gd name="connsiteY24" fmla="*/ 1442223 h 1730675"/>
              <a:gd name="connsiteX25" fmla="*/ 0 w 5963304"/>
              <a:gd name="connsiteY25" fmla="*/ 888413 h 1730675"/>
              <a:gd name="connsiteX26" fmla="*/ 0 w 5963304"/>
              <a:gd name="connsiteY26" fmla="*/ 288452 h 17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63304" h="1730675" fill="none" extrusionOk="0">
                <a:moveTo>
                  <a:pt x="0" y="288452"/>
                </a:moveTo>
                <a:cubicBezTo>
                  <a:pt x="-7040" y="134892"/>
                  <a:pt x="130945" y="-43944"/>
                  <a:pt x="288452" y="0"/>
                </a:cubicBezTo>
                <a:cubicBezTo>
                  <a:pt x="421185" y="-8317"/>
                  <a:pt x="593053" y="43226"/>
                  <a:pt x="725349" y="0"/>
                </a:cubicBezTo>
                <a:cubicBezTo>
                  <a:pt x="857645" y="-43226"/>
                  <a:pt x="1125872" y="60255"/>
                  <a:pt x="1323838" y="0"/>
                </a:cubicBezTo>
                <a:cubicBezTo>
                  <a:pt x="1521804" y="-60255"/>
                  <a:pt x="1724462" y="26228"/>
                  <a:pt x="1868463" y="0"/>
                </a:cubicBezTo>
                <a:cubicBezTo>
                  <a:pt x="2012464" y="-26228"/>
                  <a:pt x="2240719" y="46876"/>
                  <a:pt x="2413088" y="0"/>
                </a:cubicBezTo>
                <a:cubicBezTo>
                  <a:pt x="2585458" y="-46876"/>
                  <a:pt x="2766408" y="16646"/>
                  <a:pt x="3011576" y="0"/>
                </a:cubicBezTo>
                <a:cubicBezTo>
                  <a:pt x="3256744" y="-16646"/>
                  <a:pt x="3295872" y="44253"/>
                  <a:pt x="3448473" y="0"/>
                </a:cubicBezTo>
                <a:cubicBezTo>
                  <a:pt x="3601074" y="-44253"/>
                  <a:pt x="3851768" y="34699"/>
                  <a:pt x="4100826" y="0"/>
                </a:cubicBezTo>
                <a:cubicBezTo>
                  <a:pt x="4349884" y="-34699"/>
                  <a:pt x="4564353" y="66656"/>
                  <a:pt x="4753179" y="0"/>
                </a:cubicBezTo>
                <a:cubicBezTo>
                  <a:pt x="4942005" y="-66656"/>
                  <a:pt x="5392884" y="46173"/>
                  <a:pt x="5674852" y="0"/>
                </a:cubicBezTo>
                <a:cubicBezTo>
                  <a:pt x="5851113" y="-14224"/>
                  <a:pt x="5971914" y="133415"/>
                  <a:pt x="5963304" y="288452"/>
                </a:cubicBezTo>
                <a:cubicBezTo>
                  <a:pt x="5966129" y="538807"/>
                  <a:pt x="5919265" y="675770"/>
                  <a:pt x="5963304" y="830724"/>
                </a:cubicBezTo>
                <a:cubicBezTo>
                  <a:pt x="6007343" y="985678"/>
                  <a:pt x="5901189" y="1163095"/>
                  <a:pt x="5963304" y="1442223"/>
                </a:cubicBezTo>
                <a:cubicBezTo>
                  <a:pt x="5940866" y="1578903"/>
                  <a:pt x="5828946" y="1716218"/>
                  <a:pt x="5674852" y="1730675"/>
                </a:cubicBezTo>
                <a:cubicBezTo>
                  <a:pt x="5336511" y="1756959"/>
                  <a:pt x="5178933" y="1696886"/>
                  <a:pt x="4968635" y="1730675"/>
                </a:cubicBezTo>
                <a:cubicBezTo>
                  <a:pt x="4758337" y="1764464"/>
                  <a:pt x="4501271" y="1674337"/>
                  <a:pt x="4262418" y="1730675"/>
                </a:cubicBezTo>
                <a:cubicBezTo>
                  <a:pt x="4023565" y="1787013"/>
                  <a:pt x="3880589" y="1681756"/>
                  <a:pt x="3717793" y="1730675"/>
                </a:cubicBezTo>
                <a:cubicBezTo>
                  <a:pt x="3554997" y="1779594"/>
                  <a:pt x="3294545" y="1659671"/>
                  <a:pt x="3011576" y="1730675"/>
                </a:cubicBezTo>
                <a:cubicBezTo>
                  <a:pt x="2728607" y="1801679"/>
                  <a:pt x="2533018" y="1676842"/>
                  <a:pt x="2359224" y="1730675"/>
                </a:cubicBezTo>
                <a:cubicBezTo>
                  <a:pt x="2185430" y="1784508"/>
                  <a:pt x="2097910" y="1698317"/>
                  <a:pt x="1922327" y="1730675"/>
                </a:cubicBezTo>
                <a:cubicBezTo>
                  <a:pt x="1746744" y="1763033"/>
                  <a:pt x="1658714" y="1700662"/>
                  <a:pt x="1485430" y="1730675"/>
                </a:cubicBezTo>
                <a:cubicBezTo>
                  <a:pt x="1312146" y="1760688"/>
                  <a:pt x="1013036" y="1715394"/>
                  <a:pt x="833077" y="1730675"/>
                </a:cubicBezTo>
                <a:cubicBezTo>
                  <a:pt x="653118" y="1745956"/>
                  <a:pt x="423611" y="1709662"/>
                  <a:pt x="288452" y="1730675"/>
                </a:cubicBezTo>
                <a:cubicBezTo>
                  <a:pt x="154648" y="1754902"/>
                  <a:pt x="-9189" y="1645060"/>
                  <a:pt x="0" y="1442223"/>
                </a:cubicBezTo>
                <a:cubicBezTo>
                  <a:pt x="-25731" y="1218912"/>
                  <a:pt x="18756" y="1018466"/>
                  <a:pt x="0" y="888413"/>
                </a:cubicBezTo>
                <a:cubicBezTo>
                  <a:pt x="-18756" y="758360"/>
                  <a:pt x="5786" y="532679"/>
                  <a:pt x="0" y="288452"/>
                </a:cubicBezTo>
                <a:close/>
              </a:path>
              <a:path w="5963304" h="1730675" stroke="0" extrusionOk="0">
                <a:moveTo>
                  <a:pt x="0" y="288452"/>
                </a:moveTo>
                <a:cubicBezTo>
                  <a:pt x="-2517" y="136288"/>
                  <a:pt x="122630" y="25763"/>
                  <a:pt x="288452" y="0"/>
                </a:cubicBezTo>
                <a:cubicBezTo>
                  <a:pt x="416657" y="-51830"/>
                  <a:pt x="619805" y="66090"/>
                  <a:pt x="886941" y="0"/>
                </a:cubicBezTo>
                <a:cubicBezTo>
                  <a:pt x="1154077" y="-66090"/>
                  <a:pt x="1334313" y="63250"/>
                  <a:pt x="1539294" y="0"/>
                </a:cubicBezTo>
                <a:cubicBezTo>
                  <a:pt x="1744275" y="-63250"/>
                  <a:pt x="1946502" y="25505"/>
                  <a:pt x="2191647" y="0"/>
                </a:cubicBezTo>
                <a:cubicBezTo>
                  <a:pt x="2436792" y="-25505"/>
                  <a:pt x="2585643" y="61679"/>
                  <a:pt x="2844000" y="0"/>
                </a:cubicBezTo>
                <a:cubicBezTo>
                  <a:pt x="3102357" y="-61679"/>
                  <a:pt x="3378298" y="8063"/>
                  <a:pt x="3550216" y="0"/>
                </a:cubicBezTo>
                <a:cubicBezTo>
                  <a:pt x="3722134" y="-8063"/>
                  <a:pt x="3861619" y="16430"/>
                  <a:pt x="3987113" y="0"/>
                </a:cubicBezTo>
                <a:cubicBezTo>
                  <a:pt x="4112607" y="-16430"/>
                  <a:pt x="4501475" y="82149"/>
                  <a:pt x="4693330" y="0"/>
                </a:cubicBezTo>
                <a:cubicBezTo>
                  <a:pt x="4885185" y="-82149"/>
                  <a:pt x="5308590" y="38187"/>
                  <a:pt x="5674852" y="0"/>
                </a:cubicBezTo>
                <a:cubicBezTo>
                  <a:pt x="5823857" y="12769"/>
                  <a:pt x="5965225" y="133741"/>
                  <a:pt x="5963304" y="288452"/>
                </a:cubicBezTo>
                <a:cubicBezTo>
                  <a:pt x="6012649" y="503408"/>
                  <a:pt x="5955494" y="671304"/>
                  <a:pt x="5963304" y="888413"/>
                </a:cubicBezTo>
                <a:cubicBezTo>
                  <a:pt x="5971114" y="1105522"/>
                  <a:pt x="5908514" y="1179130"/>
                  <a:pt x="5963304" y="1442223"/>
                </a:cubicBezTo>
                <a:cubicBezTo>
                  <a:pt x="5923269" y="1575637"/>
                  <a:pt x="5848752" y="1717921"/>
                  <a:pt x="5674852" y="1730675"/>
                </a:cubicBezTo>
                <a:cubicBezTo>
                  <a:pt x="5499395" y="1756097"/>
                  <a:pt x="5198825" y="1695597"/>
                  <a:pt x="5076363" y="1730675"/>
                </a:cubicBezTo>
                <a:cubicBezTo>
                  <a:pt x="4953901" y="1765753"/>
                  <a:pt x="4651283" y="1673144"/>
                  <a:pt x="4424010" y="1730675"/>
                </a:cubicBezTo>
                <a:cubicBezTo>
                  <a:pt x="4196737" y="1788206"/>
                  <a:pt x="4018480" y="1666446"/>
                  <a:pt x="3771657" y="1730675"/>
                </a:cubicBezTo>
                <a:cubicBezTo>
                  <a:pt x="3524834" y="1794904"/>
                  <a:pt x="3471336" y="1707460"/>
                  <a:pt x="3173168" y="1730675"/>
                </a:cubicBezTo>
                <a:cubicBezTo>
                  <a:pt x="2875000" y="1753890"/>
                  <a:pt x="2790010" y="1698399"/>
                  <a:pt x="2520816" y="1730675"/>
                </a:cubicBezTo>
                <a:cubicBezTo>
                  <a:pt x="2251622" y="1762951"/>
                  <a:pt x="2121319" y="1721581"/>
                  <a:pt x="1976191" y="1730675"/>
                </a:cubicBezTo>
                <a:cubicBezTo>
                  <a:pt x="1831063" y="1739769"/>
                  <a:pt x="1498077" y="1703524"/>
                  <a:pt x="1323838" y="1730675"/>
                </a:cubicBezTo>
                <a:cubicBezTo>
                  <a:pt x="1149599" y="1757826"/>
                  <a:pt x="705680" y="1638806"/>
                  <a:pt x="288452" y="1730675"/>
                </a:cubicBezTo>
                <a:cubicBezTo>
                  <a:pt x="150658" y="1728128"/>
                  <a:pt x="-6469" y="1627073"/>
                  <a:pt x="0" y="1442223"/>
                </a:cubicBezTo>
                <a:cubicBezTo>
                  <a:pt x="-18688" y="1276827"/>
                  <a:pt x="39485" y="1041096"/>
                  <a:pt x="0" y="853800"/>
                </a:cubicBezTo>
                <a:cubicBezTo>
                  <a:pt x="-39485" y="666504"/>
                  <a:pt x="66903" y="521307"/>
                  <a:pt x="0" y="28845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AE" sz="60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r"/>
            <a:r>
              <a:rPr lang="ar-AE" sz="4800" b="1" dirty="0">
                <a:solidFill>
                  <a:schemeClr val="bg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الشخص الذي ينتمي إلى</a:t>
            </a:r>
          </a:p>
          <a:p>
            <a:pPr algn="r"/>
            <a:r>
              <a:rPr lang="ar-AE" sz="4800" b="1" dirty="0">
                <a:solidFill>
                  <a:schemeClr val="bg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دولة تكون له وطناً .</a:t>
            </a:r>
            <a:endParaRPr lang="en-US" sz="4800" b="1" dirty="0">
              <a:solidFill>
                <a:schemeClr val="bg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4C75E2-D2D8-4280-A151-24DE9C8D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884" y="2171089"/>
            <a:ext cx="1566041" cy="2023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DF685-4328-41B1-9515-AB41044F059A}"/>
              </a:ext>
            </a:extLst>
          </p:cNvPr>
          <p:cNvSpPr txBox="1"/>
          <p:nvPr/>
        </p:nvSpPr>
        <p:spPr>
          <a:xfrm>
            <a:off x="3802742" y="667627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نستنتج :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96BF50-B086-4E4C-BC10-CCA7B1CE8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4098" name="Picture 2" descr="شعار التميمة ، الهند ، رسوم متحركة ، كاريكاتير ، رسوم متحركة ، رسم ، رسوم  متحركة يابانية ، ملابس, رسوم متحركة, حيوية, صبي png">
            <a:extLst>
              <a:ext uri="{FF2B5EF4-FFF2-40B4-BE49-F238E27FC236}">
                <a16:creationId xmlns:a16="http://schemas.microsoft.com/office/drawing/2014/main" id="{79580AA1-C8EF-466B-AA5D-40A7EBBA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1" b="97406" l="7935" r="92283">
                        <a14:foregroundMark x1="35435" y1="7782" x2="54457" y2="1521"/>
                        <a14:foregroundMark x1="54457" y1="1521" x2="68043" y2="12970"/>
                        <a14:foregroundMark x1="68043" y1="12970" x2="68261" y2="17442"/>
                        <a14:foregroundMark x1="89783" y1="28444" x2="82717" y2="35599"/>
                        <a14:foregroundMark x1="82717" y1="35599" x2="72065" y2="39088"/>
                        <a14:foregroundMark x1="72065" y1="39088" x2="61304" y2="39535"/>
                        <a14:foregroundMark x1="68696" y1="36404" x2="76522" y2="34436"/>
                        <a14:foregroundMark x1="90978" y1="25403" x2="92391" y2="24061"/>
                        <a14:foregroundMark x1="91413" y1="24597" x2="89022" y2="26208"/>
                        <a14:foregroundMark x1="90978" y1="24240" x2="90978" y2="24866"/>
                        <a14:foregroundMark x1="91196" y1="24419" x2="87609" y2="29606"/>
                        <a14:foregroundMark x1="67065" y1="37030" x2="50652" y2="37567"/>
                        <a14:foregroundMark x1="47283" y1="32558" x2="52283" y2="25671"/>
                        <a14:foregroundMark x1="52283" y1="25671" x2="53478" y2="25671"/>
                        <a14:foregroundMark x1="56413" y1="22093" x2="55217" y2="25045"/>
                        <a14:foregroundMark x1="44130" y1="22630" x2="48913" y2="25224"/>
                        <a14:foregroundMark x1="58370" y1="22898" x2="55435" y2="20304"/>
                        <a14:foregroundMark x1="57609" y1="21288" x2="56630" y2="20304"/>
                        <a14:foregroundMark x1="44348" y1="20841" x2="48478" y2="21914"/>
                        <a14:foregroundMark x1="43152" y1="21646" x2="48261" y2="23703"/>
                        <a14:foregroundMark x1="37283" y1="37030" x2="16630" y2="33095"/>
                        <a14:foregroundMark x1="16630" y1="33095" x2="8043" y2="23435"/>
                        <a14:foregroundMark x1="24022" y1="32200" x2="38261" y2="33453"/>
                        <a14:foregroundMark x1="54457" y1="42934" x2="52500" y2="59481"/>
                        <a14:foregroundMark x1="50326" y1="43560" x2="50326" y2="62612"/>
                        <a14:foregroundMark x1="50326" y1="62612" x2="50326" y2="62612"/>
                        <a14:foregroundMark x1="47065" y1="42934" x2="45543" y2="62433"/>
                        <a14:foregroundMark x1="45543" y1="62433" x2="45543" y2="62433"/>
                        <a14:foregroundMark x1="36196" y1="62970" x2="46522" y2="67084"/>
                        <a14:foregroundMark x1="46522" y1="67084" x2="55326" y2="68426"/>
                        <a14:foregroundMark x1="55326" y1="68426" x2="59130" y2="61449"/>
                        <a14:foregroundMark x1="61739" y1="62791" x2="60217" y2="81395"/>
                        <a14:foregroundMark x1="60217" y1="81395" x2="44565" y2="81843"/>
                        <a14:foregroundMark x1="44565" y1="81843" x2="37283" y2="85778"/>
                        <a14:foregroundMark x1="37283" y1="85778" x2="37826" y2="76297"/>
                        <a14:foregroundMark x1="37826" y1="76297" x2="33587" y2="70215"/>
                        <a14:foregroundMark x1="33587" y1="70215" x2="34022" y2="61181"/>
                        <a14:foregroundMark x1="40435" y1="68157" x2="59783" y2="68784"/>
                        <a14:foregroundMark x1="57609" y1="71377" x2="40000" y2="70572"/>
                        <a14:foregroundMark x1="40000" y1="70572" x2="35870" y2="68426"/>
                        <a14:foregroundMark x1="55761" y1="93292" x2="64022" y2="97406"/>
                        <a14:foregroundMark x1="64022" y1="97406" x2="66848" y2="94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1" y="2132990"/>
            <a:ext cx="1730260" cy="21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علم الهند - ويكيبيديا">
            <a:extLst>
              <a:ext uri="{FF2B5EF4-FFF2-40B4-BE49-F238E27FC236}">
                <a16:creationId xmlns:a16="http://schemas.microsoft.com/office/drawing/2014/main" id="{656B463D-9CCC-4D21-A9A6-5FA501A19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30" y="1292703"/>
            <a:ext cx="1269845" cy="70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7C8C5-C816-4542-871B-086C8714F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915" y="2162196"/>
            <a:ext cx="1237603" cy="2102594"/>
          </a:xfrm>
          <a:prstGeom prst="rect">
            <a:avLst/>
          </a:prstGeom>
        </p:spPr>
      </p:pic>
      <p:pic>
        <p:nvPicPr>
          <p:cNvPr id="4102" name="Picture 6" descr="علم اليابان - ويكيبيديا">
            <a:extLst>
              <a:ext uri="{FF2B5EF4-FFF2-40B4-BE49-F238E27FC236}">
                <a16:creationId xmlns:a16="http://schemas.microsoft.com/office/drawing/2014/main" id="{5A1F1DE8-C6BB-436D-84F1-213779D7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67" y="1311526"/>
            <a:ext cx="1352870" cy="726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لا يتوفر وصف للصورة.">
            <a:extLst>
              <a:ext uri="{FF2B5EF4-FFF2-40B4-BE49-F238E27FC236}">
                <a16:creationId xmlns:a16="http://schemas.microsoft.com/office/drawing/2014/main" id="{9A1CB2C0-D03F-4CF2-873F-B691CB3C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5B6449"/>
              </a:clrFrom>
              <a:clrTo>
                <a:srgbClr val="5B64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79" y="2150473"/>
            <a:ext cx="1728594" cy="207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علم السودان - ويكيبيديا">
            <a:extLst>
              <a:ext uri="{FF2B5EF4-FFF2-40B4-BE49-F238E27FC236}">
                <a16:creationId xmlns:a16="http://schemas.microsoft.com/office/drawing/2014/main" id="{214D32A7-2C84-4AD6-B813-FC4967A5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16" y="1311526"/>
            <a:ext cx="1368120" cy="68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12">
            <a:extLst>
              <a:ext uri="{FF2B5EF4-FFF2-40B4-BE49-F238E27FC236}">
                <a16:creationId xmlns:a16="http://schemas.microsoft.com/office/drawing/2014/main" id="{B82654EB-364D-44E6-8119-8EC62B8A6CA4}"/>
              </a:ext>
            </a:extLst>
          </p:cNvPr>
          <p:cNvSpPr/>
          <p:nvPr/>
        </p:nvSpPr>
        <p:spPr>
          <a:xfrm>
            <a:off x="6392522" y="4350228"/>
            <a:ext cx="2003979" cy="810770"/>
          </a:xfrm>
          <a:custGeom>
            <a:avLst/>
            <a:gdLst>
              <a:gd name="connsiteX0" fmla="*/ 0 w 2003979"/>
              <a:gd name="connsiteY0" fmla="*/ 135131 h 810770"/>
              <a:gd name="connsiteX1" fmla="*/ 135131 w 2003979"/>
              <a:gd name="connsiteY1" fmla="*/ 0 h 810770"/>
              <a:gd name="connsiteX2" fmla="*/ 730374 w 2003979"/>
              <a:gd name="connsiteY2" fmla="*/ 0 h 810770"/>
              <a:gd name="connsiteX3" fmla="*/ 1308280 w 2003979"/>
              <a:gd name="connsiteY3" fmla="*/ 0 h 810770"/>
              <a:gd name="connsiteX4" fmla="*/ 1868848 w 2003979"/>
              <a:gd name="connsiteY4" fmla="*/ 0 h 810770"/>
              <a:gd name="connsiteX5" fmla="*/ 2003979 w 2003979"/>
              <a:gd name="connsiteY5" fmla="*/ 135131 h 810770"/>
              <a:gd name="connsiteX6" fmla="*/ 2003979 w 2003979"/>
              <a:gd name="connsiteY6" fmla="*/ 675639 h 810770"/>
              <a:gd name="connsiteX7" fmla="*/ 1868848 w 2003979"/>
              <a:gd name="connsiteY7" fmla="*/ 810770 h 810770"/>
              <a:gd name="connsiteX8" fmla="*/ 1273605 w 2003979"/>
              <a:gd name="connsiteY8" fmla="*/ 810770 h 810770"/>
              <a:gd name="connsiteX9" fmla="*/ 713037 w 2003979"/>
              <a:gd name="connsiteY9" fmla="*/ 810770 h 810770"/>
              <a:gd name="connsiteX10" fmla="*/ 135131 w 2003979"/>
              <a:gd name="connsiteY10" fmla="*/ 810770 h 810770"/>
              <a:gd name="connsiteX11" fmla="*/ 0 w 2003979"/>
              <a:gd name="connsiteY11" fmla="*/ 675639 h 810770"/>
              <a:gd name="connsiteX12" fmla="*/ 0 w 2003979"/>
              <a:gd name="connsiteY12" fmla="*/ 135131 h 81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3979" h="810770" fill="none" extrusionOk="0">
                <a:moveTo>
                  <a:pt x="0" y="135131"/>
                </a:moveTo>
                <a:cubicBezTo>
                  <a:pt x="-4222" y="38598"/>
                  <a:pt x="66725" y="4857"/>
                  <a:pt x="135131" y="0"/>
                </a:cubicBezTo>
                <a:cubicBezTo>
                  <a:pt x="342901" y="-15676"/>
                  <a:pt x="518005" y="70566"/>
                  <a:pt x="730374" y="0"/>
                </a:cubicBezTo>
                <a:cubicBezTo>
                  <a:pt x="942743" y="-70566"/>
                  <a:pt x="1022521" y="4843"/>
                  <a:pt x="1308280" y="0"/>
                </a:cubicBezTo>
                <a:cubicBezTo>
                  <a:pt x="1594039" y="-4843"/>
                  <a:pt x="1597985" y="14686"/>
                  <a:pt x="1868848" y="0"/>
                </a:cubicBezTo>
                <a:cubicBezTo>
                  <a:pt x="1945188" y="6441"/>
                  <a:pt x="2000586" y="58469"/>
                  <a:pt x="2003979" y="135131"/>
                </a:cubicBezTo>
                <a:cubicBezTo>
                  <a:pt x="2038483" y="303269"/>
                  <a:pt x="1941096" y="457870"/>
                  <a:pt x="2003979" y="675639"/>
                </a:cubicBezTo>
                <a:cubicBezTo>
                  <a:pt x="2007595" y="749842"/>
                  <a:pt x="1940197" y="823730"/>
                  <a:pt x="1868848" y="810770"/>
                </a:cubicBezTo>
                <a:cubicBezTo>
                  <a:pt x="1661872" y="837309"/>
                  <a:pt x="1426220" y="763842"/>
                  <a:pt x="1273605" y="810770"/>
                </a:cubicBezTo>
                <a:cubicBezTo>
                  <a:pt x="1120990" y="857698"/>
                  <a:pt x="837526" y="770965"/>
                  <a:pt x="713037" y="810770"/>
                </a:cubicBezTo>
                <a:cubicBezTo>
                  <a:pt x="588548" y="850575"/>
                  <a:pt x="320712" y="749446"/>
                  <a:pt x="135131" y="810770"/>
                </a:cubicBezTo>
                <a:cubicBezTo>
                  <a:pt x="63859" y="809160"/>
                  <a:pt x="-14889" y="744432"/>
                  <a:pt x="0" y="675639"/>
                </a:cubicBezTo>
                <a:cubicBezTo>
                  <a:pt x="-31435" y="426900"/>
                  <a:pt x="29973" y="249566"/>
                  <a:pt x="0" y="135131"/>
                </a:cubicBezTo>
                <a:close/>
              </a:path>
              <a:path w="2003979" h="810770" stroke="0" extrusionOk="0">
                <a:moveTo>
                  <a:pt x="0" y="135131"/>
                </a:moveTo>
                <a:cubicBezTo>
                  <a:pt x="-1518" y="64810"/>
                  <a:pt x="57608" y="11440"/>
                  <a:pt x="135131" y="0"/>
                </a:cubicBezTo>
                <a:cubicBezTo>
                  <a:pt x="375157" y="-33312"/>
                  <a:pt x="540604" y="9481"/>
                  <a:pt x="713037" y="0"/>
                </a:cubicBezTo>
                <a:cubicBezTo>
                  <a:pt x="885470" y="-9481"/>
                  <a:pt x="1082955" y="50527"/>
                  <a:pt x="1308280" y="0"/>
                </a:cubicBezTo>
                <a:cubicBezTo>
                  <a:pt x="1533605" y="-50527"/>
                  <a:pt x="1659114" y="36738"/>
                  <a:pt x="1868848" y="0"/>
                </a:cubicBezTo>
                <a:cubicBezTo>
                  <a:pt x="1938719" y="-3535"/>
                  <a:pt x="2021134" y="47015"/>
                  <a:pt x="2003979" y="135131"/>
                </a:cubicBezTo>
                <a:cubicBezTo>
                  <a:pt x="2059833" y="271829"/>
                  <a:pt x="1970705" y="449316"/>
                  <a:pt x="2003979" y="675639"/>
                </a:cubicBezTo>
                <a:cubicBezTo>
                  <a:pt x="1990112" y="753317"/>
                  <a:pt x="1955407" y="796413"/>
                  <a:pt x="1868848" y="810770"/>
                </a:cubicBezTo>
                <a:cubicBezTo>
                  <a:pt x="1611982" y="866185"/>
                  <a:pt x="1434408" y="771914"/>
                  <a:pt x="1273605" y="810770"/>
                </a:cubicBezTo>
                <a:cubicBezTo>
                  <a:pt x="1112802" y="849626"/>
                  <a:pt x="910306" y="759604"/>
                  <a:pt x="713037" y="810770"/>
                </a:cubicBezTo>
                <a:cubicBezTo>
                  <a:pt x="515768" y="861936"/>
                  <a:pt x="356063" y="760643"/>
                  <a:pt x="135131" y="810770"/>
                </a:cubicBezTo>
                <a:cubicBezTo>
                  <a:pt x="71001" y="810780"/>
                  <a:pt x="6743" y="759167"/>
                  <a:pt x="0" y="675639"/>
                </a:cubicBezTo>
                <a:cubicBezTo>
                  <a:pt x="-42171" y="432018"/>
                  <a:pt x="23640" y="275200"/>
                  <a:pt x="0" y="135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AE" sz="32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مواطن هندي </a:t>
            </a: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C22752-F186-40C8-9437-5CF1723D01FB}"/>
              </a:ext>
            </a:extLst>
          </p:cNvPr>
          <p:cNvSpPr txBox="1"/>
          <p:nvPr/>
        </p:nvSpPr>
        <p:spPr>
          <a:xfrm>
            <a:off x="3800336" y="488902"/>
            <a:ext cx="624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نسمي الشخص الذي ينتمي إلى دولة  :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2">
            <a:extLst>
              <a:ext uri="{FF2B5EF4-FFF2-40B4-BE49-F238E27FC236}">
                <a16:creationId xmlns:a16="http://schemas.microsoft.com/office/drawing/2014/main" id="{F77AD46C-C2EC-4E9A-AF23-3B7FD07D0DC3}"/>
              </a:ext>
            </a:extLst>
          </p:cNvPr>
          <p:cNvSpPr/>
          <p:nvPr/>
        </p:nvSpPr>
        <p:spPr>
          <a:xfrm>
            <a:off x="4211973" y="4350228"/>
            <a:ext cx="2003979" cy="810770"/>
          </a:xfrm>
          <a:custGeom>
            <a:avLst/>
            <a:gdLst>
              <a:gd name="connsiteX0" fmla="*/ 0 w 2003979"/>
              <a:gd name="connsiteY0" fmla="*/ 135131 h 810770"/>
              <a:gd name="connsiteX1" fmla="*/ 135131 w 2003979"/>
              <a:gd name="connsiteY1" fmla="*/ 0 h 810770"/>
              <a:gd name="connsiteX2" fmla="*/ 730374 w 2003979"/>
              <a:gd name="connsiteY2" fmla="*/ 0 h 810770"/>
              <a:gd name="connsiteX3" fmla="*/ 1308280 w 2003979"/>
              <a:gd name="connsiteY3" fmla="*/ 0 h 810770"/>
              <a:gd name="connsiteX4" fmla="*/ 1868848 w 2003979"/>
              <a:gd name="connsiteY4" fmla="*/ 0 h 810770"/>
              <a:gd name="connsiteX5" fmla="*/ 2003979 w 2003979"/>
              <a:gd name="connsiteY5" fmla="*/ 135131 h 810770"/>
              <a:gd name="connsiteX6" fmla="*/ 2003979 w 2003979"/>
              <a:gd name="connsiteY6" fmla="*/ 675639 h 810770"/>
              <a:gd name="connsiteX7" fmla="*/ 1868848 w 2003979"/>
              <a:gd name="connsiteY7" fmla="*/ 810770 h 810770"/>
              <a:gd name="connsiteX8" fmla="*/ 1273605 w 2003979"/>
              <a:gd name="connsiteY8" fmla="*/ 810770 h 810770"/>
              <a:gd name="connsiteX9" fmla="*/ 713037 w 2003979"/>
              <a:gd name="connsiteY9" fmla="*/ 810770 h 810770"/>
              <a:gd name="connsiteX10" fmla="*/ 135131 w 2003979"/>
              <a:gd name="connsiteY10" fmla="*/ 810770 h 810770"/>
              <a:gd name="connsiteX11" fmla="*/ 0 w 2003979"/>
              <a:gd name="connsiteY11" fmla="*/ 675639 h 810770"/>
              <a:gd name="connsiteX12" fmla="*/ 0 w 2003979"/>
              <a:gd name="connsiteY12" fmla="*/ 135131 h 81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3979" h="810770" fill="none" extrusionOk="0">
                <a:moveTo>
                  <a:pt x="0" y="135131"/>
                </a:moveTo>
                <a:cubicBezTo>
                  <a:pt x="-4222" y="38598"/>
                  <a:pt x="66725" y="4857"/>
                  <a:pt x="135131" y="0"/>
                </a:cubicBezTo>
                <a:cubicBezTo>
                  <a:pt x="342901" y="-15676"/>
                  <a:pt x="518005" y="70566"/>
                  <a:pt x="730374" y="0"/>
                </a:cubicBezTo>
                <a:cubicBezTo>
                  <a:pt x="942743" y="-70566"/>
                  <a:pt x="1022521" y="4843"/>
                  <a:pt x="1308280" y="0"/>
                </a:cubicBezTo>
                <a:cubicBezTo>
                  <a:pt x="1594039" y="-4843"/>
                  <a:pt x="1597985" y="14686"/>
                  <a:pt x="1868848" y="0"/>
                </a:cubicBezTo>
                <a:cubicBezTo>
                  <a:pt x="1945188" y="6441"/>
                  <a:pt x="2000586" y="58469"/>
                  <a:pt x="2003979" y="135131"/>
                </a:cubicBezTo>
                <a:cubicBezTo>
                  <a:pt x="2038483" y="303269"/>
                  <a:pt x="1941096" y="457870"/>
                  <a:pt x="2003979" y="675639"/>
                </a:cubicBezTo>
                <a:cubicBezTo>
                  <a:pt x="2007595" y="749842"/>
                  <a:pt x="1940197" y="823730"/>
                  <a:pt x="1868848" y="810770"/>
                </a:cubicBezTo>
                <a:cubicBezTo>
                  <a:pt x="1661872" y="837309"/>
                  <a:pt x="1426220" y="763842"/>
                  <a:pt x="1273605" y="810770"/>
                </a:cubicBezTo>
                <a:cubicBezTo>
                  <a:pt x="1120990" y="857698"/>
                  <a:pt x="837526" y="770965"/>
                  <a:pt x="713037" y="810770"/>
                </a:cubicBezTo>
                <a:cubicBezTo>
                  <a:pt x="588548" y="850575"/>
                  <a:pt x="320712" y="749446"/>
                  <a:pt x="135131" y="810770"/>
                </a:cubicBezTo>
                <a:cubicBezTo>
                  <a:pt x="63859" y="809160"/>
                  <a:pt x="-14889" y="744432"/>
                  <a:pt x="0" y="675639"/>
                </a:cubicBezTo>
                <a:cubicBezTo>
                  <a:pt x="-31435" y="426900"/>
                  <a:pt x="29973" y="249566"/>
                  <a:pt x="0" y="135131"/>
                </a:cubicBezTo>
                <a:close/>
              </a:path>
              <a:path w="2003979" h="810770" stroke="0" extrusionOk="0">
                <a:moveTo>
                  <a:pt x="0" y="135131"/>
                </a:moveTo>
                <a:cubicBezTo>
                  <a:pt x="-1518" y="64810"/>
                  <a:pt x="57608" y="11440"/>
                  <a:pt x="135131" y="0"/>
                </a:cubicBezTo>
                <a:cubicBezTo>
                  <a:pt x="375157" y="-33312"/>
                  <a:pt x="540604" y="9481"/>
                  <a:pt x="713037" y="0"/>
                </a:cubicBezTo>
                <a:cubicBezTo>
                  <a:pt x="885470" y="-9481"/>
                  <a:pt x="1082955" y="50527"/>
                  <a:pt x="1308280" y="0"/>
                </a:cubicBezTo>
                <a:cubicBezTo>
                  <a:pt x="1533605" y="-50527"/>
                  <a:pt x="1659114" y="36738"/>
                  <a:pt x="1868848" y="0"/>
                </a:cubicBezTo>
                <a:cubicBezTo>
                  <a:pt x="1938719" y="-3535"/>
                  <a:pt x="2021134" y="47015"/>
                  <a:pt x="2003979" y="135131"/>
                </a:cubicBezTo>
                <a:cubicBezTo>
                  <a:pt x="2059833" y="271829"/>
                  <a:pt x="1970705" y="449316"/>
                  <a:pt x="2003979" y="675639"/>
                </a:cubicBezTo>
                <a:cubicBezTo>
                  <a:pt x="1990112" y="753317"/>
                  <a:pt x="1955407" y="796413"/>
                  <a:pt x="1868848" y="810770"/>
                </a:cubicBezTo>
                <a:cubicBezTo>
                  <a:pt x="1611982" y="866185"/>
                  <a:pt x="1434408" y="771914"/>
                  <a:pt x="1273605" y="810770"/>
                </a:cubicBezTo>
                <a:cubicBezTo>
                  <a:pt x="1112802" y="849626"/>
                  <a:pt x="910306" y="759604"/>
                  <a:pt x="713037" y="810770"/>
                </a:cubicBezTo>
                <a:cubicBezTo>
                  <a:pt x="515768" y="861936"/>
                  <a:pt x="356063" y="760643"/>
                  <a:pt x="135131" y="810770"/>
                </a:cubicBezTo>
                <a:cubicBezTo>
                  <a:pt x="71001" y="810780"/>
                  <a:pt x="6743" y="759167"/>
                  <a:pt x="0" y="675639"/>
                </a:cubicBezTo>
                <a:cubicBezTo>
                  <a:pt x="-42171" y="432018"/>
                  <a:pt x="23640" y="275200"/>
                  <a:pt x="0" y="135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AE" sz="32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مواطن ياباني </a:t>
            </a:r>
          </a:p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2">
            <a:extLst>
              <a:ext uri="{FF2B5EF4-FFF2-40B4-BE49-F238E27FC236}">
                <a16:creationId xmlns:a16="http://schemas.microsoft.com/office/drawing/2014/main" id="{82EE23AD-3DDC-4A66-B378-5ED0AFC4ACD6}"/>
              </a:ext>
            </a:extLst>
          </p:cNvPr>
          <p:cNvSpPr/>
          <p:nvPr/>
        </p:nvSpPr>
        <p:spPr>
          <a:xfrm>
            <a:off x="2037449" y="4343461"/>
            <a:ext cx="2003979" cy="810770"/>
          </a:xfrm>
          <a:custGeom>
            <a:avLst/>
            <a:gdLst>
              <a:gd name="connsiteX0" fmla="*/ 0 w 2003979"/>
              <a:gd name="connsiteY0" fmla="*/ 135131 h 810770"/>
              <a:gd name="connsiteX1" fmla="*/ 135131 w 2003979"/>
              <a:gd name="connsiteY1" fmla="*/ 0 h 810770"/>
              <a:gd name="connsiteX2" fmla="*/ 730374 w 2003979"/>
              <a:gd name="connsiteY2" fmla="*/ 0 h 810770"/>
              <a:gd name="connsiteX3" fmla="*/ 1308280 w 2003979"/>
              <a:gd name="connsiteY3" fmla="*/ 0 h 810770"/>
              <a:gd name="connsiteX4" fmla="*/ 1868848 w 2003979"/>
              <a:gd name="connsiteY4" fmla="*/ 0 h 810770"/>
              <a:gd name="connsiteX5" fmla="*/ 2003979 w 2003979"/>
              <a:gd name="connsiteY5" fmla="*/ 135131 h 810770"/>
              <a:gd name="connsiteX6" fmla="*/ 2003979 w 2003979"/>
              <a:gd name="connsiteY6" fmla="*/ 675639 h 810770"/>
              <a:gd name="connsiteX7" fmla="*/ 1868848 w 2003979"/>
              <a:gd name="connsiteY7" fmla="*/ 810770 h 810770"/>
              <a:gd name="connsiteX8" fmla="*/ 1273605 w 2003979"/>
              <a:gd name="connsiteY8" fmla="*/ 810770 h 810770"/>
              <a:gd name="connsiteX9" fmla="*/ 713037 w 2003979"/>
              <a:gd name="connsiteY9" fmla="*/ 810770 h 810770"/>
              <a:gd name="connsiteX10" fmla="*/ 135131 w 2003979"/>
              <a:gd name="connsiteY10" fmla="*/ 810770 h 810770"/>
              <a:gd name="connsiteX11" fmla="*/ 0 w 2003979"/>
              <a:gd name="connsiteY11" fmla="*/ 675639 h 810770"/>
              <a:gd name="connsiteX12" fmla="*/ 0 w 2003979"/>
              <a:gd name="connsiteY12" fmla="*/ 135131 h 81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3979" h="810770" fill="none" extrusionOk="0">
                <a:moveTo>
                  <a:pt x="0" y="135131"/>
                </a:moveTo>
                <a:cubicBezTo>
                  <a:pt x="-4222" y="38598"/>
                  <a:pt x="66725" y="4857"/>
                  <a:pt x="135131" y="0"/>
                </a:cubicBezTo>
                <a:cubicBezTo>
                  <a:pt x="342901" y="-15676"/>
                  <a:pt x="518005" y="70566"/>
                  <a:pt x="730374" y="0"/>
                </a:cubicBezTo>
                <a:cubicBezTo>
                  <a:pt x="942743" y="-70566"/>
                  <a:pt x="1022521" y="4843"/>
                  <a:pt x="1308280" y="0"/>
                </a:cubicBezTo>
                <a:cubicBezTo>
                  <a:pt x="1594039" y="-4843"/>
                  <a:pt x="1597985" y="14686"/>
                  <a:pt x="1868848" y="0"/>
                </a:cubicBezTo>
                <a:cubicBezTo>
                  <a:pt x="1945188" y="6441"/>
                  <a:pt x="2000586" y="58469"/>
                  <a:pt x="2003979" y="135131"/>
                </a:cubicBezTo>
                <a:cubicBezTo>
                  <a:pt x="2038483" y="303269"/>
                  <a:pt x="1941096" y="457870"/>
                  <a:pt x="2003979" y="675639"/>
                </a:cubicBezTo>
                <a:cubicBezTo>
                  <a:pt x="2007595" y="749842"/>
                  <a:pt x="1940197" y="823730"/>
                  <a:pt x="1868848" y="810770"/>
                </a:cubicBezTo>
                <a:cubicBezTo>
                  <a:pt x="1661872" y="837309"/>
                  <a:pt x="1426220" y="763842"/>
                  <a:pt x="1273605" y="810770"/>
                </a:cubicBezTo>
                <a:cubicBezTo>
                  <a:pt x="1120990" y="857698"/>
                  <a:pt x="837526" y="770965"/>
                  <a:pt x="713037" y="810770"/>
                </a:cubicBezTo>
                <a:cubicBezTo>
                  <a:pt x="588548" y="850575"/>
                  <a:pt x="320712" y="749446"/>
                  <a:pt x="135131" y="810770"/>
                </a:cubicBezTo>
                <a:cubicBezTo>
                  <a:pt x="63859" y="809160"/>
                  <a:pt x="-14889" y="744432"/>
                  <a:pt x="0" y="675639"/>
                </a:cubicBezTo>
                <a:cubicBezTo>
                  <a:pt x="-31435" y="426900"/>
                  <a:pt x="29973" y="249566"/>
                  <a:pt x="0" y="135131"/>
                </a:cubicBezTo>
                <a:close/>
              </a:path>
              <a:path w="2003979" h="810770" stroke="0" extrusionOk="0">
                <a:moveTo>
                  <a:pt x="0" y="135131"/>
                </a:moveTo>
                <a:cubicBezTo>
                  <a:pt x="-1518" y="64810"/>
                  <a:pt x="57608" y="11440"/>
                  <a:pt x="135131" y="0"/>
                </a:cubicBezTo>
                <a:cubicBezTo>
                  <a:pt x="375157" y="-33312"/>
                  <a:pt x="540604" y="9481"/>
                  <a:pt x="713037" y="0"/>
                </a:cubicBezTo>
                <a:cubicBezTo>
                  <a:pt x="885470" y="-9481"/>
                  <a:pt x="1082955" y="50527"/>
                  <a:pt x="1308280" y="0"/>
                </a:cubicBezTo>
                <a:cubicBezTo>
                  <a:pt x="1533605" y="-50527"/>
                  <a:pt x="1659114" y="36738"/>
                  <a:pt x="1868848" y="0"/>
                </a:cubicBezTo>
                <a:cubicBezTo>
                  <a:pt x="1938719" y="-3535"/>
                  <a:pt x="2021134" y="47015"/>
                  <a:pt x="2003979" y="135131"/>
                </a:cubicBezTo>
                <a:cubicBezTo>
                  <a:pt x="2059833" y="271829"/>
                  <a:pt x="1970705" y="449316"/>
                  <a:pt x="2003979" y="675639"/>
                </a:cubicBezTo>
                <a:cubicBezTo>
                  <a:pt x="1990112" y="753317"/>
                  <a:pt x="1955407" y="796413"/>
                  <a:pt x="1868848" y="810770"/>
                </a:cubicBezTo>
                <a:cubicBezTo>
                  <a:pt x="1611982" y="866185"/>
                  <a:pt x="1434408" y="771914"/>
                  <a:pt x="1273605" y="810770"/>
                </a:cubicBezTo>
                <a:cubicBezTo>
                  <a:pt x="1112802" y="849626"/>
                  <a:pt x="910306" y="759604"/>
                  <a:pt x="713037" y="810770"/>
                </a:cubicBezTo>
                <a:cubicBezTo>
                  <a:pt x="515768" y="861936"/>
                  <a:pt x="356063" y="760643"/>
                  <a:pt x="135131" y="810770"/>
                </a:cubicBezTo>
                <a:cubicBezTo>
                  <a:pt x="71001" y="810780"/>
                  <a:pt x="6743" y="759167"/>
                  <a:pt x="0" y="675639"/>
                </a:cubicBezTo>
                <a:cubicBezTo>
                  <a:pt x="-42171" y="432018"/>
                  <a:pt x="23640" y="275200"/>
                  <a:pt x="0" y="135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948484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AE" sz="2800" b="1" dirty="0">
              <a:solidFill>
                <a:schemeClr val="tx1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مواطن سوداني </a:t>
            </a:r>
          </a:p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4C75E2-D2D8-4280-A151-24DE9C8D3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55279B-F8C4-4EA8-B61C-056989A5CF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610716-21D2-4597-AF64-BB3BFB0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01"/>
          <a:stretch/>
        </p:blipFill>
        <p:spPr>
          <a:xfrm>
            <a:off x="7895771" y="3294743"/>
            <a:ext cx="4310742" cy="3563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5FA58-8C14-49C3-9DA8-073A14AA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10177"/>
            <a:ext cx="11480800" cy="623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A036D27-5492-4CAE-8CAB-485E3C01FEA2}"/>
              </a:ext>
            </a:extLst>
          </p:cNvPr>
          <p:cNvSpPr/>
          <p:nvPr/>
        </p:nvSpPr>
        <p:spPr>
          <a:xfrm flipH="1">
            <a:off x="10100930" y="467833"/>
            <a:ext cx="2091070" cy="723014"/>
          </a:xfrm>
          <a:custGeom>
            <a:avLst/>
            <a:gdLst>
              <a:gd name="connsiteX0" fmla="*/ 0 w 2091070"/>
              <a:gd name="connsiteY0" fmla="*/ 0 h 723014"/>
              <a:gd name="connsiteX1" fmla="*/ 541930 w 2091070"/>
              <a:gd name="connsiteY1" fmla="*/ 0 h 723014"/>
              <a:gd name="connsiteX2" fmla="*/ 1083859 w 2091070"/>
              <a:gd name="connsiteY2" fmla="*/ 0 h 723014"/>
              <a:gd name="connsiteX3" fmla="*/ 1729563 w 2091070"/>
              <a:gd name="connsiteY3" fmla="*/ 0 h 723014"/>
              <a:gd name="connsiteX4" fmla="*/ 2091070 w 2091070"/>
              <a:gd name="connsiteY4" fmla="*/ 361507 h 723014"/>
              <a:gd name="connsiteX5" fmla="*/ 1729563 w 2091070"/>
              <a:gd name="connsiteY5" fmla="*/ 723014 h 723014"/>
              <a:gd name="connsiteX6" fmla="*/ 1135746 w 2091070"/>
              <a:gd name="connsiteY6" fmla="*/ 723014 h 723014"/>
              <a:gd name="connsiteX7" fmla="*/ 576521 w 2091070"/>
              <a:gd name="connsiteY7" fmla="*/ 723014 h 723014"/>
              <a:gd name="connsiteX8" fmla="*/ 0 w 2091070"/>
              <a:gd name="connsiteY8" fmla="*/ 723014 h 723014"/>
              <a:gd name="connsiteX9" fmla="*/ 0 w 2091070"/>
              <a:gd name="connsiteY9" fmla="*/ 375967 h 723014"/>
              <a:gd name="connsiteX10" fmla="*/ 0 w 2091070"/>
              <a:gd name="connsiteY10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1070" h="723014" fill="none" extrusionOk="0">
                <a:moveTo>
                  <a:pt x="0" y="0"/>
                </a:moveTo>
                <a:cubicBezTo>
                  <a:pt x="197786" y="-7225"/>
                  <a:pt x="273974" y="11893"/>
                  <a:pt x="541930" y="0"/>
                </a:cubicBezTo>
                <a:cubicBezTo>
                  <a:pt x="809886" y="-11893"/>
                  <a:pt x="966364" y="40467"/>
                  <a:pt x="1083859" y="0"/>
                </a:cubicBezTo>
                <a:cubicBezTo>
                  <a:pt x="1201354" y="-40467"/>
                  <a:pt x="1502719" y="51394"/>
                  <a:pt x="1729563" y="0"/>
                </a:cubicBezTo>
                <a:cubicBezTo>
                  <a:pt x="1863876" y="105113"/>
                  <a:pt x="1979219" y="325191"/>
                  <a:pt x="2091070" y="361507"/>
                </a:cubicBezTo>
                <a:cubicBezTo>
                  <a:pt x="1972612" y="484319"/>
                  <a:pt x="1782725" y="610042"/>
                  <a:pt x="1729563" y="723014"/>
                </a:cubicBezTo>
                <a:cubicBezTo>
                  <a:pt x="1546088" y="757720"/>
                  <a:pt x="1364945" y="655795"/>
                  <a:pt x="1135746" y="723014"/>
                </a:cubicBezTo>
                <a:cubicBezTo>
                  <a:pt x="906547" y="790233"/>
                  <a:pt x="776893" y="671982"/>
                  <a:pt x="576521" y="723014"/>
                </a:cubicBezTo>
                <a:cubicBezTo>
                  <a:pt x="376149" y="774046"/>
                  <a:pt x="277567" y="661407"/>
                  <a:pt x="0" y="723014"/>
                </a:cubicBezTo>
                <a:cubicBezTo>
                  <a:pt x="-17231" y="551948"/>
                  <a:pt x="38135" y="464582"/>
                  <a:pt x="0" y="375967"/>
                </a:cubicBezTo>
                <a:cubicBezTo>
                  <a:pt x="-38135" y="287352"/>
                  <a:pt x="17829" y="75192"/>
                  <a:pt x="0" y="0"/>
                </a:cubicBezTo>
                <a:close/>
              </a:path>
              <a:path w="2091070" h="723014" stroke="0" extrusionOk="0">
                <a:moveTo>
                  <a:pt x="0" y="0"/>
                </a:moveTo>
                <a:cubicBezTo>
                  <a:pt x="256270" y="-21553"/>
                  <a:pt x="388845" y="20770"/>
                  <a:pt x="593817" y="0"/>
                </a:cubicBezTo>
                <a:cubicBezTo>
                  <a:pt x="798789" y="-20770"/>
                  <a:pt x="1045349" y="37268"/>
                  <a:pt x="1170338" y="0"/>
                </a:cubicBezTo>
                <a:cubicBezTo>
                  <a:pt x="1295327" y="-37268"/>
                  <a:pt x="1473953" y="41059"/>
                  <a:pt x="1729563" y="0"/>
                </a:cubicBezTo>
                <a:cubicBezTo>
                  <a:pt x="1895489" y="97188"/>
                  <a:pt x="1876912" y="229962"/>
                  <a:pt x="2091070" y="361507"/>
                </a:cubicBezTo>
                <a:cubicBezTo>
                  <a:pt x="1995906" y="504192"/>
                  <a:pt x="1883489" y="521661"/>
                  <a:pt x="1729563" y="723014"/>
                </a:cubicBezTo>
                <a:cubicBezTo>
                  <a:pt x="1580065" y="769754"/>
                  <a:pt x="1404867" y="663162"/>
                  <a:pt x="1153042" y="723014"/>
                </a:cubicBezTo>
                <a:cubicBezTo>
                  <a:pt x="901217" y="782866"/>
                  <a:pt x="781598" y="712587"/>
                  <a:pt x="611112" y="723014"/>
                </a:cubicBezTo>
                <a:cubicBezTo>
                  <a:pt x="440626" y="733441"/>
                  <a:pt x="290321" y="712545"/>
                  <a:pt x="0" y="723014"/>
                </a:cubicBezTo>
                <a:cubicBezTo>
                  <a:pt x="-15360" y="559792"/>
                  <a:pt x="4476" y="528701"/>
                  <a:pt x="0" y="347047"/>
                </a:cubicBezTo>
                <a:cubicBezTo>
                  <a:pt x="-4476" y="165393"/>
                  <a:pt x="6782" y="12344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DF78D-62CF-40CC-A982-BC3B2E4D3B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410482"/>
            <a:ext cx="9389730" cy="3664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054EC-B0A1-4E6E-A6C3-326EC37857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7756" y="3802743"/>
            <a:ext cx="3614880" cy="271749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3086B6D-21E7-41B4-A3C1-76E6BEF14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476" y="3958683"/>
            <a:ext cx="2003978" cy="2589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1F698-DB58-4C71-B973-2DA57FB7C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00" y="6545289"/>
            <a:ext cx="2252214" cy="3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84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155</Words>
  <Application>Microsoft Office PowerPoint</Application>
  <PresentationFormat>Widescreen</PresentationFormat>
  <Paragraphs>61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14</cp:revision>
  <dcterms:created xsi:type="dcterms:W3CDTF">2021-10-04T08:27:37Z</dcterms:created>
  <dcterms:modified xsi:type="dcterms:W3CDTF">2021-10-04T12:46:41Z</dcterms:modified>
</cp:coreProperties>
</file>