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5"/>
            <a:ext cx="9755187" cy="2766528"/>
          </a:xfrm>
        </p:spPr>
        <p:txBody>
          <a:bodyPr>
            <a:noAutofit/>
          </a:bodyPr>
          <a:lstStyle/>
          <a:p>
            <a:pPr algn="ctr" rtl="1"/>
            <a:r>
              <a:rPr lang="ar-AE" sz="5400" dirty="0" smtClean="0">
                <a:solidFill>
                  <a:srgbClr val="002060"/>
                </a:solidFill>
                <a:latin typeface="AdvertisingBold" pitchFamily="2" charset="-78"/>
                <a:cs typeface="AdvertisingBold" pitchFamily="2" charset="-78"/>
              </a:rPr>
              <a:t>الـــوحــدة الثانية</a:t>
            </a:r>
            <a:br>
              <a:rPr lang="ar-AE" sz="5400" dirty="0" smtClean="0">
                <a:solidFill>
                  <a:srgbClr val="002060"/>
                </a:solidFill>
                <a:latin typeface="AdvertisingBold" pitchFamily="2" charset="-78"/>
                <a:cs typeface="AdvertisingBold" pitchFamily="2" charset="-78"/>
              </a:rPr>
            </a:br>
            <a:r>
              <a:rPr lang="ar-AE" sz="7200" dirty="0" smtClean="0">
                <a:solidFill>
                  <a:srgbClr val="C00000"/>
                </a:solidFill>
                <a:latin typeface="AdvertisingBold" pitchFamily="2" charset="-78"/>
                <a:cs typeface="AdvertisingBold" pitchFamily="2" charset="-78"/>
              </a:rPr>
              <a:t>مـــودّة و رحمّــــــة</a:t>
            </a:r>
            <a:endParaRPr lang="en-US" sz="7200" dirty="0">
              <a:solidFill>
                <a:srgbClr val="C00000"/>
              </a:solidFill>
              <a:latin typeface="AdvertisingBold" pitchFamily="2" charset="-78"/>
              <a:cs typeface="Advertising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087564" y="3937458"/>
            <a:ext cx="9755187" cy="5503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96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958" t="21339" r="29686" b="17589"/>
          <a:stretch/>
        </p:blipFill>
        <p:spPr>
          <a:xfrm>
            <a:off x="809896" y="235129"/>
            <a:ext cx="10058401" cy="60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9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424" t="36696" r="19947" b="29018"/>
          <a:stretch/>
        </p:blipFill>
        <p:spPr>
          <a:xfrm>
            <a:off x="1110342" y="1071153"/>
            <a:ext cx="9880277" cy="3304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0153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095" t="41696" r="15731" b="16161"/>
          <a:stretch/>
        </p:blipFill>
        <p:spPr>
          <a:xfrm>
            <a:off x="779286" y="1201781"/>
            <a:ext cx="10258829" cy="351391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5690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847" t="30090" r="30689" b="47774"/>
          <a:stretch/>
        </p:blipFill>
        <p:spPr>
          <a:xfrm>
            <a:off x="809896" y="1593667"/>
            <a:ext cx="10071463" cy="278239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25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384" t="32589" r="36613" b="59435"/>
          <a:stretch/>
        </p:blipFill>
        <p:spPr>
          <a:xfrm>
            <a:off x="1946365" y="313509"/>
            <a:ext cx="7458891" cy="118257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05839" y="1920240"/>
            <a:ext cx="9810206" cy="56170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b="1" dirty="0" smtClean="0">
                <a:solidFill>
                  <a:srgbClr val="0070C0"/>
                </a:solidFill>
                <a:cs typeface="+mj-cs"/>
              </a:rPr>
              <a:t>المرحلة الزمنية الأولى : </a:t>
            </a:r>
            <a:r>
              <a:rPr lang="ar-AE" b="1" dirty="0" smtClean="0">
                <a:solidFill>
                  <a:schemeClr val="tx1"/>
                </a:solidFill>
                <a:cs typeface="+mj-cs"/>
              </a:rPr>
              <a:t>جمعت السلحفاة يوماً كلّ البهائم و الطيور و الأسماك لتخبرهم و تحذرهم من نبات القنّب. </a:t>
            </a:r>
            <a:endParaRPr lang="en-US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538651" y="2403566"/>
            <a:ext cx="679269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5839" y="2965269"/>
            <a:ext cx="9810206" cy="56170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b="1" dirty="0" smtClean="0">
                <a:solidFill>
                  <a:srgbClr val="0070C0"/>
                </a:solidFill>
                <a:cs typeface="+mj-cs"/>
              </a:rPr>
              <a:t>المرحلة الزمنية الثانية : </a:t>
            </a:r>
            <a:r>
              <a:rPr lang="ar-AE" b="1" dirty="0" smtClean="0">
                <a:solidFill>
                  <a:schemeClr val="tx1"/>
                </a:solidFill>
                <a:cs typeface="+mj-cs"/>
              </a:rPr>
              <a:t>في المساء قادت السلحفاة الحيوانات إلى طرف الغـــــابة .</a:t>
            </a:r>
            <a:endParaRPr lang="en-US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571307" y="3442064"/>
            <a:ext cx="679269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5839" y="4049488"/>
            <a:ext cx="9810206" cy="56170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b="1" dirty="0" smtClean="0">
                <a:solidFill>
                  <a:srgbClr val="0070C0"/>
                </a:solidFill>
                <a:cs typeface="+mj-cs"/>
              </a:rPr>
              <a:t>المرحلة الزمنية الثالثة : </a:t>
            </a:r>
            <a:r>
              <a:rPr lang="ar-AE" b="1" dirty="0" smtClean="0">
                <a:solidFill>
                  <a:schemeClr val="tx1"/>
                </a:solidFill>
                <a:cs typeface="+mj-cs"/>
              </a:rPr>
              <a:t>بعد حين بلغ القنّب الطول المناسب فجاء الرجال و اقتلعوه .</a:t>
            </a:r>
            <a:endParaRPr lang="en-US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3182" y="4911639"/>
            <a:ext cx="9810206" cy="56170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b="1" dirty="0" smtClean="0">
                <a:solidFill>
                  <a:srgbClr val="0070C0"/>
                </a:solidFill>
                <a:cs typeface="+mj-cs"/>
              </a:rPr>
              <a:t>المرحلة الزمنية الرابعة : </a:t>
            </a:r>
            <a:r>
              <a:rPr lang="ar-AE" b="1" dirty="0" smtClean="0">
                <a:solidFill>
                  <a:schemeClr val="tx1"/>
                </a:solidFill>
                <a:cs typeface="+mj-cs"/>
              </a:rPr>
              <a:t>بعد أيام أخذ الرجال حبلاً آخر ، وعقدوه إلى العصا .</a:t>
            </a:r>
            <a:endParaRPr lang="en-US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603962" y="5473342"/>
            <a:ext cx="679269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538651" y="4513220"/>
            <a:ext cx="679269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5838" y="5995858"/>
            <a:ext cx="9810206" cy="56170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b="1" dirty="0" smtClean="0">
                <a:solidFill>
                  <a:srgbClr val="0070C0"/>
                </a:solidFill>
                <a:cs typeface="+mj-cs"/>
              </a:rPr>
              <a:t>المرحلة الزمنية الخامسة : </a:t>
            </a:r>
            <a:r>
              <a:rPr lang="ar-AE" b="1" dirty="0" smtClean="0">
                <a:solidFill>
                  <a:schemeClr val="tx1"/>
                </a:solidFill>
                <a:cs typeface="+mj-cs"/>
              </a:rPr>
              <a:t>ثمّ مرّ وقت صار الرجال أكثر مهارة ، فأخذوا حبلاً آخر و عملوا منه شركاً.</a:t>
            </a:r>
            <a:endParaRPr lang="en-US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64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40" t="27768" r="24064" b="36697"/>
          <a:stretch/>
        </p:blipFill>
        <p:spPr>
          <a:xfrm>
            <a:off x="509450" y="1907176"/>
            <a:ext cx="10582289" cy="4271555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525" t="43483" r="23562" b="43304"/>
          <a:stretch/>
        </p:blipFill>
        <p:spPr>
          <a:xfrm>
            <a:off x="1332410" y="287382"/>
            <a:ext cx="8721041" cy="120178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171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255" t="36696" r="23763" b="23661"/>
          <a:stretch/>
        </p:blipFill>
        <p:spPr>
          <a:xfrm>
            <a:off x="1163970" y="418008"/>
            <a:ext cx="9300751" cy="2934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838" t="29197" r="24064" b="50606"/>
          <a:stretch/>
        </p:blipFill>
        <p:spPr>
          <a:xfrm>
            <a:off x="1163970" y="3592286"/>
            <a:ext cx="9300752" cy="2123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618412" y="1267097"/>
            <a:ext cx="2390503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b="1" u="sng" dirty="0" smtClean="0"/>
              <a:t>ثــــوب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618412" y="1666127"/>
            <a:ext cx="2390503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b="1" u="sng" dirty="0" smtClean="0"/>
              <a:t>طرف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618412" y="2121318"/>
            <a:ext cx="2390503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b="1" u="sng" dirty="0" smtClean="0"/>
              <a:t>قصيدة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618412" y="2545470"/>
            <a:ext cx="2390503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b="1" u="sng" dirty="0" smtClean="0"/>
              <a:t>شعـــر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1826113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838" t="36696" r="25369" b="39553"/>
          <a:stretch/>
        </p:blipFill>
        <p:spPr>
          <a:xfrm>
            <a:off x="1278785" y="1686559"/>
            <a:ext cx="9355753" cy="256032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889" t="26935" r="24789" b="49851"/>
          <a:stretch/>
        </p:blipFill>
        <p:spPr>
          <a:xfrm>
            <a:off x="1278785" y="4403635"/>
            <a:ext cx="9355753" cy="2191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714" t="21696" r="20851" b="63661"/>
          <a:stretch/>
        </p:blipFill>
        <p:spPr>
          <a:xfrm>
            <a:off x="2090056" y="203924"/>
            <a:ext cx="7733212" cy="1071155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34194" y="3082498"/>
            <a:ext cx="7289074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2800" b="1" u="sng" dirty="0" smtClean="0"/>
              <a:t>بالدراسة و زيارة الصديقات</a:t>
            </a:r>
            <a:endParaRPr lang="en-US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79176" y="5268630"/>
            <a:ext cx="2782387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2400" b="1" u="sng" dirty="0" smtClean="0"/>
              <a:t>زيارة أمي عندما مرضت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381898" y="5887050"/>
            <a:ext cx="3879666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2400" b="1" u="sng" dirty="0" smtClean="0"/>
              <a:t>تبتسم لرؤيتنا و تعطينا درهم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855887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889" t="47967" r="24789" b="14335"/>
          <a:stretch/>
        </p:blipFill>
        <p:spPr>
          <a:xfrm>
            <a:off x="1063895" y="403498"/>
            <a:ext cx="9768116" cy="3164114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231" t="48125" r="27679" b="38125"/>
          <a:stretch/>
        </p:blipFill>
        <p:spPr>
          <a:xfrm>
            <a:off x="2145564" y="3905793"/>
            <a:ext cx="7801075" cy="1254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66115" y="1754722"/>
            <a:ext cx="3722912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2400" b="1" u="sng" dirty="0" smtClean="0"/>
              <a:t>زيارة أمي عندما مرضت .</a:t>
            </a:r>
          </a:p>
          <a:p>
            <a:pPr algn="r" rtl="1"/>
            <a:r>
              <a:rPr lang="ar-AE" sz="2400" b="1" u="sng" dirty="0" smtClean="0"/>
              <a:t>متحملة حرارة الظهيرة في الصيف .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5084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34" t="24197" r="22860" b="26160"/>
          <a:stretch/>
        </p:blipFill>
        <p:spPr>
          <a:xfrm>
            <a:off x="1293223" y="1907176"/>
            <a:ext cx="9431383" cy="43793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525" t="43483" r="23562" b="43304"/>
          <a:stretch/>
        </p:blipFill>
        <p:spPr>
          <a:xfrm>
            <a:off x="1648393" y="313508"/>
            <a:ext cx="8721041" cy="120178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47257" y="3552761"/>
            <a:ext cx="7289074" cy="138499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Low" rtl="1"/>
            <a:r>
              <a:rPr lang="ar-AE" sz="2800" b="1" dirty="0" smtClean="0"/>
              <a:t>كانت الفتاة تحبّ أمها </a:t>
            </a:r>
            <a:r>
              <a:rPr lang="ar-AE" sz="2800" b="1" dirty="0" smtClean="0"/>
              <a:t>جديدة </a:t>
            </a:r>
            <a:r>
              <a:rPr lang="ar-AE" sz="2800" b="1" dirty="0" smtClean="0"/>
              <a:t>، و كانت يوم الجمعة تبادر بالسلام على أمها </a:t>
            </a:r>
            <a:r>
              <a:rPr lang="ar-AE" sz="2800" b="1" dirty="0" smtClean="0"/>
              <a:t>جديدة </a:t>
            </a:r>
            <a:r>
              <a:rPr lang="ar-AE" sz="2800" b="1" dirty="0" smtClean="0"/>
              <a:t>و تقبل رأسها .</a:t>
            </a:r>
          </a:p>
          <a:p>
            <a:pPr algn="justLow" rtl="1"/>
            <a:r>
              <a:rPr lang="ar-AE" sz="2800" b="1" dirty="0" smtClean="0"/>
              <a:t>أزاحت الأحذية عن طريق أمها الجديدة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05770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34" t="28303" r="24566" b="38303"/>
          <a:stretch/>
        </p:blipFill>
        <p:spPr>
          <a:xfrm>
            <a:off x="927463" y="1149530"/>
            <a:ext cx="10174776" cy="37751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69325" y="2128910"/>
            <a:ext cx="7289074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2800" b="1" dirty="0" smtClean="0"/>
              <a:t>أثنى والدي علي عندما تفوقت 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69325" y="2775503"/>
            <a:ext cx="7289074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2800" b="1" dirty="0" smtClean="0"/>
              <a:t>أزحتُ الأذى عن الطريق.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69325" y="3422096"/>
            <a:ext cx="7289074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2800" b="1" dirty="0" smtClean="0"/>
              <a:t>تلبس النســــاء البرقع 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69325" y="4068689"/>
            <a:ext cx="7289074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2800" b="1" dirty="0" smtClean="0"/>
              <a:t>أستأنس عندما أكون مع صديقاتي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5753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849" t="22054" r="31651" b="21696"/>
          <a:stretch/>
        </p:blipFill>
        <p:spPr>
          <a:xfrm>
            <a:off x="1201782" y="350741"/>
            <a:ext cx="9548949" cy="573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850776" y="4911636"/>
            <a:ext cx="1619795" cy="36576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>
                <a:solidFill>
                  <a:schemeClr val="tx1"/>
                </a:solidFill>
              </a:rPr>
              <a:t>عنــدما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6135" y="4911636"/>
            <a:ext cx="1619795" cy="36576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>
                <a:solidFill>
                  <a:schemeClr val="tx1"/>
                </a:solidFill>
              </a:rPr>
              <a:t>كنتُ صغيرة ُ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6346" y="4911636"/>
            <a:ext cx="2645226" cy="36576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>
                <a:solidFill>
                  <a:schemeClr val="tx1"/>
                </a:solidFill>
              </a:rPr>
              <a:t>كنتُ ألعبُ في الحديقة كلّ يومٍ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6135" y="5408025"/>
            <a:ext cx="1619795" cy="36576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>
                <a:solidFill>
                  <a:schemeClr val="tx1"/>
                </a:solidFill>
              </a:rPr>
              <a:t>أقرأ القرآن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0775" y="5394964"/>
            <a:ext cx="1619795" cy="36576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>
                <a:solidFill>
                  <a:schemeClr val="tx1"/>
                </a:solidFill>
              </a:rPr>
              <a:t>عنــدما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487" y="5394964"/>
            <a:ext cx="2645226" cy="36576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>
                <a:solidFill>
                  <a:schemeClr val="tx1"/>
                </a:solidFill>
              </a:rPr>
              <a:t>أشعر براحة ٍ نفسيـــة ٍ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87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950" t="38839" r="31895" b="24375"/>
          <a:stretch/>
        </p:blipFill>
        <p:spPr>
          <a:xfrm>
            <a:off x="1410787" y="796832"/>
            <a:ext cx="9522824" cy="495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743200" y="4676505"/>
            <a:ext cx="7827915" cy="36576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>
                <a:solidFill>
                  <a:schemeClr val="tx1"/>
                </a:solidFill>
              </a:rPr>
              <a:t>عندما كنتُ صغيرة كنتُ أتمنى أن أرى وجه أمي الجديدة 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199" y="5212081"/>
            <a:ext cx="7827915" cy="36576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>
                <a:solidFill>
                  <a:schemeClr val="tx1"/>
                </a:solidFill>
              </a:rPr>
              <a:t>عندما كنتُ صغيرة كان يوم الجمعة من الأيام المفضلة 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447</TotalTime>
  <Words>199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AdvertisingBold</vt:lpstr>
      <vt:lpstr>Arial</vt:lpstr>
      <vt:lpstr>Impact</vt:lpstr>
      <vt:lpstr>Times New Roman</vt:lpstr>
      <vt:lpstr>Main Event</vt:lpstr>
      <vt:lpstr>الـــوحــدة الثانية مـــودّة و رحمّــــــة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رعاية أصحاب الهمم في دولة الإمارات العربية المتحدة</dc:title>
  <dc:creator>HP</dc:creator>
  <cp:lastModifiedBy>HP</cp:lastModifiedBy>
  <cp:revision>22</cp:revision>
  <dcterms:created xsi:type="dcterms:W3CDTF">2021-10-11T09:48:42Z</dcterms:created>
  <dcterms:modified xsi:type="dcterms:W3CDTF">2021-10-11T17:36:31Z</dcterms:modified>
</cp:coreProperties>
</file>