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4641E-C2EC-455C-AACE-329BF1ECF88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2858-606F-4FB8-A314-87333014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0"/>
            <a:ext cx="17526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828800"/>
            <a:ext cx="42291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810000"/>
            <a:ext cx="30384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2766" y="4907094"/>
            <a:ext cx="4486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5325" y="5915025"/>
            <a:ext cx="828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/>
          <p:nvPr/>
        </p:nvSpPr>
        <p:spPr>
          <a:xfrm>
            <a:off x="6482503" y="6247481"/>
            <a:ext cx="1994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الأماكن العامة</a:t>
            </a:r>
            <a:endParaRPr lang="en-US" sz="3200" b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380779" y="5899532"/>
            <a:ext cx="861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البيت</a:t>
            </a:r>
            <a:endParaRPr lang="en-US" sz="3200" b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142558" y="5899532"/>
            <a:ext cx="1146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المسجد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69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8001000" cy="48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5325" y="5915025"/>
            <a:ext cx="828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5638800" y="5791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5791200" y="63246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86450"/>
            <a:ext cx="8858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5410200" y="2743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3124200" y="32004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3124200" y="2743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2971800" y="2362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5410200" y="2362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5486400" y="19050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2895600" y="1981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86450"/>
            <a:ext cx="8858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830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6553200" y="37338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784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3886200" y="2362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3886200" y="21336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3886200" y="19050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3886200" y="15240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6400800" y="2743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6400800" y="22098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6400800" y="1981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6400800" y="18288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13" name="مستطيل 12"/>
          <p:cNvSpPr/>
          <p:nvPr/>
        </p:nvSpPr>
        <p:spPr>
          <a:xfrm>
            <a:off x="6400800" y="25146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7225" y="5876925"/>
            <a:ext cx="8667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6629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2514600" y="5791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5105400" y="5791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7620000" y="5791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7315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9801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5791200" y="62484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5715000" y="55626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5867400" y="49530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5943600" y="43434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6324600" y="36576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7162800" y="29718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5638800" y="12954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24575"/>
            <a:ext cx="657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6934200" y="2743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2590800" y="27432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خشية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38200"/>
            <a:ext cx="8763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6061111" y="3406047"/>
            <a:ext cx="2133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Algerian" pitchFamily="82" charset="0"/>
              </a:rPr>
              <a:t>انتشار الأمراض </a:t>
            </a:r>
            <a:endParaRPr lang="en-US" sz="2800" b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116207" y="2426464"/>
            <a:ext cx="1292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Algerian" pitchFamily="82" charset="0"/>
              </a:rPr>
              <a:t>الاستنجاء</a:t>
            </a:r>
            <a:endParaRPr lang="en-US" sz="2800" b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938051" y="2133600"/>
            <a:ext cx="5368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 err="1" smtClean="0">
                <a:solidFill>
                  <a:srgbClr val="FF0000"/>
                </a:solidFill>
                <a:latin typeface="Algerian" pitchFamily="82" charset="0"/>
              </a:rPr>
              <a:t>البراجم</a:t>
            </a:r>
            <a:r>
              <a:rPr lang="ar-AE" sz="2800" b="1" dirty="0" smtClean="0">
                <a:solidFill>
                  <a:srgbClr val="FF0000"/>
                </a:solidFill>
                <a:latin typeface="Algerian" pitchFamily="82" charset="0"/>
              </a:rPr>
              <a:t> هي الجلد المجعد عند مفاصل الاصابع</a:t>
            </a:r>
            <a:endParaRPr lang="en-US" sz="2800" b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312408" y="1827881"/>
            <a:ext cx="4196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Algerian" pitchFamily="82" charset="0"/>
              </a:rPr>
              <a:t>الآلة التي تستخدم لتنظيف الأسنان</a:t>
            </a:r>
            <a:endParaRPr lang="en-US" sz="2800" b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121653" y="1512064"/>
            <a:ext cx="52036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Algerian" pitchFamily="82" charset="0"/>
              </a:rPr>
              <a:t>سلوكيات دينية مرتبطة بنظافة جسم الإنسان</a:t>
            </a:r>
            <a:endParaRPr lang="en-US" sz="2800" dirty="0"/>
          </a:p>
        </p:txBody>
      </p:sp>
      <p:sp>
        <p:nvSpPr>
          <p:cNvPr id="9" name="مستطيل 8"/>
          <p:cNvSpPr/>
          <p:nvPr/>
        </p:nvSpPr>
        <p:spPr>
          <a:xfrm>
            <a:off x="5347763" y="4168047"/>
            <a:ext cx="2845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Algerian" pitchFamily="82" charset="0"/>
              </a:rPr>
              <a:t>انتشار الكره بين الناس</a:t>
            </a:r>
            <a:endParaRPr lang="en-US" sz="2800" b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601863" y="3788885"/>
            <a:ext cx="1588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Algerian" pitchFamily="82" charset="0"/>
              </a:rPr>
              <a:t>كثرة الأوبئة</a:t>
            </a:r>
            <a:endParaRPr lang="en-US" sz="2800" b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62</Words>
  <Application>Microsoft Office PowerPoint</Application>
  <PresentationFormat>عرض على الشاشة (3:4)‏</PresentationFormat>
  <Paragraphs>41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LAB-7</dc:creator>
  <cp:lastModifiedBy>وحيد</cp:lastModifiedBy>
  <cp:revision>4</cp:revision>
  <dcterms:created xsi:type="dcterms:W3CDTF">2015-10-13T09:30:13Z</dcterms:created>
  <dcterms:modified xsi:type="dcterms:W3CDTF">2016-09-18T20:37:13Z</dcterms:modified>
</cp:coreProperties>
</file>