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1"/>
          <p:cNvSpPr/>
          <p:nvPr/>
        </p:nvSpPr>
        <p:spPr>
          <a:xfrm>
            <a:off x="3044987" y="453966"/>
            <a:ext cx="867629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أحب الخير لأخي 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8"/>
          <a:stretch/>
        </p:blipFill>
        <p:spPr>
          <a:xfrm>
            <a:off x="9903656" y="833898"/>
            <a:ext cx="2490978" cy="570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1"/>
          <a:stretch/>
        </p:blipFill>
        <p:spPr>
          <a:xfrm>
            <a:off x="3044987" y="1365161"/>
            <a:ext cx="2779353" cy="59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" y="0"/>
            <a:ext cx="118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6" y="-1"/>
            <a:ext cx="118046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9" y="0"/>
            <a:ext cx="11496541" cy="6867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6333" y="5917659"/>
            <a:ext cx="235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لنفسي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3" y="-1"/>
            <a:ext cx="117527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0"/>
            <a:ext cx="11664503" cy="68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0"/>
            <a:ext cx="11445026" cy="68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" y="230879"/>
            <a:ext cx="12183692" cy="64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4" y="-24247"/>
            <a:ext cx="11406390" cy="6882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17" y="5693129"/>
            <a:ext cx="943988" cy="91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45" y="5693129"/>
            <a:ext cx="943988" cy="915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4" y="5873611"/>
            <a:ext cx="938529" cy="9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4" y="0"/>
            <a:ext cx="1180818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08383" y="1841679"/>
            <a:ext cx="2794716" cy="9659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508383" y="3683358"/>
            <a:ext cx="2794716" cy="9659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508383" y="5731098"/>
            <a:ext cx="2794716" cy="9659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768"/>
            <a:ext cx="12192000" cy="58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90"/>
            <a:ext cx="12192001" cy="63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8" y="1"/>
            <a:ext cx="11423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9995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60" y="0"/>
            <a:ext cx="10682355" cy="68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92" y="276894"/>
            <a:ext cx="12219592" cy="62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0" y="0"/>
            <a:ext cx="11296832" cy="68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1" y="0"/>
            <a:ext cx="11935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28"/>
            <a:ext cx="12192001" cy="6384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477" y="4848712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3134" y="407341"/>
            <a:ext cx="265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7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أحب </a:t>
            </a:r>
            <a:endParaRPr lang="en-US" sz="7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174"/>
          <a:stretch/>
        </p:blipFill>
        <p:spPr>
          <a:xfrm>
            <a:off x="767633" y="0"/>
            <a:ext cx="10810474" cy="6870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04" y="1710810"/>
            <a:ext cx="752475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03" y="2591872"/>
            <a:ext cx="752475" cy="60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268" y="3328316"/>
            <a:ext cx="69532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268" y="4023775"/>
            <a:ext cx="695325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267" y="4885346"/>
            <a:ext cx="695325" cy="56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02" y="5910799"/>
            <a:ext cx="7524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0"/>
            <a:ext cx="11730306" cy="68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</Words>
  <Application>Microsoft Office PowerPoint</Application>
  <PresentationFormat>Widescreen</PresentationFormat>
  <Paragraphs>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9</cp:revision>
  <dcterms:created xsi:type="dcterms:W3CDTF">2016-08-24T13:36:29Z</dcterms:created>
  <dcterms:modified xsi:type="dcterms:W3CDTF">2016-10-09T11:40:33Z</dcterms:modified>
</cp:coreProperties>
</file>