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17" r:id="rId2"/>
    <p:sldId id="1311" r:id="rId3"/>
    <p:sldId id="841" r:id="rId4"/>
    <p:sldId id="1312" r:id="rId5"/>
    <p:sldId id="822" r:id="rId6"/>
    <p:sldId id="823" r:id="rId7"/>
    <p:sldId id="824" r:id="rId8"/>
    <p:sldId id="825" r:id="rId9"/>
    <p:sldId id="839" r:id="rId10"/>
    <p:sldId id="826" r:id="rId11"/>
    <p:sldId id="837" r:id="rId12"/>
    <p:sldId id="838" r:id="rId13"/>
    <p:sldId id="268" r:id="rId14"/>
    <p:sldId id="835" r:id="rId15"/>
    <p:sldId id="836" r:id="rId16"/>
    <p:sldId id="274" r:id="rId17"/>
    <p:sldId id="833" r:id="rId18"/>
    <p:sldId id="834" r:id="rId19"/>
    <p:sldId id="278" r:id="rId20"/>
    <p:sldId id="831" r:id="rId21"/>
    <p:sldId id="832" r:id="rId22"/>
    <p:sldId id="842" r:id="rId23"/>
    <p:sldId id="1313" r:id="rId24"/>
    <p:sldId id="341" r:id="rId25"/>
    <p:sldId id="342" r:id="rId26"/>
    <p:sldId id="343" r:id="rId27"/>
    <p:sldId id="347" r:id="rId28"/>
    <p:sldId id="344" r:id="rId29"/>
    <p:sldId id="348" r:id="rId30"/>
    <p:sldId id="345" r:id="rId31"/>
    <p:sldId id="349" r:id="rId32"/>
    <p:sldId id="350" r:id="rId33"/>
    <p:sldId id="346" r:id="rId34"/>
    <p:sldId id="351" r:id="rId35"/>
    <p:sldId id="352" r:id="rId36"/>
    <p:sldId id="353" r:id="rId37"/>
    <p:sldId id="354" r:id="rId38"/>
    <p:sldId id="355" r:id="rId39"/>
    <p:sldId id="1314" r:id="rId40"/>
    <p:sldId id="1316" r:id="rId41"/>
    <p:sldId id="131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00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79" d="100"/>
          <a:sy n="79" d="100"/>
        </p:scale>
        <p:origin x="48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B632E-9208-4225-8E4A-04DAE4CD354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FCD5B-AE17-427A-AF96-7AB6196D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26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63F49-C281-43D1-83AB-70DCB984B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B077DA-C3AA-46DD-8ABC-58551275F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30F3C9-5056-47E5-813A-E3A27C27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4E1D1-52E6-4FF2-ADC5-236F7BE7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54F29-6DE3-48C0-B5B8-DF34C375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7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566CA-7A16-43F7-BCFF-CC1BD735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A1E31-46E5-421B-9F51-CBD3DB5ED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6AFB1-FD3B-4AB2-AB10-E4DAA48A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5F695-F5EC-46DB-8DE1-12A08A78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81987-1857-4D79-A1E1-D24F0C97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748C79-5C91-481B-9FE9-02492F9E6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BCF9AE-C7EF-42AC-942F-D0A00361D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FD098C-10B3-4B5A-AD5F-F1D6A04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5EB73-540B-4D2A-AB0E-8E10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1625DB-FC05-4231-ABF0-5D9ADEC1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BIG 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7100" y="1620633"/>
            <a:ext cx="8995200" cy="26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" name="Google Shape;11;p2"/>
          <p:cNvGrpSpPr/>
          <p:nvPr/>
        </p:nvGrpSpPr>
        <p:grpSpPr>
          <a:xfrm>
            <a:off x="-67801" y="-104043"/>
            <a:ext cx="12293522" cy="7032371"/>
            <a:chOff x="238125" y="810400"/>
            <a:chExt cx="7122550" cy="4074375"/>
          </a:xfrm>
        </p:grpSpPr>
        <p:sp>
          <p:nvSpPr>
            <p:cNvPr id="12" name="Google Shape;12;p2"/>
            <p:cNvSpPr/>
            <p:nvPr/>
          </p:nvSpPr>
          <p:spPr>
            <a:xfrm>
              <a:off x="238125" y="839425"/>
              <a:ext cx="956600" cy="933575"/>
            </a:xfrm>
            <a:custGeom>
              <a:avLst/>
              <a:gdLst/>
              <a:ahLst/>
              <a:cxnLst/>
              <a:rect l="l" t="t" r="r" b="b"/>
              <a:pathLst>
                <a:path w="38264" h="37343" extrusionOk="0">
                  <a:moveTo>
                    <a:pt x="0" y="1"/>
                  </a:moveTo>
                  <a:lnTo>
                    <a:pt x="0" y="37342"/>
                  </a:lnTo>
                  <a:lnTo>
                    <a:pt x="38264" y="186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68200" y="810400"/>
              <a:ext cx="3192475" cy="835800"/>
            </a:xfrm>
            <a:custGeom>
              <a:avLst/>
              <a:gdLst/>
              <a:ahLst/>
              <a:cxnLst/>
              <a:rect l="l" t="t" r="r" b="b"/>
              <a:pathLst>
                <a:path w="127699" h="33432" extrusionOk="0">
                  <a:moveTo>
                    <a:pt x="0" y="0"/>
                  </a:moveTo>
                  <a:lnTo>
                    <a:pt x="23972" y="33432"/>
                  </a:lnTo>
                  <a:lnTo>
                    <a:pt x="42191" y="19823"/>
                  </a:lnTo>
                  <a:lnTo>
                    <a:pt x="73300" y="24894"/>
                  </a:lnTo>
                  <a:lnTo>
                    <a:pt x="97272" y="13830"/>
                  </a:lnTo>
                  <a:lnTo>
                    <a:pt x="127699" y="33192"/>
                  </a:lnTo>
                  <a:lnTo>
                    <a:pt x="127477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00000" y="1035350"/>
              <a:ext cx="760675" cy="604875"/>
            </a:xfrm>
            <a:custGeom>
              <a:avLst/>
              <a:gdLst/>
              <a:ahLst/>
              <a:cxnLst/>
              <a:rect l="l" t="t" r="r" b="b"/>
              <a:pathLst>
                <a:path w="30427" h="24195" extrusionOk="0">
                  <a:moveTo>
                    <a:pt x="30205" y="1"/>
                  </a:moveTo>
                  <a:cubicBezTo>
                    <a:pt x="29744" y="1"/>
                    <a:pt x="0" y="4832"/>
                    <a:pt x="0" y="4832"/>
                  </a:cubicBezTo>
                  <a:lnTo>
                    <a:pt x="30427" y="24194"/>
                  </a:lnTo>
                  <a:lnTo>
                    <a:pt x="30205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67500" y="833400"/>
              <a:ext cx="455500" cy="812800"/>
            </a:xfrm>
            <a:custGeom>
              <a:avLst/>
              <a:gdLst/>
              <a:ahLst/>
              <a:cxnLst/>
              <a:rect l="l" t="t" r="r" b="b"/>
              <a:pathLst>
                <a:path w="18220" h="32512" extrusionOk="0">
                  <a:moveTo>
                    <a:pt x="4836" y="0"/>
                  </a:moveTo>
                  <a:cubicBezTo>
                    <a:pt x="4780" y="0"/>
                    <a:pt x="4808" y="107"/>
                    <a:pt x="4908" y="306"/>
                  </a:cubicBezTo>
                  <a:lnTo>
                    <a:pt x="4908" y="306"/>
                  </a:lnTo>
                  <a:cubicBezTo>
                    <a:pt x="4908" y="107"/>
                    <a:pt x="4889" y="2"/>
                    <a:pt x="4850" y="2"/>
                  </a:cubicBezTo>
                  <a:cubicBezTo>
                    <a:pt x="4845" y="1"/>
                    <a:pt x="4840" y="0"/>
                    <a:pt x="4836" y="0"/>
                  </a:cubicBezTo>
                  <a:close/>
                  <a:moveTo>
                    <a:pt x="4908" y="306"/>
                  </a:moveTo>
                  <a:cubicBezTo>
                    <a:pt x="4921" y="3596"/>
                    <a:pt x="0" y="32512"/>
                    <a:pt x="0" y="32512"/>
                  </a:cubicBezTo>
                  <a:lnTo>
                    <a:pt x="18219" y="18903"/>
                  </a:lnTo>
                  <a:cubicBezTo>
                    <a:pt x="18219" y="18903"/>
                    <a:pt x="6140" y="2741"/>
                    <a:pt x="4908" y="306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22975" y="821925"/>
              <a:ext cx="777750" cy="610850"/>
            </a:xfrm>
            <a:custGeom>
              <a:avLst/>
              <a:gdLst/>
              <a:ahLst/>
              <a:cxnLst/>
              <a:rect l="l" t="t" r="r" b="b"/>
              <a:pathLst>
                <a:path w="31110" h="24434" extrusionOk="0">
                  <a:moveTo>
                    <a:pt x="19824" y="0"/>
                  </a:moveTo>
                  <a:lnTo>
                    <a:pt x="0" y="19362"/>
                  </a:lnTo>
                  <a:lnTo>
                    <a:pt x="31109" y="24433"/>
                  </a:lnTo>
                  <a:lnTo>
                    <a:pt x="19824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18550" y="821925"/>
              <a:ext cx="1135025" cy="334250"/>
            </a:xfrm>
            <a:custGeom>
              <a:avLst/>
              <a:gdLst/>
              <a:ahLst/>
              <a:cxnLst/>
              <a:rect l="l" t="t" r="r" b="b"/>
              <a:pathLst>
                <a:path w="45401" h="13370" extrusionOk="0">
                  <a:moveTo>
                    <a:pt x="1" y="0"/>
                  </a:moveTo>
                  <a:lnTo>
                    <a:pt x="35258" y="13369"/>
                  </a:lnTo>
                  <a:lnTo>
                    <a:pt x="45400" y="4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18975" y="3766800"/>
              <a:ext cx="766225" cy="1111975"/>
            </a:xfrm>
            <a:custGeom>
              <a:avLst/>
              <a:gdLst/>
              <a:ahLst/>
              <a:cxnLst/>
              <a:rect l="l" t="t" r="r" b="b"/>
              <a:pathLst>
                <a:path w="30649" h="44479" extrusionOk="0">
                  <a:moveTo>
                    <a:pt x="1845" y="1"/>
                  </a:moveTo>
                  <a:lnTo>
                    <a:pt x="1" y="44478"/>
                  </a:lnTo>
                  <a:lnTo>
                    <a:pt x="30648" y="44478"/>
                  </a:lnTo>
                  <a:lnTo>
                    <a:pt x="1845" y="1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25550" y="3766800"/>
              <a:ext cx="939550" cy="1111975"/>
            </a:xfrm>
            <a:custGeom>
              <a:avLst/>
              <a:gdLst/>
              <a:ahLst/>
              <a:cxnLst/>
              <a:rect l="l" t="t" r="r" b="b"/>
              <a:pathLst>
                <a:path w="37582" h="44479" extrusionOk="0">
                  <a:moveTo>
                    <a:pt x="37582" y="1"/>
                  </a:moveTo>
                  <a:lnTo>
                    <a:pt x="0" y="44478"/>
                  </a:lnTo>
                  <a:lnTo>
                    <a:pt x="35738" y="44478"/>
                  </a:lnTo>
                  <a:lnTo>
                    <a:pt x="37582" y="1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94625" y="2314650"/>
              <a:ext cx="2760525" cy="2564125"/>
            </a:xfrm>
            <a:custGeom>
              <a:avLst/>
              <a:gdLst/>
              <a:ahLst/>
              <a:cxnLst/>
              <a:rect l="l" t="t" r="r" b="b"/>
              <a:pathLst>
                <a:path w="110421" h="102565" extrusionOk="0">
                  <a:moveTo>
                    <a:pt x="110420" y="0"/>
                  </a:moveTo>
                  <a:lnTo>
                    <a:pt x="76306" y="20745"/>
                  </a:lnTo>
                  <a:lnTo>
                    <a:pt x="57626" y="55321"/>
                  </a:lnTo>
                  <a:lnTo>
                    <a:pt x="27661" y="58087"/>
                  </a:lnTo>
                  <a:lnTo>
                    <a:pt x="0" y="102564"/>
                  </a:lnTo>
                  <a:lnTo>
                    <a:pt x="110420" y="102343"/>
                  </a:lnTo>
                  <a:lnTo>
                    <a:pt x="110420" y="0"/>
                  </a:lnTo>
                  <a:close/>
                </a:path>
              </a:pathLst>
            </a:custGeom>
            <a:solidFill>
              <a:srgbClr val="13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02275" y="2314650"/>
              <a:ext cx="852875" cy="846875"/>
            </a:xfrm>
            <a:custGeom>
              <a:avLst/>
              <a:gdLst/>
              <a:ahLst/>
              <a:cxnLst/>
              <a:rect l="l" t="t" r="r" b="b"/>
              <a:pathLst>
                <a:path w="34115" h="33875" extrusionOk="0">
                  <a:moveTo>
                    <a:pt x="34114" y="0"/>
                  </a:moveTo>
                  <a:lnTo>
                    <a:pt x="0" y="20745"/>
                  </a:lnTo>
                  <a:lnTo>
                    <a:pt x="34114" y="33875"/>
                  </a:lnTo>
                  <a:lnTo>
                    <a:pt x="34114" y="0"/>
                  </a:lnTo>
                  <a:close/>
                </a:path>
              </a:pathLst>
            </a:custGeom>
            <a:solidFill>
              <a:srgbClr val="098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02275" y="2833275"/>
              <a:ext cx="852875" cy="743150"/>
            </a:xfrm>
            <a:custGeom>
              <a:avLst/>
              <a:gdLst/>
              <a:ahLst/>
              <a:cxnLst/>
              <a:rect l="l" t="t" r="r" b="b"/>
              <a:pathLst>
                <a:path w="34115" h="29726" extrusionOk="0">
                  <a:moveTo>
                    <a:pt x="0" y="0"/>
                  </a:moveTo>
                  <a:lnTo>
                    <a:pt x="6454" y="29726"/>
                  </a:lnTo>
                  <a:lnTo>
                    <a:pt x="34114" y="1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63625" y="3161500"/>
              <a:ext cx="691525" cy="916500"/>
            </a:xfrm>
            <a:custGeom>
              <a:avLst/>
              <a:gdLst/>
              <a:ahLst/>
              <a:cxnLst/>
              <a:rect l="l" t="t" r="r" b="b"/>
              <a:pathLst>
                <a:path w="27661" h="36660" extrusionOk="0">
                  <a:moveTo>
                    <a:pt x="27660" y="1"/>
                  </a:moveTo>
                  <a:lnTo>
                    <a:pt x="0" y="16597"/>
                  </a:lnTo>
                  <a:lnTo>
                    <a:pt x="27660" y="36660"/>
                  </a:lnTo>
                  <a:lnTo>
                    <a:pt x="27660" y="1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35275" y="2833275"/>
              <a:ext cx="628375" cy="864400"/>
            </a:xfrm>
            <a:custGeom>
              <a:avLst/>
              <a:gdLst/>
              <a:ahLst/>
              <a:cxnLst/>
              <a:rect l="l" t="t" r="r" b="b"/>
              <a:pathLst>
                <a:path w="25135" h="34576" extrusionOk="0">
                  <a:moveTo>
                    <a:pt x="18680" y="0"/>
                  </a:moveTo>
                  <a:lnTo>
                    <a:pt x="0" y="34576"/>
                  </a:lnTo>
                  <a:lnTo>
                    <a:pt x="25134" y="29726"/>
                  </a:lnTo>
                  <a:lnTo>
                    <a:pt x="18680" y="0"/>
                  </a:lnTo>
                  <a:close/>
                </a:path>
              </a:pathLst>
            </a:custGeom>
            <a:solidFill>
              <a:srgbClr val="45A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04075" y="3576400"/>
              <a:ext cx="951075" cy="524650"/>
            </a:xfrm>
            <a:custGeom>
              <a:avLst/>
              <a:gdLst/>
              <a:ahLst/>
              <a:cxnLst/>
              <a:rect l="l" t="t" r="r" b="b"/>
              <a:pathLst>
                <a:path w="38043" h="20986" extrusionOk="0">
                  <a:moveTo>
                    <a:pt x="10382" y="1"/>
                  </a:moveTo>
                  <a:lnTo>
                    <a:pt x="0" y="20986"/>
                  </a:lnTo>
                  <a:lnTo>
                    <a:pt x="0" y="20986"/>
                  </a:lnTo>
                  <a:lnTo>
                    <a:pt x="38042" y="20064"/>
                  </a:lnTo>
                  <a:lnTo>
                    <a:pt x="10382" y="1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04075" y="4077975"/>
              <a:ext cx="951075" cy="524200"/>
            </a:xfrm>
            <a:custGeom>
              <a:avLst/>
              <a:gdLst/>
              <a:ahLst/>
              <a:cxnLst/>
              <a:rect l="l" t="t" r="r" b="b"/>
              <a:pathLst>
                <a:path w="38043" h="20968" extrusionOk="0">
                  <a:moveTo>
                    <a:pt x="38042" y="1"/>
                  </a:moveTo>
                  <a:lnTo>
                    <a:pt x="0" y="923"/>
                  </a:lnTo>
                  <a:lnTo>
                    <a:pt x="24212" y="20967"/>
                  </a:lnTo>
                  <a:lnTo>
                    <a:pt x="38042" y="1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97300" y="3697650"/>
              <a:ext cx="806800" cy="403400"/>
            </a:xfrm>
            <a:custGeom>
              <a:avLst/>
              <a:gdLst/>
              <a:ahLst/>
              <a:cxnLst/>
              <a:rect l="l" t="t" r="r" b="b"/>
              <a:pathLst>
                <a:path w="32272" h="16136" extrusionOk="0">
                  <a:moveTo>
                    <a:pt x="17519" y="1"/>
                  </a:moveTo>
                  <a:lnTo>
                    <a:pt x="1" y="10825"/>
                  </a:lnTo>
                  <a:lnTo>
                    <a:pt x="32271" y="16136"/>
                  </a:lnTo>
                  <a:lnTo>
                    <a:pt x="17519" y="1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86125" y="3697650"/>
              <a:ext cx="749175" cy="270650"/>
            </a:xfrm>
            <a:custGeom>
              <a:avLst/>
              <a:gdLst/>
              <a:ahLst/>
              <a:cxnLst/>
              <a:rect l="l" t="t" r="r" b="b"/>
              <a:pathLst>
                <a:path w="29967" h="10826" extrusionOk="0">
                  <a:moveTo>
                    <a:pt x="29966" y="1"/>
                  </a:moveTo>
                  <a:lnTo>
                    <a:pt x="1" y="2767"/>
                  </a:lnTo>
                  <a:lnTo>
                    <a:pt x="12448" y="10825"/>
                  </a:lnTo>
                  <a:lnTo>
                    <a:pt x="29966" y="1"/>
                  </a:lnTo>
                  <a:close/>
                </a:path>
              </a:pathLst>
            </a:custGeom>
            <a:solidFill>
              <a:srgbClr val="13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54175" y="3766800"/>
              <a:ext cx="743150" cy="697075"/>
            </a:xfrm>
            <a:custGeom>
              <a:avLst/>
              <a:gdLst/>
              <a:ahLst/>
              <a:cxnLst/>
              <a:rect l="l" t="t" r="r" b="b"/>
              <a:pathLst>
                <a:path w="29726" h="27883" extrusionOk="0">
                  <a:moveTo>
                    <a:pt x="17279" y="1"/>
                  </a:moveTo>
                  <a:lnTo>
                    <a:pt x="19" y="27852"/>
                  </a:lnTo>
                  <a:lnTo>
                    <a:pt x="19" y="27852"/>
                  </a:lnTo>
                  <a:cubicBezTo>
                    <a:pt x="888" y="26767"/>
                    <a:pt x="29726" y="8059"/>
                    <a:pt x="29726" y="8059"/>
                  </a:cubicBezTo>
                  <a:lnTo>
                    <a:pt x="17279" y="1"/>
                  </a:lnTo>
                  <a:close/>
                  <a:moveTo>
                    <a:pt x="19" y="27852"/>
                  </a:moveTo>
                  <a:lnTo>
                    <a:pt x="19" y="27852"/>
                  </a:lnTo>
                  <a:cubicBezTo>
                    <a:pt x="9" y="27864"/>
                    <a:pt x="3" y="27874"/>
                    <a:pt x="0" y="27882"/>
                  </a:cubicBezTo>
                  <a:lnTo>
                    <a:pt x="19" y="27852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597300" y="3968275"/>
              <a:ext cx="806800" cy="524625"/>
            </a:xfrm>
            <a:custGeom>
              <a:avLst/>
              <a:gdLst/>
              <a:ahLst/>
              <a:cxnLst/>
              <a:rect l="l" t="t" r="r" b="b"/>
              <a:pathLst>
                <a:path w="32272" h="20985" extrusionOk="0">
                  <a:moveTo>
                    <a:pt x="32269" y="5310"/>
                  </a:moveTo>
                  <a:lnTo>
                    <a:pt x="32271" y="5311"/>
                  </a:lnTo>
                  <a:cubicBezTo>
                    <a:pt x="32270" y="5311"/>
                    <a:pt x="32270" y="5311"/>
                    <a:pt x="32269" y="5310"/>
                  </a:cubicBezTo>
                  <a:close/>
                  <a:moveTo>
                    <a:pt x="1" y="0"/>
                  </a:moveTo>
                  <a:lnTo>
                    <a:pt x="9461" y="20985"/>
                  </a:lnTo>
                  <a:cubicBezTo>
                    <a:pt x="9461" y="20985"/>
                    <a:pt x="30569" y="5308"/>
                    <a:pt x="32237" y="5308"/>
                  </a:cubicBezTo>
                  <a:cubicBezTo>
                    <a:pt x="32248" y="5308"/>
                    <a:pt x="32259" y="5309"/>
                    <a:pt x="32269" y="5310"/>
                  </a:cubicBezTo>
                  <a:lnTo>
                    <a:pt x="32269" y="5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94625" y="4463850"/>
              <a:ext cx="1170050" cy="414925"/>
            </a:xfrm>
            <a:custGeom>
              <a:avLst/>
              <a:gdLst/>
              <a:ahLst/>
              <a:cxnLst/>
              <a:rect l="l" t="t" r="r" b="b"/>
              <a:pathLst>
                <a:path w="46802" h="16597" extrusionOk="0">
                  <a:moveTo>
                    <a:pt x="10382" y="0"/>
                  </a:moveTo>
                  <a:lnTo>
                    <a:pt x="0" y="16596"/>
                  </a:lnTo>
                  <a:lnTo>
                    <a:pt x="46802" y="1844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33800" y="4492875"/>
              <a:ext cx="1146550" cy="380375"/>
            </a:xfrm>
            <a:custGeom>
              <a:avLst/>
              <a:gdLst/>
              <a:ahLst/>
              <a:cxnLst/>
              <a:rect l="l" t="t" r="r" b="b"/>
              <a:pathLst>
                <a:path w="45862" h="15215" extrusionOk="0">
                  <a:moveTo>
                    <a:pt x="1" y="1"/>
                  </a:moveTo>
                  <a:lnTo>
                    <a:pt x="17519" y="15214"/>
                  </a:lnTo>
                  <a:lnTo>
                    <a:pt x="45862" y="23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59425" y="3859000"/>
              <a:ext cx="4345025" cy="1014250"/>
            </a:xfrm>
            <a:custGeom>
              <a:avLst/>
              <a:gdLst/>
              <a:ahLst/>
              <a:cxnLst/>
              <a:rect l="l" t="t" r="r" b="b"/>
              <a:pathLst>
                <a:path w="173801" h="40570" extrusionOk="0">
                  <a:moveTo>
                    <a:pt x="111564" y="1"/>
                  </a:moveTo>
                  <a:lnTo>
                    <a:pt x="92903" y="2527"/>
                  </a:lnTo>
                  <a:cubicBezTo>
                    <a:pt x="92903" y="2527"/>
                    <a:pt x="1" y="40569"/>
                    <a:pt x="702" y="40569"/>
                  </a:cubicBezTo>
                  <a:lnTo>
                    <a:pt x="173800" y="40569"/>
                  </a:lnTo>
                  <a:cubicBezTo>
                    <a:pt x="173800" y="40569"/>
                    <a:pt x="156743" y="11987"/>
                    <a:pt x="155821" y="11987"/>
                  </a:cubicBezTo>
                  <a:cubicBezTo>
                    <a:pt x="155139" y="11987"/>
                    <a:pt x="138764" y="20746"/>
                    <a:pt x="137620" y="21207"/>
                  </a:cubicBezTo>
                  <a:cubicBezTo>
                    <a:pt x="137616" y="21208"/>
                    <a:pt x="137610" y="21209"/>
                    <a:pt x="137604" y="21209"/>
                  </a:cubicBezTo>
                  <a:cubicBezTo>
                    <a:pt x="136441" y="21209"/>
                    <a:pt x="111564" y="1"/>
                    <a:pt x="111564" y="1"/>
                  </a:cubicBezTo>
                  <a:close/>
                </a:path>
              </a:pathLst>
            </a:custGeom>
            <a:solidFill>
              <a:srgbClr val="FED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136300" y="4158650"/>
              <a:ext cx="518650" cy="714600"/>
            </a:xfrm>
            <a:custGeom>
              <a:avLst/>
              <a:gdLst/>
              <a:ahLst/>
              <a:cxnLst/>
              <a:rect l="l" t="t" r="r" b="b"/>
              <a:pathLst>
                <a:path w="20746" h="28584" extrusionOk="0">
                  <a:moveTo>
                    <a:pt x="20746" y="1"/>
                  </a:moveTo>
                  <a:lnTo>
                    <a:pt x="2545" y="9221"/>
                  </a:lnTo>
                  <a:lnTo>
                    <a:pt x="1" y="28583"/>
                  </a:lnTo>
                  <a:lnTo>
                    <a:pt x="20746" y="1"/>
                  </a:lnTo>
                  <a:close/>
                </a:path>
              </a:pathLst>
            </a:custGeom>
            <a:solidFill>
              <a:srgbClr val="FB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68200" y="3859000"/>
              <a:ext cx="968125" cy="1025775"/>
            </a:xfrm>
            <a:custGeom>
              <a:avLst/>
              <a:gdLst/>
              <a:ahLst/>
              <a:cxnLst/>
              <a:rect l="l" t="t" r="r" b="b"/>
              <a:pathLst>
                <a:path w="38725" h="41031" extrusionOk="0">
                  <a:moveTo>
                    <a:pt x="15213" y="1"/>
                  </a:moveTo>
                  <a:lnTo>
                    <a:pt x="0" y="40790"/>
                  </a:lnTo>
                  <a:lnTo>
                    <a:pt x="38725" y="41030"/>
                  </a:lnTo>
                  <a:cubicBezTo>
                    <a:pt x="38725" y="41030"/>
                    <a:pt x="16375" y="923"/>
                    <a:pt x="15213" y="1"/>
                  </a:cubicBezTo>
                  <a:close/>
                </a:path>
              </a:pathLst>
            </a:custGeom>
            <a:solidFill>
              <a:srgbClr val="FA8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76000" y="3859000"/>
              <a:ext cx="472550" cy="604875"/>
            </a:xfrm>
            <a:custGeom>
              <a:avLst/>
              <a:gdLst/>
              <a:ahLst/>
              <a:cxnLst/>
              <a:rect l="l" t="t" r="r" b="b"/>
              <a:pathLst>
                <a:path w="18902" h="24195" extrusionOk="0">
                  <a:moveTo>
                    <a:pt x="18901" y="1"/>
                  </a:moveTo>
                  <a:lnTo>
                    <a:pt x="0" y="2767"/>
                  </a:lnTo>
                  <a:lnTo>
                    <a:pt x="10142" y="24194"/>
                  </a:lnTo>
                  <a:lnTo>
                    <a:pt x="18901" y="1"/>
                  </a:lnTo>
                  <a:close/>
                </a:path>
              </a:pathLst>
            </a:custGeom>
            <a:solidFill>
              <a:srgbClr val="F7B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96000" y="3922175"/>
              <a:ext cx="933575" cy="541700"/>
            </a:xfrm>
            <a:custGeom>
              <a:avLst/>
              <a:gdLst/>
              <a:ahLst/>
              <a:cxnLst/>
              <a:rect l="l" t="t" r="r" b="b"/>
              <a:pathLst>
                <a:path w="37343" h="21668" extrusionOk="0">
                  <a:moveTo>
                    <a:pt x="27440" y="0"/>
                  </a:moveTo>
                  <a:lnTo>
                    <a:pt x="1" y="11304"/>
                  </a:lnTo>
                  <a:lnTo>
                    <a:pt x="37342" y="21667"/>
                  </a:lnTo>
                  <a:lnTo>
                    <a:pt x="27440" y="0"/>
                  </a:lnTo>
                  <a:close/>
                </a:path>
              </a:pathLst>
            </a:custGeom>
            <a:solidFill>
              <a:srgbClr val="FE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6000" y="4204750"/>
              <a:ext cx="933575" cy="680025"/>
            </a:xfrm>
            <a:custGeom>
              <a:avLst/>
              <a:gdLst/>
              <a:ahLst/>
              <a:cxnLst/>
              <a:rect l="l" t="t" r="r" b="b"/>
              <a:pathLst>
                <a:path w="37343" h="27201" extrusionOk="0">
                  <a:moveTo>
                    <a:pt x="1" y="1"/>
                  </a:moveTo>
                  <a:lnTo>
                    <a:pt x="31349" y="27200"/>
                  </a:lnTo>
                  <a:lnTo>
                    <a:pt x="37342" y="10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87100" y="4204750"/>
              <a:ext cx="1181125" cy="680025"/>
            </a:xfrm>
            <a:custGeom>
              <a:avLst/>
              <a:gdLst/>
              <a:ahLst/>
              <a:cxnLst/>
              <a:rect l="l" t="t" r="r" b="b"/>
              <a:pathLst>
                <a:path w="47245" h="27201" extrusionOk="0">
                  <a:moveTo>
                    <a:pt x="16357" y="1"/>
                  </a:moveTo>
                  <a:lnTo>
                    <a:pt x="0" y="27200"/>
                  </a:lnTo>
                  <a:lnTo>
                    <a:pt x="47244" y="26960"/>
                  </a:lnTo>
                  <a:lnTo>
                    <a:pt x="16357" y="1"/>
                  </a:lnTo>
                  <a:close/>
                </a:path>
              </a:pathLst>
            </a:custGeom>
            <a:solidFill>
              <a:srgbClr val="FE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76950" y="4204750"/>
              <a:ext cx="1619075" cy="680025"/>
            </a:xfrm>
            <a:custGeom>
              <a:avLst/>
              <a:gdLst/>
              <a:ahLst/>
              <a:cxnLst/>
              <a:rect l="l" t="t" r="r" b="b"/>
              <a:pathLst>
                <a:path w="64763" h="27201" extrusionOk="0">
                  <a:moveTo>
                    <a:pt x="64763" y="1"/>
                  </a:moveTo>
                  <a:lnTo>
                    <a:pt x="1" y="26739"/>
                  </a:lnTo>
                  <a:lnTo>
                    <a:pt x="48406" y="27200"/>
                  </a:lnTo>
                  <a:lnTo>
                    <a:pt x="64763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125" y="821925"/>
              <a:ext cx="5296050" cy="1198625"/>
            </a:xfrm>
            <a:custGeom>
              <a:avLst/>
              <a:gdLst/>
              <a:ahLst/>
              <a:cxnLst/>
              <a:rect l="l" t="t" r="r" b="b"/>
              <a:pathLst>
                <a:path w="211842" h="47945" extrusionOk="0">
                  <a:moveTo>
                    <a:pt x="0" y="0"/>
                  </a:moveTo>
                  <a:lnTo>
                    <a:pt x="1162" y="2305"/>
                  </a:lnTo>
                  <a:lnTo>
                    <a:pt x="35497" y="37341"/>
                  </a:lnTo>
                  <a:lnTo>
                    <a:pt x="46340" y="21667"/>
                  </a:lnTo>
                  <a:lnTo>
                    <a:pt x="64320" y="47944"/>
                  </a:lnTo>
                  <a:lnTo>
                    <a:pt x="96811" y="9681"/>
                  </a:lnTo>
                  <a:lnTo>
                    <a:pt x="138081" y="25134"/>
                  </a:lnTo>
                  <a:lnTo>
                    <a:pt x="186025" y="20063"/>
                  </a:lnTo>
                  <a:lnTo>
                    <a:pt x="211842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7425" y="821925"/>
              <a:ext cx="979650" cy="933550"/>
            </a:xfrm>
            <a:custGeom>
              <a:avLst/>
              <a:gdLst/>
              <a:ahLst/>
              <a:cxnLst/>
              <a:rect l="l" t="t" r="r" b="b"/>
              <a:pathLst>
                <a:path w="39186" h="37342" extrusionOk="0">
                  <a:moveTo>
                    <a:pt x="0" y="0"/>
                  </a:moveTo>
                  <a:lnTo>
                    <a:pt x="11525" y="37341"/>
                  </a:lnTo>
                  <a:lnTo>
                    <a:pt x="39186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46100" y="821075"/>
              <a:ext cx="1042825" cy="1199475"/>
            </a:xfrm>
            <a:custGeom>
              <a:avLst/>
              <a:gdLst/>
              <a:ahLst/>
              <a:cxnLst/>
              <a:rect l="l" t="t" r="r" b="b"/>
              <a:pathLst>
                <a:path w="41713" h="47979" extrusionOk="0">
                  <a:moveTo>
                    <a:pt x="41427" y="1"/>
                  </a:moveTo>
                  <a:cubicBezTo>
                    <a:pt x="39725" y="1"/>
                    <a:pt x="4832" y="17552"/>
                    <a:pt x="4832" y="17552"/>
                  </a:cubicBezTo>
                  <a:lnTo>
                    <a:pt x="1" y="47978"/>
                  </a:lnTo>
                  <a:cubicBezTo>
                    <a:pt x="1" y="47978"/>
                    <a:pt x="41712" y="956"/>
                    <a:pt x="41491" y="34"/>
                  </a:cubicBezTo>
                  <a:cubicBezTo>
                    <a:pt x="41491" y="12"/>
                    <a:pt x="41469" y="1"/>
                    <a:pt x="41427" y="1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53550" y="821925"/>
              <a:ext cx="1735225" cy="628350"/>
            </a:xfrm>
            <a:custGeom>
              <a:avLst/>
              <a:gdLst/>
              <a:ahLst/>
              <a:cxnLst/>
              <a:rect l="l" t="t" r="r" b="b"/>
              <a:pathLst>
                <a:path w="69409" h="25134" extrusionOk="0">
                  <a:moveTo>
                    <a:pt x="18" y="0"/>
                  </a:moveTo>
                  <a:cubicBezTo>
                    <a:pt x="1" y="0"/>
                    <a:pt x="26" y="12"/>
                    <a:pt x="91" y="35"/>
                  </a:cubicBezTo>
                  <a:lnTo>
                    <a:pt x="91" y="35"/>
                  </a:lnTo>
                  <a:cubicBezTo>
                    <a:pt x="57" y="12"/>
                    <a:pt x="33" y="0"/>
                    <a:pt x="18" y="0"/>
                  </a:cubicBezTo>
                  <a:close/>
                  <a:moveTo>
                    <a:pt x="91" y="35"/>
                  </a:moveTo>
                  <a:cubicBezTo>
                    <a:pt x="1608" y="1077"/>
                    <a:pt x="21464" y="25134"/>
                    <a:pt x="21464" y="25134"/>
                  </a:cubicBezTo>
                  <a:lnTo>
                    <a:pt x="69408" y="20063"/>
                  </a:lnTo>
                  <a:cubicBezTo>
                    <a:pt x="69408" y="20063"/>
                    <a:pt x="2696" y="962"/>
                    <a:pt x="91" y="35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766800"/>
              <a:ext cx="732100" cy="1111975"/>
            </a:xfrm>
            <a:custGeom>
              <a:avLst/>
              <a:gdLst/>
              <a:ahLst/>
              <a:cxnLst/>
              <a:rect l="l" t="t" r="r" b="b"/>
              <a:pathLst>
                <a:path w="29284" h="44479" extrusionOk="0">
                  <a:moveTo>
                    <a:pt x="0" y="1"/>
                  </a:moveTo>
                  <a:lnTo>
                    <a:pt x="0" y="44478"/>
                  </a:lnTo>
                  <a:lnTo>
                    <a:pt x="29283" y="444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887600"/>
              <a:ext cx="703050" cy="928025"/>
            </a:xfrm>
            <a:custGeom>
              <a:avLst/>
              <a:gdLst/>
              <a:ahLst/>
              <a:cxnLst/>
              <a:rect l="l" t="t" r="r" b="b"/>
              <a:pathLst>
                <a:path w="28122" h="37121" extrusionOk="0">
                  <a:moveTo>
                    <a:pt x="0" y="0"/>
                  </a:moveTo>
                  <a:lnTo>
                    <a:pt x="0" y="37120"/>
                  </a:lnTo>
                  <a:lnTo>
                    <a:pt x="28121" y="2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778325"/>
              <a:ext cx="881925" cy="627925"/>
            </a:xfrm>
            <a:custGeom>
              <a:avLst/>
              <a:gdLst/>
              <a:ahLst/>
              <a:cxnLst/>
              <a:rect l="l" t="t" r="r" b="b"/>
              <a:pathLst>
                <a:path w="35277" h="25117" extrusionOk="0">
                  <a:moveTo>
                    <a:pt x="35276" y="1"/>
                  </a:moveTo>
                  <a:lnTo>
                    <a:pt x="0" y="4371"/>
                  </a:lnTo>
                  <a:lnTo>
                    <a:pt x="28121" y="25116"/>
                  </a:lnTo>
                  <a:lnTo>
                    <a:pt x="35276" y="1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265225"/>
              <a:ext cx="881925" cy="622400"/>
            </a:xfrm>
            <a:custGeom>
              <a:avLst/>
              <a:gdLst/>
              <a:ahLst/>
              <a:cxnLst/>
              <a:rect l="l" t="t" r="r" b="b"/>
              <a:pathLst>
                <a:path w="35277" h="24896" extrusionOk="0">
                  <a:moveTo>
                    <a:pt x="0" y="1"/>
                  </a:moveTo>
                  <a:lnTo>
                    <a:pt x="0" y="24895"/>
                  </a:lnTo>
                  <a:lnTo>
                    <a:pt x="35276" y="20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769650"/>
              <a:ext cx="881925" cy="1008700"/>
            </a:xfrm>
            <a:custGeom>
              <a:avLst/>
              <a:gdLst/>
              <a:ahLst/>
              <a:cxnLst/>
              <a:rect l="l" t="t" r="r" b="b"/>
              <a:pathLst>
                <a:path w="35277" h="40348" extrusionOk="0">
                  <a:moveTo>
                    <a:pt x="0" y="1"/>
                  </a:moveTo>
                  <a:lnTo>
                    <a:pt x="0" y="19824"/>
                  </a:lnTo>
                  <a:lnTo>
                    <a:pt x="35276" y="40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67500" y="3103875"/>
              <a:ext cx="322725" cy="622375"/>
            </a:xfrm>
            <a:custGeom>
              <a:avLst/>
              <a:gdLst/>
              <a:ahLst/>
              <a:cxnLst/>
              <a:rect l="l" t="t" r="r" b="b"/>
              <a:pathLst>
                <a:path w="12909" h="24895" extrusionOk="0">
                  <a:moveTo>
                    <a:pt x="3467" y="1"/>
                  </a:moveTo>
                  <a:lnTo>
                    <a:pt x="0" y="24895"/>
                  </a:lnTo>
                  <a:lnTo>
                    <a:pt x="12909" y="1591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48525" y="3103875"/>
              <a:ext cx="305675" cy="622375"/>
            </a:xfrm>
            <a:custGeom>
              <a:avLst/>
              <a:gdLst/>
              <a:ahLst/>
              <a:cxnLst/>
              <a:rect l="l" t="t" r="r" b="b"/>
              <a:pathLst>
                <a:path w="12227" h="24895" extrusionOk="0">
                  <a:moveTo>
                    <a:pt x="12226" y="1"/>
                  </a:moveTo>
                  <a:lnTo>
                    <a:pt x="0" y="5533"/>
                  </a:lnTo>
                  <a:lnTo>
                    <a:pt x="8759" y="24895"/>
                  </a:lnTo>
                  <a:lnTo>
                    <a:pt x="12226" y="1"/>
                  </a:lnTo>
                  <a:close/>
                </a:path>
              </a:pathLst>
            </a:custGeom>
            <a:solidFill>
              <a:srgbClr val="FED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65775" y="3576400"/>
              <a:ext cx="189950" cy="317200"/>
            </a:xfrm>
            <a:custGeom>
              <a:avLst/>
              <a:gdLst/>
              <a:ahLst/>
              <a:cxnLst/>
              <a:rect l="l" t="t" r="r" b="b"/>
              <a:pathLst>
                <a:path w="7598" h="12688" extrusionOk="0">
                  <a:moveTo>
                    <a:pt x="0" y="1"/>
                  </a:moveTo>
                  <a:lnTo>
                    <a:pt x="0" y="6695"/>
                  </a:lnTo>
                  <a:lnTo>
                    <a:pt x="7598" y="12688"/>
                  </a:lnTo>
                  <a:lnTo>
                    <a:pt x="7598" y="126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65775" y="3576400"/>
              <a:ext cx="189950" cy="317200"/>
            </a:xfrm>
            <a:custGeom>
              <a:avLst/>
              <a:gdLst/>
              <a:ahLst/>
              <a:cxnLst/>
              <a:rect l="l" t="t" r="r" b="b"/>
              <a:pathLst>
                <a:path w="7598" h="12688" extrusionOk="0">
                  <a:moveTo>
                    <a:pt x="0" y="1"/>
                  </a:moveTo>
                  <a:lnTo>
                    <a:pt x="7598" y="12688"/>
                  </a:lnTo>
                  <a:lnTo>
                    <a:pt x="5532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828575" y="3103875"/>
              <a:ext cx="253575" cy="582275"/>
            </a:xfrm>
            <a:custGeom>
              <a:avLst/>
              <a:gdLst/>
              <a:ahLst/>
              <a:cxnLst/>
              <a:rect l="l" t="t" r="r" b="b"/>
              <a:pathLst>
                <a:path w="10143" h="23291" extrusionOk="0">
                  <a:moveTo>
                    <a:pt x="10143" y="1"/>
                  </a:moveTo>
                  <a:lnTo>
                    <a:pt x="2085" y="3689"/>
                  </a:lnTo>
                  <a:lnTo>
                    <a:pt x="1" y="23291"/>
                  </a:lnTo>
                  <a:lnTo>
                    <a:pt x="10143" y="1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828575" y="3103875"/>
              <a:ext cx="472575" cy="582275"/>
            </a:xfrm>
            <a:custGeom>
              <a:avLst/>
              <a:gdLst/>
              <a:ahLst/>
              <a:cxnLst/>
              <a:rect l="l" t="t" r="r" b="b"/>
              <a:pathLst>
                <a:path w="18903" h="23291" extrusionOk="0">
                  <a:moveTo>
                    <a:pt x="10143" y="1"/>
                  </a:moveTo>
                  <a:lnTo>
                    <a:pt x="1" y="23291"/>
                  </a:lnTo>
                  <a:lnTo>
                    <a:pt x="18902" y="9922"/>
                  </a:lnTo>
                  <a:lnTo>
                    <a:pt x="10143" y="1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726775" y="1997475"/>
              <a:ext cx="564750" cy="593800"/>
            </a:xfrm>
            <a:custGeom>
              <a:avLst/>
              <a:gdLst/>
              <a:ahLst/>
              <a:cxnLst/>
              <a:rect l="l" t="t" r="r" b="b"/>
              <a:pathLst>
                <a:path w="22590" h="23752" extrusionOk="0">
                  <a:moveTo>
                    <a:pt x="5994" y="0"/>
                  </a:moveTo>
                  <a:lnTo>
                    <a:pt x="0" y="23751"/>
                  </a:lnTo>
                  <a:lnTo>
                    <a:pt x="22590" y="7837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098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76600" y="1686300"/>
              <a:ext cx="414925" cy="507125"/>
            </a:xfrm>
            <a:custGeom>
              <a:avLst/>
              <a:gdLst/>
              <a:ahLst/>
              <a:cxnLst/>
              <a:rect l="l" t="t" r="r" b="b"/>
              <a:pathLst>
                <a:path w="16597" h="20285" extrusionOk="0">
                  <a:moveTo>
                    <a:pt x="16597" y="0"/>
                  </a:moveTo>
                  <a:lnTo>
                    <a:pt x="1" y="12447"/>
                  </a:lnTo>
                  <a:lnTo>
                    <a:pt x="16597" y="20284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rgbClr val="24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3550" y="1657725"/>
              <a:ext cx="437975" cy="339775"/>
            </a:xfrm>
            <a:custGeom>
              <a:avLst/>
              <a:gdLst/>
              <a:ahLst/>
              <a:cxnLst/>
              <a:rect l="l" t="t" r="r" b="b"/>
              <a:pathLst>
                <a:path w="17519" h="13591" extrusionOk="0">
                  <a:moveTo>
                    <a:pt x="0" y="0"/>
                  </a:moveTo>
                  <a:lnTo>
                    <a:pt x="923" y="13590"/>
                  </a:lnTo>
                  <a:lnTo>
                    <a:pt x="17519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26775" y="1657725"/>
              <a:ext cx="149850" cy="933550"/>
            </a:xfrm>
            <a:custGeom>
              <a:avLst/>
              <a:gdLst/>
              <a:ahLst/>
              <a:cxnLst/>
              <a:rect l="l" t="t" r="r" b="b"/>
              <a:pathLst>
                <a:path w="5994" h="37342" extrusionOk="0">
                  <a:moveTo>
                    <a:pt x="5071" y="0"/>
                  </a:moveTo>
                  <a:lnTo>
                    <a:pt x="0" y="37341"/>
                  </a:lnTo>
                  <a:lnTo>
                    <a:pt x="5994" y="13590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rgbClr val="A7D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737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32564-C6D3-4BBD-89F9-D580AA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20439-94B5-4042-BDE2-64BC87A97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26961F-5FDF-4C3F-889E-FFF4926D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44CEE-A896-472A-8318-402B18AB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22EA3D-2E99-48D8-90AC-022C0AB3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B2521-89C8-4EC0-AE3E-DB76DADB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608C91-B945-47B0-89F2-C81AF836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E2D8F9-3D34-40B1-BFF9-59C9D1C5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BF7A2-1B26-4E00-8F1C-29333884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F92340-EA00-4896-893A-D094EFBE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8C293-36B2-4F65-9B8C-5394102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2FB29-CADA-4A9F-BBC1-A42CB184D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57843F-B14A-419D-90B7-C23AF5A17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D53D37-4BBA-47E2-84F4-CBF6EC92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FE5593-5418-4498-97F1-2F4E5268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BDBB96-5333-469A-8E41-D681ABD7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54BC7-8F67-4AA4-821F-1ABE1DBF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7230BC-D24E-4C55-987B-F1A914DC4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A9D903-2AB2-4B50-A0B8-77AD5F269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23D06D-25E3-4063-AFCC-F55ADD0F8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E23D2C-D05D-412A-9241-5B0CB4292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F72944-D7B8-43A8-BCF7-DAD924AC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13E19C-B94E-4AAA-881D-43A95F67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A285B0-AD81-44D6-879C-65E67D50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6DD58-F23D-408B-B305-475AFF9A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D9F568-ABCE-4D76-82C4-49F073F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EECE70-5428-4606-BC03-EDD1F4C9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9AE50F-0B00-45FA-9560-FFF5878E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E586A-B3FF-4356-AB4C-B4910CF8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05551D-FD2F-4307-86EF-572F5005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11891A-3C39-4648-9E2F-3B467279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002AB-4343-4F21-A2CD-0B13DE76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0A21D-13C9-4D47-AAD4-EF066E07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A06F48-3574-4283-A423-3EAE3EEBF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E43670-C642-40E2-A39C-697D0E58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7F254D-ABE4-40AA-B7CA-B43E225A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AC71F3-0E65-45F0-82E3-6A0DBBFE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6C74-DFE5-4AB1-B232-919EBE97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11B0D-2F82-4EF9-AFE9-9A87A39F2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7D0CC8-726E-4E54-9673-06FA0C3EE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7E2917-34CD-45A0-8D86-707267FC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683C04-1F9E-4D10-B893-898A87FC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AB47FE-6440-4BE3-B00A-268D1326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EA4E01-571C-4349-89D5-CF9A0F8B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D5C34D-76F3-4B14-9C32-AF59ECDFD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A4B19-0E55-4B59-9519-03EA31501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2FFC-DCCB-48B7-A74E-9F6E346C375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F58A4-4020-43B1-8A9E-0BADAEBF5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37C31-DB0D-42AE-A602-7DFDC0EF4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AE17-6FBE-4ECC-BFB5-F3D10F4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4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32.pn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Relationship Id="rId9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4a"/><Relationship Id="rId16" Type="http://schemas.openxmlformats.org/officeDocument/2006/relationships/image" Target="../media/image15.png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2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hyperlink" Target="https://www.liveworksheets.com/c?a=a&amp;l=nu&amp;i=uutdtnx&amp;r=k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veworksheets.com/1-ma1285354k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hyperlink" Target="https://quizizz.com/admin/quiz/5f44fd9d02d123001b93650d/&#1605;&#1590;&#1575;&#1593;&#1601;&#1575;&#1578;-&#1575;&#1604;&#1571;&#1593;&#1583;&#1575;&#1583;-multiples-of-numbers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izz.com/admin/quiz/5f70cb2a993881001f776900/&#1582;&#1608;&#1575;&#1589;-&#1575;&#1604;&#1590;&#1585;&#1576;-&#1608;-&#1602;&#1608;&#1575;&#1593;&#1583;-&#1575;&#1604;&#1602;&#1587;&#1605;&#1577;" TargetMode="External"/><Relationship Id="rId5" Type="http://schemas.openxmlformats.org/officeDocument/2006/relationships/hyperlink" Target="https://wordwall.net/play/5456/369/508" TargetMode="External"/><Relationship Id="rId4" Type="http://schemas.openxmlformats.org/officeDocument/2006/relationships/hyperlink" Target="https://wordwall.net/play/5455/681/94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4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6.png"/><Relationship Id="rId18" Type="http://schemas.openxmlformats.org/officeDocument/2006/relationships/image" Target="../media/image37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2.xml"/><Relationship Id="rId7" Type="http://schemas.openxmlformats.org/officeDocument/2006/relationships/image" Target="../media/image33.png"/><Relationship Id="rId12" Type="http://schemas.openxmlformats.org/officeDocument/2006/relationships/slide" Target="slide13.xml"/><Relationship Id="rId17" Type="http://schemas.openxmlformats.org/officeDocument/2006/relationships/slide" Target="slide11.xml"/><Relationship Id="rId25" Type="http://schemas.openxmlformats.org/officeDocument/2006/relationships/image" Target="../media/image39.png"/><Relationship Id="rId2" Type="http://schemas.openxmlformats.org/officeDocument/2006/relationships/audio" Target="../media/media2.WAV"/><Relationship Id="rId16" Type="http://schemas.openxmlformats.org/officeDocument/2006/relationships/slide" Target="slide18.xml"/><Relationship Id="rId20" Type="http://schemas.openxmlformats.org/officeDocument/2006/relationships/slide" Target="slide17.xml"/><Relationship Id="rId1" Type="http://schemas.microsoft.com/office/2007/relationships/media" Target="../media/media2.WAV"/><Relationship Id="rId6" Type="http://schemas.openxmlformats.org/officeDocument/2006/relationships/slide" Target="slide8.xml"/><Relationship Id="rId11" Type="http://schemas.openxmlformats.org/officeDocument/2006/relationships/image" Target="../media/image35.png"/><Relationship Id="rId24" Type="http://schemas.openxmlformats.org/officeDocument/2006/relationships/slide" Target="slide15.xml"/><Relationship Id="rId5" Type="http://schemas.microsoft.com/office/2007/relationships/hdphoto" Target="../media/hdphoto2.wdp"/><Relationship Id="rId15" Type="http://schemas.openxmlformats.org/officeDocument/2006/relationships/slide" Target="slide9.xml"/><Relationship Id="rId23" Type="http://schemas.openxmlformats.org/officeDocument/2006/relationships/slide" Target="slide10.xml"/><Relationship Id="rId10" Type="http://schemas.openxmlformats.org/officeDocument/2006/relationships/slide" Target="slide16.xml"/><Relationship Id="rId19" Type="http://schemas.openxmlformats.org/officeDocument/2006/relationships/slide" Target="slide21.xml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slide" Target="slide7.xml"/><Relationship Id="rId22" Type="http://schemas.openxmlformats.org/officeDocument/2006/relationships/image" Target="../media/image38.png"/><Relationship Id="rId27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ttle student playing with pencil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6" y="1994799"/>
            <a:ext cx="3685209" cy="27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18;p38">
            <a:extLst>
              <a:ext uri="{FF2B5EF4-FFF2-40B4-BE49-F238E27FC236}">
                <a16:creationId xmlns="" xmlns:a16="http://schemas.microsoft.com/office/drawing/2014/main" id="{7232997D-1075-4B94-916A-CD8705B484DA}"/>
              </a:ext>
            </a:extLst>
          </p:cNvPr>
          <p:cNvSpPr txBox="1">
            <a:spLocks/>
          </p:cNvSpPr>
          <p:nvPr/>
        </p:nvSpPr>
        <p:spPr>
          <a:xfrm>
            <a:off x="2171411" y="2987821"/>
            <a:ext cx="8570788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Arvo"/>
              <a:buNone/>
              <a:defRPr sz="6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defTabSz="914378">
              <a:defRPr/>
            </a:pPr>
            <a:endParaRPr lang="ar-AE" sz="6000" kern="0" dirty="0"/>
          </a:p>
        </p:txBody>
      </p:sp>
      <p:sp>
        <p:nvSpPr>
          <p:cNvPr id="5" name="Google Shape;319;p38">
            <a:extLst>
              <a:ext uri="{FF2B5EF4-FFF2-40B4-BE49-F238E27FC236}">
                <a16:creationId xmlns="" xmlns:a16="http://schemas.microsoft.com/office/drawing/2014/main" id="{01787620-DB6D-46CF-B000-07AC2460A526}"/>
              </a:ext>
            </a:extLst>
          </p:cNvPr>
          <p:cNvSpPr txBox="1">
            <a:spLocks/>
          </p:cNvSpPr>
          <p:nvPr/>
        </p:nvSpPr>
        <p:spPr>
          <a:xfrm>
            <a:off x="2919838" y="3107006"/>
            <a:ext cx="7073932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8">
              <a:defRPr/>
            </a:pPr>
            <a:r>
              <a:rPr lang="ar-AE" sz="3200" b="1" kern="0" dirty="0" smtClean="0">
                <a:solidFill>
                  <a:srgbClr val="FF0000"/>
                </a:solidFill>
              </a:rPr>
              <a:t>الصف </a:t>
            </a:r>
            <a:r>
              <a:rPr lang="ar-AE" sz="3200" b="1" kern="0" dirty="0" smtClean="0">
                <a:solidFill>
                  <a:srgbClr val="FF0000"/>
                </a:solidFill>
              </a:rPr>
              <a:t>الرابع </a:t>
            </a:r>
            <a:endParaRPr lang="ar-AE" sz="3200" b="1" kern="0" dirty="0">
              <a:solidFill>
                <a:srgbClr val="FF0000"/>
              </a:solidFill>
            </a:endParaRPr>
          </a:p>
          <a:p>
            <a:pPr algn="ctr" defTabSz="914378">
              <a:defRPr/>
            </a:pPr>
            <a:r>
              <a:rPr lang="ar-AE" sz="3200" b="1" kern="0" dirty="0">
                <a:solidFill>
                  <a:srgbClr val="FF0000"/>
                </a:solidFill>
              </a:rPr>
              <a:t>رياضيات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FB7F89D-DACB-4A99-9964-C44BEB0A0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184" y="1468719"/>
            <a:ext cx="2358393" cy="103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FDA896-2AB6-4D39-BA44-C278F98AA84B}"/>
              </a:ext>
            </a:extLst>
          </p:cNvPr>
          <p:cNvSpPr txBox="1"/>
          <p:nvPr/>
        </p:nvSpPr>
        <p:spPr>
          <a:xfrm>
            <a:off x="4027248" y="2425561"/>
            <a:ext cx="587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ar-AE" sz="4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مدرسة الحكمة الخاصة </a:t>
            </a:r>
            <a:endParaRPr lang="en-US" sz="40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close up of a flag&#10;&#10;Description automatically generated">
            <a:extLst>
              <a:ext uri="{FF2B5EF4-FFF2-40B4-BE49-F238E27FC236}">
                <a16:creationId xmlns="" xmlns:a16="http://schemas.microsoft.com/office/drawing/2014/main" id="{E27007D0-D50C-4489-B7A7-C7B60B673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84" y="4461290"/>
            <a:ext cx="2666116" cy="15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090B1029-CFCC-47DB-9791-31EFF060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412148" y="4214253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676651" y="4291692"/>
            <a:ext cx="30480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en-US" sz="6600" b="1" dirty="0">
                <a:ln/>
                <a:solidFill>
                  <a:schemeClr val="tx1"/>
                </a:solidFill>
                <a:cs typeface="Fanan" pitchFamily="2" charset="-78"/>
              </a:rPr>
              <a:t>&lt;</a:t>
            </a: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EDADC74-869F-491E-84AF-CE19C6F043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3002" y="67911"/>
            <a:ext cx="1903274" cy="1625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AA9C0D-85A5-45F6-B3F3-6A11465F72F4}"/>
              </a:ext>
            </a:extLst>
          </p:cNvPr>
          <p:cNvSpPr txBox="1"/>
          <p:nvPr/>
        </p:nvSpPr>
        <p:spPr>
          <a:xfrm>
            <a:off x="2247893" y="1291669"/>
            <a:ext cx="632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dirty="0">
                <a:cs typeface="(AH) Manal Black" pitchFamily="2" charset="-78"/>
              </a:rPr>
              <a:t>قارن بين العددين بوضع </a:t>
            </a:r>
            <a:r>
              <a:rPr lang="en-US" sz="4000" dirty="0">
                <a:cs typeface="(AH) Manal Black" pitchFamily="2" charset="-78"/>
              </a:rPr>
              <a:t>&gt; , &lt; , =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AE2B8B9-D41D-491F-A91D-558BE7501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24" y="2347954"/>
            <a:ext cx="4597639" cy="14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090B1029-CFCC-47DB-9791-31EFF060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319381" y="4267662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83884" y="4545156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EDADC74-869F-491E-84AF-CE19C6F043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7265" y="-65545"/>
            <a:ext cx="1903274" cy="1625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1E9C79-5B5E-49AC-802D-D7556753BE4C}"/>
              </a:ext>
            </a:extLst>
          </p:cNvPr>
          <p:cNvSpPr txBox="1"/>
          <p:nvPr/>
        </p:nvSpPr>
        <p:spPr>
          <a:xfrm>
            <a:off x="2824885" y="1003928"/>
            <a:ext cx="6425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الصيغة الموسعة الصحيحة للعدد 45,098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AE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4000" b="1" dirty="0">
              <a:latin typeface="Dubai Light" panose="020B0303030403030204" pitchFamily="34" charset="-78"/>
              <a:cs typeface="Fanan" pitchFamily="2" charset="-78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BFB04E1-D2F7-4797-9F3A-EE2EA3D861F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99" y="2142571"/>
            <a:ext cx="3926625" cy="23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090B1029-CFCC-47DB-9791-31EFF060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74366" y="4114905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05739" y="4322569"/>
            <a:ext cx="3048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800" dirty="0">
                <a:solidFill>
                  <a:schemeClr val="tx1"/>
                </a:solidFill>
                <a:latin typeface="(AH) Manal Black" pitchFamily="2" charset="-78"/>
                <a:cs typeface="(AH) Manal Black" pitchFamily="2" charset="-78"/>
              </a:rPr>
              <a:t>الموسعة</a:t>
            </a:r>
            <a:endParaRPr lang="en-US" sz="4800" dirty="0">
              <a:solidFill>
                <a:schemeClr val="tx1"/>
              </a:solidFill>
              <a:latin typeface="(AH) Manal Black" pitchFamily="2" charset="-78"/>
              <a:cs typeface="(AH) Manal Black" pitchFamily="2" charset="-78"/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EDADC74-869F-491E-84AF-CE19C6F043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3002" y="67911"/>
            <a:ext cx="1903274" cy="1625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2B9C2F-B51A-4649-AF3F-15059760251E}"/>
              </a:ext>
            </a:extLst>
          </p:cNvPr>
          <p:cNvSpPr txBox="1"/>
          <p:nvPr/>
        </p:nvSpPr>
        <p:spPr>
          <a:xfrm>
            <a:off x="1917748" y="785770"/>
            <a:ext cx="835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dirty="0">
                <a:latin typeface="(AH) Manal Black" pitchFamily="2" charset="-78"/>
                <a:cs typeface="(AH) Manal Black" pitchFamily="2" charset="-78"/>
              </a:rPr>
              <a:t> العدد </a:t>
            </a:r>
            <a:endParaRPr lang="en-US" sz="5400" dirty="0">
              <a:latin typeface="(AH) Manal Black" pitchFamily="2" charset="-78"/>
              <a:cs typeface="(AH) Manal Black" pitchFamily="2" charset="-78"/>
            </a:endParaRPr>
          </a:p>
          <a:p>
            <a:pPr algn="ctr"/>
            <a:r>
              <a:rPr lang="ar-AE" sz="5400" dirty="0">
                <a:latin typeface="(AH) Manal Black" pitchFamily="2" charset="-78"/>
                <a:cs typeface="(AH) Manal Black" pitchFamily="2" charset="-78"/>
              </a:rPr>
              <a:t> 8+ 90 + 900 + 1,000+ 50,000 </a:t>
            </a:r>
            <a:endParaRPr lang="en-US" sz="5400" dirty="0">
              <a:latin typeface="(AH) Manal Black" pitchFamily="2" charset="-78"/>
              <a:cs typeface="(AH) Manal Black" pitchFamily="2" charset="-78"/>
            </a:endParaRPr>
          </a:p>
          <a:p>
            <a:pPr algn="ctr"/>
            <a:r>
              <a:rPr lang="ar-AE" sz="5400" dirty="0">
                <a:latin typeface="(AH) Manal Black" pitchFamily="2" charset="-78"/>
                <a:cs typeface="(AH) Manal Black" pitchFamily="2" charset="-78"/>
              </a:rPr>
              <a:t>  مكتوب بالصيغة </a:t>
            </a:r>
          </a:p>
        </p:txBody>
      </p:sp>
    </p:spTree>
    <p:extLst>
      <p:ext uri="{BB962C8B-B14F-4D97-AF65-F5344CB8AC3E}">
        <p14:creationId xmlns:p14="http://schemas.microsoft.com/office/powerpoint/2010/main" val="11336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63D52F1E-CD36-4C96-9983-0DA2133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39852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41207" y="4153107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472580" y="4477151"/>
            <a:ext cx="3048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800" b="1" dirty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FAD351-543D-4A35-ABBE-6E3E350CF071}"/>
              </a:ext>
            </a:extLst>
          </p:cNvPr>
          <p:cNvSpPr txBox="1"/>
          <p:nvPr/>
        </p:nvSpPr>
        <p:spPr>
          <a:xfrm>
            <a:off x="2609686" y="1129779"/>
            <a:ext cx="645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dirty="0">
                <a:latin typeface="(AH) Manal Black" pitchFamily="2" charset="-78"/>
                <a:cs typeface="(AH) Manal Black" pitchFamily="2" charset="-78"/>
              </a:rPr>
              <a:t>في مخطط القيمة المكانية التالي ، ماهو الرقم الموجود في منزلة مئات الآلاف؟</a:t>
            </a:r>
            <a:endParaRPr lang="en-US" sz="4000" dirty="0">
              <a:latin typeface="(AH) Manal Black" pitchFamily="2" charset="-78"/>
              <a:cs typeface="(AH) Manal Black" pitchFamily="2" charset="-78"/>
            </a:endParaRP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1FC9ABA-3424-47B5-897C-4785ADF89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4" y="2577461"/>
            <a:ext cx="6532807" cy="1446550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xmlns="" id="{810A191A-C55B-4A86-9EB7-46A5C3BD59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8" y="211955"/>
            <a:ext cx="1728919" cy="168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3009 L 0.0375 0.03032 L 0.1056 0.03773 L 0.08658 0.09189 L 0.0332 0.08032 L 0.03893 0.02245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63D52F1E-CD36-4C96-9983-0DA2133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340626" y="4136480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71999" y="4489976"/>
            <a:ext cx="304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en-US" sz="4400" b="1" dirty="0">
                <a:solidFill>
                  <a:schemeClr val="tx1"/>
                </a:solidFill>
                <a:latin typeface="Droid Arabic Kufi"/>
              </a:rPr>
              <a:t>453,513</a:t>
            </a: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BED356-761C-43AE-82B5-F4B499D39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8" y="170669"/>
            <a:ext cx="1651263" cy="1732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79D7D8-D412-40CA-B82D-CDED517B7DFC}"/>
              </a:ext>
            </a:extLst>
          </p:cNvPr>
          <p:cNvSpPr txBox="1"/>
          <p:nvPr/>
        </p:nvSpPr>
        <p:spPr>
          <a:xfrm>
            <a:off x="2495900" y="1240550"/>
            <a:ext cx="69926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H) Manal Black" pitchFamily="2" charset="-78"/>
                <a:cs typeface="(AH) Manal Black" pitchFamily="2" charset="-78"/>
              </a:rPr>
              <a:t>اكتب العدد </a:t>
            </a:r>
            <a:r>
              <a:rPr lang="ar-AE" sz="4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H) Manal Black" pitchFamily="2" charset="-78"/>
                <a:cs typeface="(AH) Manal Black" pitchFamily="2" charset="-78"/>
              </a:rPr>
              <a:t>أربعمئة وثلاثة وخمسون ألفًا ، وخمسمئة وثلاثة عشر بالصيغة القياسية ..</a:t>
            </a:r>
          </a:p>
          <a:p>
            <a:pPr algn="ctr"/>
            <a:r>
              <a:rPr lang="ar-AE" sz="4400" i="0" dirty="0">
                <a:ln>
                  <a:solidFill>
                    <a:schemeClr val="tx1"/>
                  </a:solidFill>
                </a:ln>
                <a:effectLst/>
                <a:latin typeface="(AH) Manal Black" pitchFamily="2" charset="-78"/>
                <a:cs typeface="(AH) Manal Black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9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63D52F1E-CD36-4C96-9983-0DA2133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05311" y="3975168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72000" y="4082317"/>
            <a:ext cx="30480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&gt;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BED356-761C-43AE-82B5-F4B499D39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30" y="56791"/>
            <a:ext cx="1651263" cy="17325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636011-9B6C-41F1-B9E7-22660DE96C03}"/>
              </a:ext>
            </a:extLst>
          </p:cNvPr>
          <p:cNvSpPr/>
          <p:nvPr/>
        </p:nvSpPr>
        <p:spPr>
          <a:xfrm>
            <a:off x="2575880" y="1179764"/>
            <a:ext cx="667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العددين بوضع </a:t>
            </a:r>
            <a:r>
              <a:rPr lang="en-US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 , &lt; , =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E89ADAF-857A-4557-86E2-63C9D88AC2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82" y="2493395"/>
            <a:ext cx="3560204" cy="11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4BA358F1-ADE9-4FE5-B546-D4DE17E7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41207" y="4139855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439806" y="4341471"/>
            <a:ext cx="304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400" b="1" dirty="0">
                <a:solidFill>
                  <a:schemeClr val="tx1"/>
                </a:solidFill>
              </a:rPr>
              <a:t>93,000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0CE1B200-7AB9-4BF3-AD63-11654E816E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89" y="147279"/>
            <a:ext cx="1825685" cy="18016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2BE89C-A56E-4779-AFCC-B79A46132171}"/>
              </a:ext>
            </a:extLst>
          </p:cNvPr>
          <p:cNvSpPr/>
          <p:nvPr/>
        </p:nvSpPr>
        <p:spPr>
          <a:xfrm>
            <a:off x="2920750" y="908994"/>
            <a:ext cx="6103906" cy="30123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قرِّب العدد </a:t>
            </a:r>
            <a:r>
              <a:rPr lang="ar-AE" sz="6600" b="1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92,633</a:t>
            </a:r>
            <a:r>
              <a:rPr lang="ar-AE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إلى أقرب ألف</a:t>
            </a:r>
            <a:endParaRPr lang="ar-AE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66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4BA358F1-ADE9-4FE5-B546-D4DE17E7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340626" y="4139855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665670" y="4468708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الآلاف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0CE1B200-7AB9-4BF3-AD63-11654E816E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5" y="942410"/>
            <a:ext cx="1825685" cy="1801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916A57-43F4-493F-9B45-741ECEC33CB4}"/>
              </a:ext>
            </a:extLst>
          </p:cNvPr>
          <p:cNvSpPr txBox="1"/>
          <p:nvPr/>
        </p:nvSpPr>
        <p:spPr>
          <a:xfrm>
            <a:off x="2267510" y="1380246"/>
            <a:ext cx="6710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المنزلة التي تم تقريب العدد إليها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CD5625-3B74-4555-A61F-EAB437D66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2" y="2379520"/>
            <a:ext cx="4332248" cy="9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4BA358F1-ADE9-4FE5-B546-D4DE17E7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41207" y="3832432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05710" y="4109926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الآلاف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0CE1B200-7AB9-4BF3-AD63-11654E816E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5" y="942410"/>
            <a:ext cx="1825685" cy="1801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367146-38A8-4409-9823-886084470050}"/>
              </a:ext>
            </a:extLst>
          </p:cNvPr>
          <p:cNvSpPr txBox="1"/>
          <p:nvPr/>
        </p:nvSpPr>
        <p:spPr>
          <a:xfrm>
            <a:off x="2783699" y="1328562"/>
            <a:ext cx="64257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i="0" u="none" strike="noStrike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يقع الرقم في منزلة المئات ، تحرك داخل العدد بحيث أصبحت منزلته أكبر  بعشر أضعاف .إلى أي منزلة انتقل العدد ؟</a:t>
            </a:r>
          </a:p>
        </p:txBody>
      </p:sp>
    </p:spTree>
    <p:extLst>
      <p:ext uri="{BB962C8B-B14F-4D97-AF65-F5344CB8AC3E}">
        <p14:creationId xmlns:p14="http://schemas.microsoft.com/office/powerpoint/2010/main" val="21443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DEDBE973-4D7B-4D76-A44A-F5EE9EE8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14704" y="4075060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446077" y="4419388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78,369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4CA7B7-3168-4EB1-94C3-F9FF1A1B9C40}"/>
              </a:ext>
            </a:extLst>
          </p:cNvPr>
          <p:cNvSpPr txBox="1"/>
          <p:nvPr/>
        </p:nvSpPr>
        <p:spPr>
          <a:xfrm>
            <a:off x="2866917" y="927501"/>
            <a:ext cx="6316153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3600" b="1" i="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عدد يتكون من خمسة أرقام ،يوجد الرقم 3 في منزلة المئات و7 في المنزلة ذات القيمة المكانية الأكبر و9 في منزلة الآحاد و8 في منزلة  الآلاف و6 في منرلة العشرات ، ماهو العدد ؟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7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18CEA482-7428-4C62-9480-571E05E64C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03" y="513348"/>
            <a:ext cx="1557574" cy="14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asser elsawy (yasserelsawy111) on Pinterest">
            <a:extLst>
              <a:ext uri="{FF2B5EF4-FFF2-40B4-BE49-F238E27FC236}">
                <a16:creationId xmlns:a16="http://schemas.microsoft.com/office/drawing/2014/main" xmlns="" id="{4153898F-3BB6-4F49-9769-80966429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E392EC3F-478D-49B7-8217-5BB4C249B8FE}"/>
              </a:ext>
            </a:extLst>
          </p:cNvPr>
          <p:cNvSpPr/>
          <p:nvPr/>
        </p:nvSpPr>
        <p:spPr>
          <a:xfrm>
            <a:off x="2833698" y="105594"/>
            <a:ext cx="8839948" cy="6561601"/>
          </a:xfrm>
          <a:prstGeom prst="wedgeRoundRectCallout">
            <a:avLst>
              <a:gd name="adj1" fmla="val 48774"/>
              <a:gd name="adj2" fmla="val 2612"/>
              <a:gd name="adj3" fmla="val 16667"/>
            </a:avLst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5400" dirty="0">
              <a:cs typeface="(AH) Manal Black" pitchFamily="2" charset="-78"/>
            </a:endParaRPr>
          </a:p>
        </p:txBody>
      </p:sp>
      <p:pic>
        <p:nvPicPr>
          <p:cNvPr id="8" name="Picture 6" descr="Free printable black and withe frame">
            <a:extLst>
              <a:ext uri="{FF2B5EF4-FFF2-40B4-BE49-F238E27FC236}">
                <a16:creationId xmlns:a16="http://schemas.microsoft.com/office/drawing/2014/main" xmlns="" id="{C8B77A23-1732-4351-B6C4-DB1F20A8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95906" l="3814" r="97458">
                        <a14:foregroundMark x1="58898" y1="18713" x2="41949" y2="35088"/>
                        <a14:foregroundMark x1="30085" y1="18713" x2="10593" y2="36257"/>
                        <a14:foregroundMark x1="10593" y1="36257" x2="25000" y2="60819"/>
                        <a14:foregroundMark x1="25000" y1="60819" x2="78390" y2="47953"/>
                        <a14:foregroundMark x1="94492" y1="39766" x2="95339" y2="64327"/>
                        <a14:foregroundMark x1="97881" y1="56140" x2="97034" y2="50292"/>
                        <a14:foregroundMark x1="56356" y1="9357" x2="46186" y2="5848"/>
                        <a14:foregroundMark x1="3814" y1="38596" x2="5508" y2="53801"/>
                        <a14:foregroundMark x1="41949" y1="93567" x2="58051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" y="51654"/>
            <a:ext cx="2870813" cy="24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7EF2C4E0-E1B5-44DB-A2C4-1E6212FA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50" y="342793"/>
            <a:ext cx="1621080" cy="16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E58A76-4E21-4ED7-8902-448148A6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 bwMode="auto">
          <a:xfrm>
            <a:off x="2762053" y="3817134"/>
            <a:ext cx="1893912" cy="20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06E3FC8-6A32-4645-99C2-5A8DFB9C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8578" r="9906" b="21489"/>
          <a:stretch>
            <a:fillRect/>
          </a:stretch>
        </p:blipFill>
        <p:spPr bwMode="auto">
          <a:xfrm>
            <a:off x="8942189" y="4147538"/>
            <a:ext cx="1871558" cy="13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F311CEC-F0FB-4E8A-800C-673E9756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9" b="25507"/>
          <a:stretch>
            <a:fillRect/>
          </a:stretch>
        </p:blipFill>
        <p:spPr bwMode="auto">
          <a:xfrm>
            <a:off x="3062863" y="105593"/>
            <a:ext cx="1203722" cy="19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404C5B-69B4-4875-9FCF-E0F0285B5FE4}"/>
              </a:ext>
            </a:extLst>
          </p:cNvPr>
          <p:cNvSpPr txBox="1"/>
          <p:nvPr/>
        </p:nvSpPr>
        <p:spPr>
          <a:xfrm>
            <a:off x="3316669" y="2310074"/>
            <a:ext cx="2390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2800" dirty="0">
                <a:cs typeface="(AH) Manal Black" pitchFamily="2" charset="-78"/>
              </a:rPr>
              <a:t>أِسْتأْذِن قَبْلِ التَّحّدًّث</a:t>
            </a:r>
            <a:endParaRPr lang="en-US" sz="2800" dirty="0">
              <a:cs typeface="(AH) Manal Black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0BF831-673C-4085-9B44-C42D704B0127}"/>
              </a:ext>
            </a:extLst>
          </p:cNvPr>
          <p:cNvSpPr txBox="1"/>
          <p:nvPr/>
        </p:nvSpPr>
        <p:spPr>
          <a:xfrm>
            <a:off x="2914849" y="5945672"/>
            <a:ext cx="1990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dirty="0">
                <a:cs typeface="(AH) Manal Black" pitchFamily="2" charset="-78"/>
              </a:rPr>
              <a:t>أِلتِزِم ال</a:t>
            </a:r>
            <a:r>
              <a:rPr lang="ar-SA" sz="2800" dirty="0">
                <a:cs typeface="(AH) Manal Black" pitchFamily="2" charset="-78"/>
              </a:rPr>
              <a:t>هدوء</a:t>
            </a:r>
            <a:endParaRPr lang="en-US" sz="2800" dirty="0">
              <a:cs typeface="(AH) Manal Black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337B03-33A8-4D4C-8782-A99BE559BBDD}"/>
              </a:ext>
            </a:extLst>
          </p:cNvPr>
          <p:cNvSpPr txBox="1"/>
          <p:nvPr/>
        </p:nvSpPr>
        <p:spPr>
          <a:xfrm>
            <a:off x="9223299" y="5849112"/>
            <a:ext cx="14025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BH" sz="2400" dirty="0">
                <a:cs typeface="(AH) Manal Black" pitchFamily="2" charset="-78"/>
              </a:rPr>
              <a:t>أًدَوِّن مُلاحَظاتي</a:t>
            </a:r>
            <a:endParaRPr lang="en-US" sz="2400" dirty="0">
              <a:cs typeface="(AH) Manal Black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221C1C5-872A-41C1-9D23-AE9D2A8452C9}"/>
              </a:ext>
            </a:extLst>
          </p:cNvPr>
          <p:cNvSpPr txBox="1"/>
          <p:nvPr/>
        </p:nvSpPr>
        <p:spPr>
          <a:xfrm>
            <a:off x="9177594" y="2380542"/>
            <a:ext cx="1973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400" dirty="0">
                <a:cs typeface="(AH) Manal Black" pitchFamily="2" charset="-78"/>
              </a:rPr>
              <a:t>أَبْتَعِد عَنْ </a:t>
            </a:r>
            <a:r>
              <a:rPr lang="ar-AE" sz="2400" dirty="0">
                <a:cs typeface="(AH) Manal Black" pitchFamily="2" charset="-78"/>
              </a:rPr>
              <a:t>ال</a:t>
            </a:r>
            <a:r>
              <a:rPr lang="ar-BH" sz="2400" dirty="0">
                <a:cs typeface="(AH) Manal Black" pitchFamily="2" charset="-78"/>
              </a:rPr>
              <a:t>ضّجيج مَنْ حَوْلي</a:t>
            </a:r>
            <a:endParaRPr lang="en-US" sz="2400" dirty="0">
              <a:cs typeface="(AH) Manal Black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4F63CB-81F4-46F7-BDED-ADBB232679BA}"/>
              </a:ext>
            </a:extLst>
          </p:cNvPr>
          <p:cNvSpPr txBox="1"/>
          <p:nvPr/>
        </p:nvSpPr>
        <p:spPr>
          <a:xfrm>
            <a:off x="6390840" y="2403194"/>
            <a:ext cx="174664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BH" sz="2400" dirty="0">
                <a:cs typeface="(AH) Manal Black" pitchFamily="2" charset="-78"/>
              </a:rPr>
              <a:t>أَسْتَمِع إلى الْمُعَلَّ</a:t>
            </a:r>
            <a:r>
              <a:rPr lang="ar-SA" sz="2400" dirty="0">
                <a:cs typeface="(AH) Manal Black" pitchFamily="2" charset="-78"/>
              </a:rPr>
              <a:t>م</a:t>
            </a:r>
            <a:r>
              <a:rPr lang="ar-AE" sz="2400" dirty="0">
                <a:cs typeface="(AH) Manal Black" pitchFamily="2" charset="-78"/>
              </a:rPr>
              <a:t>ة</a:t>
            </a:r>
            <a:r>
              <a:rPr lang="ar-BH" sz="2400" dirty="0">
                <a:cs typeface="(AH) Manal Black" pitchFamily="2" charset="-78"/>
              </a:rPr>
              <a:t> بِتِرْكيز</a:t>
            </a:r>
            <a:endParaRPr lang="en-US" sz="2400" dirty="0">
              <a:cs typeface="(AH) Manal Black" pitchFamily="2" charset="-78"/>
            </a:endParaRPr>
          </a:p>
        </p:txBody>
      </p:sp>
      <p:pic>
        <p:nvPicPr>
          <p:cNvPr id="19" name="Picture 2" descr="نتيجة بحث الصور عن أم تتحدث كرتون">
            <a:extLst>
              <a:ext uri="{FF2B5EF4-FFF2-40B4-BE49-F238E27FC236}">
                <a16:creationId xmlns:a16="http://schemas.microsoft.com/office/drawing/2014/main" xmlns="" id="{1B904767-BAB2-48C4-A742-3F4D4391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46" y="3331011"/>
            <a:ext cx="2164807" cy="225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15A837C-F98F-4E01-9DC2-4FBFF692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79" y="174182"/>
            <a:ext cx="2054831" cy="20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A69A69-F1AA-46D1-8520-BEE9580D932B}"/>
              </a:ext>
            </a:extLst>
          </p:cNvPr>
          <p:cNvSpPr txBox="1"/>
          <p:nvPr/>
        </p:nvSpPr>
        <p:spPr>
          <a:xfrm>
            <a:off x="5981844" y="5836198"/>
            <a:ext cx="2164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AE" sz="2400" dirty="0">
                <a:cs typeface="(AH) Manal Black" pitchFamily="2" charset="-78"/>
              </a:rPr>
              <a:t>اُفَكِّر وأُجيب بِمُفْرَدي</a:t>
            </a:r>
          </a:p>
          <a:p>
            <a:pPr algn="ctr">
              <a:defRPr/>
            </a:pPr>
            <a:r>
              <a:rPr lang="ar-AE" sz="2400" dirty="0">
                <a:cs typeface="(AH) Manal Black" pitchFamily="2" charset="-78"/>
              </a:rPr>
              <a:t>دونَ مساعَدَة أُحد</a:t>
            </a:r>
            <a:endParaRPr lang="en-US" sz="2400" dirty="0">
              <a:cs typeface="(AH) Manal Black" pitchFamily="2" charset="-78"/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D0A03A4-EEB2-4E38-BEC2-88F7F1C8F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63955" y="6070509"/>
            <a:ext cx="609600" cy="60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334F97-C7AB-4F75-A6DA-54DA2A1D21C5}"/>
              </a:ext>
            </a:extLst>
          </p:cNvPr>
          <p:cNvSpPr txBox="1"/>
          <p:nvPr/>
        </p:nvSpPr>
        <p:spPr>
          <a:xfrm>
            <a:off x="-737775" y="899814"/>
            <a:ext cx="4407694" cy="817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BH" sz="4715" dirty="0">
                <a:solidFill>
                  <a:srgbClr val="C00000"/>
                </a:solidFill>
                <a:cs typeface="(AH) Manal Black" pitchFamily="2" charset="-78"/>
              </a:rPr>
              <a:t>قَوانين الْحِصَّة </a:t>
            </a:r>
            <a:endParaRPr lang="en-US" sz="4715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pic>
        <p:nvPicPr>
          <p:cNvPr id="3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7CB04DCC-B763-4337-8D5F-431E0058FA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72" y="3988852"/>
            <a:ext cx="1404098" cy="1371724"/>
          </a:xfrm>
          <a:prstGeom prst="rect">
            <a:avLst/>
          </a:prstGeom>
        </p:spPr>
      </p:pic>
      <p:pic>
        <p:nvPicPr>
          <p:cNvPr id="4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2A22AB67-742A-4961-90B7-DD18DBBBEB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164"/>
            <a:ext cx="2246952" cy="2091715"/>
          </a:xfrm>
          <a:prstGeom prst="rect">
            <a:avLst/>
          </a:prstGeom>
        </p:spPr>
      </p:pic>
      <p:pic>
        <p:nvPicPr>
          <p:cNvPr id="5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4AEEF2-02AF-4CC4-B4D1-473C8C1A2A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8" y="4785369"/>
            <a:ext cx="1713832" cy="1651726"/>
          </a:xfrm>
          <a:prstGeom prst="rect">
            <a:avLst/>
          </a:prstGeom>
        </p:spPr>
      </p:pic>
      <p:pic>
        <p:nvPicPr>
          <p:cNvPr id="30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059FFF2-65AC-4A89-AAE3-F8373BF138E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03" y="5465516"/>
            <a:ext cx="1481697" cy="1436086"/>
          </a:xfrm>
          <a:prstGeom prst="rect">
            <a:avLst/>
          </a:prstGeom>
        </p:spPr>
      </p:pic>
      <p:pic>
        <p:nvPicPr>
          <p:cNvPr id="32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A6962FE-A84E-4F61-A6F7-1FC29084A5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65" y="4574625"/>
            <a:ext cx="1141935" cy="1139896"/>
          </a:xfrm>
          <a:prstGeom prst="rect">
            <a:avLst/>
          </a:prstGeom>
        </p:spPr>
      </p:pic>
      <p:pic>
        <p:nvPicPr>
          <p:cNvPr id="34" name="Picture 19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58D3BBD9-CCD9-409E-B548-DD9573B4B3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72" y="1855600"/>
            <a:ext cx="1121761" cy="12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DEDBE973-4D7B-4D76-A44A-F5EE9EE8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63791" y="4478846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94805" y="4726386"/>
            <a:ext cx="3048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5736D02-A77F-48D1-88E2-9056D30D5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27" y="30450"/>
            <a:ext cx="1762538" cy="175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466037-3DA5-4458-A809-0D1B51944394}"/>
              </a:ext>
            </a:extLst>
          </p:cNvPr>
          <p:cNvSpPr txBox="1"/>
          <p:nvPr/>
        </p:nvSpPr>
        <p:spPr>
          <a:xfrm>
            <a:off x="2646835" y="962542"/>
            <a:ext cx="6425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i="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أي العبارات التالية هي عبارة خاطئة:</a:t>
            </a:r>
            <a:endParaRPr lang="en-US" sz="4400" b="1" dirty="0">
              <a:latin typeface="Dubai Light" panose="020B0303030403030204" pitchFamily="34" charset="-78"/>
              <a:cs typeface="(AH) Manal Black" pitchFamily="2" charset="-78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432C645-FB89-40A8-8230-0D28012FB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23" y="1696358"/>
            <a:ext cx="3334482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DEDBE973-4D7B-4D76-A44A-F5EE9EE8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340626" y="3975168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72001" y="4322187"/>
            <a:ext cx="304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(AH) Manal Black" pitchFamily="2" charset="-78"/>
                <a:cs typeface="(AH) Manal Black" pitchFamily="2" charset="-78"/>
              </a:rPr>
              <a:t>المباراة المحلية</a:t>
            </a:r>
            <a:endParaRPr lang="en-US" sz="4400" dirty="0">
              <a:solidFill>
                <a:schemeClr val="tx1"/>
              </a:solidFill>
              <a:latin typeface="(AH) Manal Black" pitchFamily="2" charset="-78"/>
              <a:cs typeface="(AH) Manal Black" pitchFamily="2" charset="-78"/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5736D02-A77F-48D1-88E2-9056D30D5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2" y="78961"/>
            <a:ext cx="1762538" cy="1759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5F072-8C05-4F0B-B34E-0BEA53E05756}"/>
              </a:ext>
            </a:extLst>
          </p:cNvPr>
          <p:cNvSpPr/>
          <p:nvPr/>
        </p:nvSpPr>
        <p:spPr>
          <a:xfrm>
            <a:off x="2750899" y="1403963"/>
            <a:ext cx="63934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بيعت 544,692 تذكرة في المباراة المحلية، و455,692 في المباراة الدولية، في أي مباراة تم بيع عدد تذاكر أكبر؟</a:t>
            </a:r>
            <a:endParaRPr lang="ar-AE" sz="44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8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sser elsawy (yasserelsawy111) on Pinterest">
            <a:extLst>
              <a:ext uri="{FF2B5EF4-FFF2-40B4-BE49-F238E27FC236}">
                <a16:creationId xmlns:a16="http://schemas.microsoft.com/office/drawing/2014/main" xmlns="" id="{B6F2C846-85A5-4AFB-9401-7411BEDA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465DD36-D116-40F0-A975-3071B5D298E1}"/>
              </a:ext>
            </a:extLst>
          </p:cNvPr>
          <p:cNvSpPr/>
          <p:nvPr/>
        </p:nvSpPr>
        <p:spPr>
          <a:xfrm>
            <a:off x="1253756" y="242105"/>
            <a:ext cx="9446779" cy="6373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CBF6742-8561-4119-BEEC-4575458B6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65" y="1749129"/>
            <a:ext cx="1160418" cy="1158346"/>
          </a:xfrm>
          <a:prstGeom prst="rect">
            <a:avLst/>
          </a:prstGeom>
        </p:spPr>
      </p:pic>
      <p:pic>
        <p:nvPicPr>
          <p:cNvPr id="16" name="Picture 19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4188ACDF-FB62-41AA-813D-A74B4480C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" y="1661915"/>
            <a:ext cx="1961321" cy="2123735"/>
          </a:xfrm>
          <a:prstGeom prst="rect">
            <a:avLst/>
          </a:prstGeom>
        </p:spPr>
      </p:pic>
      <p:pic>
        <p:nvPicPr>
          <p:cNvPr id="19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119F30DA-EC0F-4BFC-A630-F868CBA4E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3" y="-62415"/>
            <a:ext cx="2246952" cy="2091715"/>
          </a:xfrm>
          <a:prstGeom prst="rect">
            <a:avLst/>
          </a:prstGeom>
        </p:spPr>
      </p:pic>
      <p:pic>
        <p:nvPicPr>
          <p:cNvPr id="13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684ED28-0DBD-4375-998E-B1D108FABE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85" y="4269443"/>
            <a:ext cx="1190101" cy="1162661"/>
          </a:xfrm>
          <a:prstGeom prst="rect">
            <a:avLst/>
          </a:prstGeom>
        </p:spPr>
      </p:pic>
      <p:pic>
        <p:nvPicPr>
          <p:cNvPr id="23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EA8CDF-8224-4C6C-8170-DD18069E82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5" y="4952153"/>
            <a:ext cx="2044022" cy="1969951"/>
          </a:xfrm>
          <a:prstGeom prst="rect">
            <a:avLst/>
          </a:prstGeom>
        </p:spPr>
      </p:pic>
      <p:pic>
        <p:nvPicPr>
          <p:cNvPr id="27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5B335E-F87D-46FE-992C-6768F8EAEF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4" y="5050934"/>
            <a:ext cx="1996741" cy="19352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C59A21E-0A53-48D9-8DDF-63EAF41EAC3A}"/>
              </a:ext>
            </a:extLst>
          </p:cNvPr>
          <p:cNvSpPr txBox="1">
            <a:spLocks/>
          </p:cNvSpPr>
          <p:nvPr/>
        </p:nvSpPr>
        <p:spPr>
          <a:xfrm>
            <a:off x="2940435" y="1078808"/>
            <a:ext cx="7024396" cy="9504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6600" b="1">
                <a:solidFill>
                  <a:schemeClr val="bg1"/>
                </a:solidFill>
              </a:rPr>
              <a:t>مراجعة الوحدة الأولى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4B7DD9-F2A7-4FC5-A33B-88C2EB785C01}"/>
              </a:ext>
            </a:extLst>
          </p:cNvPr>
          <p:cNvSpPr txBox="1"/>
          <p:nvPr/>
        </p:nvSpPr>
        <p:spPr>
          <a:xfrm>
            <a:off x="1621625" y="3562259"/>
            <a:ext cx="8483859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9"/>
              </a:rPr>
              <a:t>https://www.liveworksheets.com/c?a=a&amp;l=nu&amp;i=uutdtnx&amp;r=km</a:t>
            </a:r>
            <a:endParaRPr lang="ar-AE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147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asser elsawy (yasserelsawy111) on Pinterest">
            <a:extLst>
              <a:ext uri="{FF2B5EF4-FFF2-40B4-BE49-F238E27FC236}">
                <a16:creationId xmlns:a16="http://schemas.microsoft.com/office/drawing/2014/main" xmlns="" id="{8408D86F-AFFC-4F3B-8F3A-33A4D90F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05865A-E92A-4663-9CC7-96B1F4D5AE21}"/>
              </a:ext>
            </a:extLst>
          </p:cNvPr>
          <p:cNvSpPr txBox="1">
            <a:spLocks/>
          </p:cNvSpPr>
          <p:nvPr/>
        </p:nvSpPr>
        <p:spPr>
          <a:xfrm>
            <a:off x="2419619" y="533915"/>
            <a:ext cx="7211008" cy="8758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6600" b="1">
                <a:solidFill>
                  <a:schemeClr val="bg1"/>
                </a:solidFill>
              </a:rPr>
              <a:t>مراجعة الوحدة الثانية</a:t>
            </a:r>
            <a:endParaRPr lang="en-US" sz="66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D131AB6-DC73-4E3D-BC34-08E70F532289}"/>
              </a:ext>
            </a:extLst>
          </p:cNvPr>
          <p:cNvGrpSpPr/>
          <p:nvPr/>
        </p:nvGrpSpPr>
        <p:grpSpPr>
          <a:xfrm>
            <a:off x="2151370" y="858307"/>
            <a:ext cx="1573227" cy="1559558"/>
            <a:chOff x="-50193" y="1080053"/>
            <a:chExt cx="3355340" cy="3288966"/>
          </a:xfrm>
        </p:grpSpPr>
        <p:pic>
          <p:nvPicPr>
            <p:cNvPr id="10" name="Picture 9" descr="A picture containing clock&#10;&#10;Description automatically generated">
              <a:extLst>
                <a:ext uri="{FF2B5EF4-FFF2-40B4-BE49-F238E27FC236}">
                  <a16:creationId xmlns:a16="http://schemas.microsoft.com/office/drawing/2014/main" xmlns="" id="{1069A1B3-C59A-406D-B764-2C3089F9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0193" y="1080053"/>
              <a:ext cx="3355340" cy="3288966"/>
            </a:xfrm>
            <a:prstGeom prst="rect">
              <a:avLst/>
            </a:prstGeom>
          </p:spPr>
        </p:pic>
        <p:sp>
          <p:nvSpPr>
            <p:cNvPr id="11" name="Chord 10">
              <a:extLst>
                <a:ext uri="{FF2B5EF4-FFF2-40B4-BE49-F238E27FC236}">
                  <a16:creationId xmlns:a16="http://schemas.microsoft.com/office/drawing/2014/main" xmlns="" id="{3ED221F9-905B-4A4E-88E0-E29DBB78D8E9}"/>
                </a:ext>
              </a:extLst>
            </p:cNvPr>
            <p:cNvSpPr/>
            <p:nvPr/>
          </p:nvSpPr>
          <p:spPr>
            <a:xfrm rot="19065470">
              <a:off x="1177308" y="2419832"/>
              <a:ext cx="360746" cy="688920"/>
            </a:xfrm>
            <a:prstGeom prst="chord">
              <a:avLst>
                <a:gd name="adj1" fmla="val 2700000"/>
                <a:gd name="adj2" fmla="val 110981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B86CFC5-4BCB-4837-816F-F9F8AE087746}"/>
              </a:ext>
            </a:extLst>
          </p:cNvPr>
          <p:cNvGrpSpPr/>
          <p:nvPr/>
        </p:nvGrpSpPr>
        <p:grpSpPr>
          <a:xfrm>
            <a:off x="8712212" y="854463"/>
            <a:ext cx="1661219" cy="1494000"/>
            <a:chOff x="6692348" y="25426"/>
            <a:chExt cx="1661219" cy="1494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0C4391-2194-4D5B-92DC-97A550F6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340" y="25426"/>
              <a:ext cx="1573227" cy="1494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0D6E074-5E9A-4CD5-8156-E8DC0717A77F}"/>
                </a:ext>
              </a:extLst>
            </p:cNvPr>
            <p:cNvSpPr/>
            <p:nvPr/>
          </p:nvSpPr>
          <p:spPr>
            <a:xfrm>
              <a:off x="6692348" y="119270"/>
              <a:ext cx="609600" cy="861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peech Bubble: Rectangle with Corners Rounded 12">
            <a:extLst>
              <a:ext uri="{FF2B5EF4-FFF2-40B4-BE49-F238E27FC236}">
                <a16:creationId xmlns:a16="http://schemas.microsoft.com/office/drawing/2014/main" xmlns="" id="{BD3C2BEA-AA55-45E7-AFDA-2CEA2291E888}"/>
              </a:ext>
            </a:extLst>
          </p:cNvPr>
          <p:cNvSpPr/>
          <p:nvPr/>
        </p:nvSpPr>
        <p:spPr>
          <a:xfrm>
            <a:off x="1958040" y="2326510"/>
            <a:ext cx="9145929" cy="4359966"/>
          </a:xfrm>
          <a:custGeom>
            <a:avLst/>
            <a:gdLst>
              <a:gd name="connsiteX0" fmla="*/ 0 w 9145929"/>
              <a:gd name="connsiteY0" fmla="*/ 726676 h 4359966"/>
              <a:gd name="connsiteX1" fmla="*/ 726676 w 9145929"/>
              <a:gd name="connsiteY1" fmla="*/ 0 h 4359966"/>
              <a:gd name="connsiteX2" fmla="*/ 1133475 w 9145929"/>
              <a:gd name="connsiteY2" fmla="*/ 0 h 4359966"/>
              <a:gd name="connsiteX3" fmla="*/ 1524322 w 9145929"/>
              <a:gd name="connsiteY3" fmla="*/ 0 h 4359966"/>
              <a:gd name="connsiteX4" fmla="*/ 1524322 w 9145929"/>
              <a:gd name="connsiteY4" fmla="*/ 0 h 4359966"/>
              <a:gd name="connsiteX5" fmla="*/ 2095943 w 9145929"/>
              <a:gd name="connsiteY5" fmla="*/ 0 h 4359966"/>
              <a:gd name="connsiteX6" fmla="*/ 2644698 w 9145929"/>
              <a:gd name="connsiteY6" fmla="*/ 0 h 4359966"/>
              <a:gd name="connsiteX7" fmla="*/ 3216319 w 9145929"/>
              <a:gd name="connsiteY7" fmla="*/ 0 h 4359966"/>
              <a:gd name="connsiteX8" fmla="*/ 3810804 w 9145929"/>
              <a:gd name="connsiteY8" fmla="*/ 0 h 4359966"/>
              <a:gd name="connsiteX9" fmla="*/ 4340776 w 9145929"/>
              <a:gd name="connsiteY9" fmla="*/ 0 h 4359966"/>
              <a:gd name="connsiteX10" fmla="*/ 4916832 w 9145929"/>
              <a:gd name="connsiteY10" fmla="*/ 0 h 4359966"/>
              <a:gd name="connsiteX11" fmla="*/ 5585057 w 9145929"/>
              <a:gd name="connsiteY11" fmla="*/ 0 h 4359966"/>
              <a:gd name="connsiteX12" fmla="*/ 6161113 w 9145929"/>
              <a:gd name="connsiteY12" fmla="*/ 0 h 4359966"/>
              <a:gd name="connsiteX13" fmla="*/ 6829338 w 9145929"/>
              <a:gd name="connsiteY13" fmla="*/ 0 h 4359966"/>
              <a:gd name="connsiteX14" fmla="*/ 7405394 w 9145929"/>
              <a:gd name="connsiteY14" fmla="*/ 0 h 4359966"/>
              <a:gd name="connsiteX15" fmla="*/ 8419253 w 9145929"/>
              <a:gd name="connsiteY15" fmla="*/ 0 h 4359966"/>
              <a:gd name="connsiteX16" fmla="*/ 9145929 w 9145929"/>
              <a:gd name="connsiteY16" fmla="*/ 726676 h 4359966"/>
              <a:gd name="connsiteX17" fmla="*/ 9145929 w 9145929"/>
              <a:gd name="connsiteY17" fmla="*/ 726661 h 4359966"/>
              <a:gd name="connsiteX18" fmla="*/ 9145929 w 9145929"/>
              <a:gd name="connsiteY18" fmla="*/ 726661 h 4359966"/>
              <a:gd name="connsiteX19" fmla="*/ 9145929 w 9145929"/>
              <a:gd name="connsiteY19" fmla="*/ 1249857 h 4359966"/>
              <a:gd name="connsiteX20" fmla="*/ 9145929 w 9145929"/>
              <a:gd name="connsiteY20" fmla="*/ 1816653 h 4359966"/>
              <a:gd name="connsiteX21" fmla="*/ 9145929 w 9145929"/>
              <a:gd name="connsiteY21" fmla="*/ 2216313 h 4359966"/>
              <a:gd name="connsiteX22" fmla="*/ 9145929 w 9145929"/>
              <a:gd name="connsiteY22" fmla="*/ 2688639 h 4359966"/>
              <a:gd name="connsiteX23" fmla="*/ 9145929 w 9145929"/>
              <a:gd name="connsiteY23" fmla="*/ 3160964 h 4359966"/>
              <a:gd name="connsiteX24" fmla="*/ 9145929 w 9145929"/>
              <a:gd name="connsiteY24" fmla="*/ 3633290 h 4359966"/>
              <a:gd name="connsiteX25" fmla="*/ 8419253 w 9145929"/>
              <a:gd name="connsiteY25" fmla="*/ 4359966 h 4359966"/>
              <a:gd name="connsiteX26" fmla="*/ 7797112 w 9145929"/>
              <a:gd name="connsiteY26" fmla="*/ 4359966 h 4359966"/>
              <a:gd name="connsiteX27" fmla="*/ 7313225 w 9145929"/>
              <a:gd name="connsiteY27" fmla="*/ 4359966 h 4359966"/>
              <a:gd name="connsiteX28" fmla="*/ 6691085 w 9145929"/>
              <a:gd name="connsiteY28" fmla="*/ 4359966 h 4359966"/>
              <a:gd name="connsiteX29" fmla="*/ 6022860 w 9145929"/>
              <a:gd name="connsiteY29" fmla="*/ 4359966 h 4359966"/>
              <a:gd name="connsiteX30" fmla="*/ 5585057 w 9145929"/>
              <a:gd name="connsiteY30" fmla="*/ 4359966 h 4359966"/>
              <a:gd name="connsiteX31" fmla="*/ 4962916 w 9145929"/>
              <a:gd name="connsiteY31" fmla="*/ 4359966 h 4359966"/>
              <a:gd name="connsiteX32" fmla="*/ 4386860 w 9145929"/>
              <a:gd name="connsiteY32" fmla="*/ 4359966 h 4359966"/>
              <a:gd name="connsiteX33" fmla="*/ 3810804 w 9145929"/>
              <a:gd name="connsiteY33" fmla="*/ 4359966 h 4359966"/>
              <a:gd name="connsiteX34" fmla="*/ 3262048 w 9145929"/>
              <a:gd name="connsiteY34" fmla="*/ 4359966 h 4359966"/>
              <a:gd name="connsiteX35" fmla="*/ 2736157 w 9145929"/>
              <a:gd name="connsiteY35" fmla="*/ 4359966 h 4359966"/>
              <a:gd name="connsiteX36" fmla="*/ 2164537 w 9145929"/>
              <a:gd name="connsiteY36" fmla="*/ 4359966 h 4359966"/>
              <a:gd name="connsiteX37" fmla="*/ 1524322 w 9145929"/>
              <a:gd name="connsiteY37" fmla="*/ 4359966 h 4359966"/>
              <a:gd name="connsiteX38" fmla="*/ 1524322 w 9145929"/>
              <a:gd name="connsiteY38" fmla="*/ 4359966 h 4359966"/>
              <a:gd name="connsiteX39" fmla="*/ 1117523 w 9145929"/>
              <a:gd name="connsiteY39" fmla="*/ 4359966 h 4359966"/>
              <a:gd name="connsiteX40" fmla="*/ 726676 w 9145929"/>
              <a:gd name="connsiteY40" fmla="*/ 4359966 h 4359966"/>
              <a:gd name="connsiteX41" fmla="*/ 0 w 9145929"/>
              <a:gd name="connsiteY41" fmla="*/ 3633290 h 4359966"/>
              <a:gd name="connsiteX42" fmla="*/ 0 w 9145929"/>
              <a:gd name="connsiteY42" fmla="*/ 3179131 h 4359966"/>
              <a:gd name="connsiteX43" fmla="*/ 0 w 9145929"/>
              <a:gd name="connsiteY43" fmla="*/ 2724972 h 4359966"/>
              <a:gd name="connsiteX44" fmla="*/ 0 w 9145929"/>
              <a:gd name="connsiteY44" fmla="*/ 2270812 h 4359966"/>
              <a:gd name="connsiteX45" fmla="*/ 0 w 9145929"/>
              <a:gd name="connsiteY45" fmla="*/ 1816653 h 4359966"/>
              <a:gd name="connsiteX46" fmla="*/ 0 w 9145929"/>
              <a:gd name="connsiteY46" fmla="*/ 1652471 h 4359966"/>
              <a:gd name="connsiteX47" fmla="*/ 0 w 9145929"/>
              <a:gd name="connsiteY47" fmla="*/ 1217340 h 4359966"/>
              <a:gd name="connsiteX48" fmla="*/ 0 w 9145929"/>
              <a:gd name="connsiteY48" fmla="*/ 726661 h 4359966"/>
              <a:gd name="connsiteX49" fmla="*/ 0 w 9145929"/>
              <a:gd name="connsiteY49" fmla="*/ 726676 h 435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5929" h="4359966" fill="none" extrusionOk="0">
                <a:moveTo>
                  <a:pt x="0" y="726676"/>
                </a:moveTo>
                <a:cubicBezTo>
                  <a:pt x="69624" y="340681"/>
                  <a:pt x="304937" y="96374"/>
                  <a:pt x="726676" y="0"/>
                </a:cubicBezTo>
                <a:cubicBezTo>
                  <a:pt x="869337" y="-31172"/>
                  <a:pt x="981430" y="7601"/>
                  <a:pt x="1133475" y="0"/>
                </a:cubicBezTo>
                <a:cubicBezTo>
                  <a:pt x="1285520" y="-7601"/>
                  <a:pt x="1430689" y="9650"/>
                  <a:pt x="1524322" y="0"/>
                </a:cubicBezTo>
                <a:lnTo>
                  <a:pt x="1524322" y="0"/>
                </a:lnTo>
                <a:cubicBezTo>
                  <a:pt x="1768477" y="-29276"/>
                  <a:pt x="1953875" y="63025"/>
                  <a:pt x="2095943" y="0"/>
                </a:cubicBezTo>
                <a:cubicBezTo>
                  <a:pt x="2238011" y="-63025"/>
                  <a:pt x="2373451" y="57603"/>
                  <a:pt x="2644698" y="0"/>
                </a:cubicBezTo>
                <a:cubicBezTo>
                  <a:pt x="2915945" y="-57603"/>
                  <a:pt x="2935006" y="45592"/>
                  <a:pt x="3216319" y="0"/>
                </a:cubicBezTo>
                <a:cubicBezTo>
                  <a:pt x="3497632" y="-45592"/>
                  <a:pt x="3515564" y="66618"/>
                  <a:pt x="3810804" y="0"/>
                </a:cubicBezTo>
                <a:cubicBezTo>
                  <a:pt x="3986057" y="-26782"/>
                  <a:pt x="4229722" y="19544"/>
                  <a:pt x="4340776" y="0"/>
                </a:cubicBezTo>
                <a:cubicBezTo>
                  <a:pt x="4451830" y="-19544"/>
                  <a:pt x="4743170" y="68352"/>
                  <a:pt x="4916832" y="0"/>
                </a:cubicBezTo>
                <a:cubicBezTo>
                  <a:pt x="5090494" y="-68352"/>
                  <a:pt x="5388014" y="54456"/>
                  <a:pt x="5585057" y="0"/>
                </a:cubicBezTo>
                <a:cubicBezTo>
                  <a:pt x="5782100" y="-54456"/>
                  <a:pt x="5875841" y="33717"/>
                  <a:pt x="6161113" y="0"/>
                </a:cubicBezTo>
                <a:cubicBezTo>
                  <a:pt x="6446385" y="-33717"/>
                  <a:pt x="6648504" y="8022"/>
                  <a:pt x="6829338" y="0"/>
                </a:cubicBezTo>
                <a:cubicBezTo>
                  <a:pt x="7010172" y="-8022"/>
                  <a:pt x="7271029" y="38060"/>
                  <a:pt x="7405394" y="0"/>
                </a:cubicBezTo>
                <a:cubicBezTo>
                  <a:pt x="7539759" y="-38060"/>
                  <a:pt x="8010185" y="7454"/>
                  <a:pt x="8419253" y="0"/>
                </a:cubicBezTo>
                <a:cubicBezTo>
                  <a:pt x="8806208" y="-61479"/>
                  <a:pt x="9162738" y="320619"/>
                  <a:pt x="9145929" y="726676"/>
                </a:cubicBezTo>
                <a:cubicBezTo>
                  <a:pt x="9145927" y="726671"/>
                  <a:pt x="9145930" y="726667"/>
                  <a:pt x="9145929" y="726661"/>
                </a:cubicBezTo>
                <a:lnTo>
                  <a:pt x="9145929" y="726661"/>
                </a:lnTo>
                <a:cubicBezTo>
                  <a:pt x="9187122" y="982257"/>
                  <a:pt x="9130946" y="1000919"/>
                  <a:pt x="9145929" y="1249857"/>
                </a:cubicBezTo>
                <a:cubicBezTo>
                  <a:pt x="9160912" y="1498795"/>
                  <a:pt x="9139772" y="1567792"/>
                  <a:pt x="9145929" y="1816653"/>
                </a:cubicBezTo>
                <a:cubicBezTo>
                  <a:pt x="9148305" y="1918200"/>
                  <a:pt x="9132149" y="2074191"/>
                  <a:pt x="9145929" y="2216313"/>
                </a:cubicBezTo>
                <a:cubicBezTo>
                  <a:pt x="9159709" y="2358435"/>
                  <a:pt x="9131656" y="2523137"/>
                  <a:pt x="9145929" y="2688639"/>
                </a:cubicBezTo>
                <a:cubicBezTo>
                  <a:pt x="9160202" y="2854141"/>
                  <a:pt x="9125739" y="3025979"/>
                  <a:pt x="9145929" y="3160964"/>
                </a:cubicBezTo>
                <a:cubicBezTo>
                  <a:pt x="9166119" y="3295949"/>
                  <a:pt x="9111142" y="3443044"/>
                  <a:pt x="9145929" y="3633290"/>
                </a:cubicBezTo>
                <a:cubicBezTo>
                  <a:pt x="9187114" y="4005136"/>
                  <a:pt x="8856556" y="4285022"/>
                  <a:pt x="8419253" y="4359966"/>
                </a:cubicBezTo>
                <a:cubicBezTo>
                  <a:pt x="8275833" y="4407640"/>
                  <a:pt x="7926904" y="4312824"/>
                  <a:pt x="7797112" y="4359966"/>
                </a:cubicBezTo>
                <a:cubicBezTo>
                  <a:pt x="7667320" y="4407108"/>
                  <a:pt x="7496574" y="4307015"/>
                  <a:pt x="7313225" y="4359966"/>
                </a:cubicBezTo>
                <a:cubicBezTo>
                  <a:pt x="7129876" y="4412917"/>
                  <a:pt x="6981657" y="4333154"/>
                  <a:pt x="6691085" y="4359966"/>
                </a:cubicBezTo>
                <a:cubicBezTo>
                  <a:pt x="6400513" y="4386778"/>
                  <a:pt x="6296095" y="4309566"/>
                  <a:pt x="6022860" y="4359966"/>
                </a:cubicBezTo>
                <a:cubicBezTo>
                  <a:pt x="5749625" y="4410366"/>
                  <a:pt x="5745261" y="4333398"/>
                  <a:pt x="5585057" y="4359966"/>
                </a:cubicBezTo>
                <a:cubicBezTo>
                  <a:pt x="5424853" y="4386534"/>
                  <a:pt x="5119641" y="4299998"/>
                  <a:pt x="4962916" y="4359966"/>
                </a:cubicBezTo>
                <a:cubicBezTo>
                  <a:pt x="4806191" y="4419934"/>
                  <a:pt x="4672856" y="4345708"/>
                  <a:pt x="4386860" y="4359966"/>
                </a:cubicBezTo>
                <a:cubicBezTo>
                  <a:pt x="4100864" y="4374224"/>
                  <a:pt x="3977706" y="4301004"/>
                  <a:pt x="3810804" y="4359966"/>
                </a:cubicBezTo>
                <a:cubicBezTo>
                  <a:pt x="3536511" y="4382369"/>
                  <a:pt x="3459553" y="4305122"/>
                  <a:pt x="3262048" y="4359966"/>
                </a:cubicBezTo>
                <a:cubicBezTo>
                  <a:pt x="3064543" y="4414810"/>
                  <a:pt x="2967877" y="4305372"/>
                  <a:pt x="2736157" y="4359966"/>
                </a:cubicBezTo>
                <a:cubicBezTo>
                  <a:pt x="2504437" y="4414560"/>
                  <a:pt x="2409450" y="4305352"/>
                  <a:pt x="2164537" y="4359966"/>
                </a:cubicBezTo>
                <a:cubicBezTo>
                  <a:pt x="1919624" y="4414580"/>
                  <a:pt x="1797791" y="4291720"/>
                  <a:pt x="1524322" y="4359966"/>
                </a:cubicBezTo>
                <a:lnTo>
                  <a:pt x="1524322" y="4359966"/>
                </a:lnTo>
                <a:cubicBezTo>
                  <a:pt x="1368802" y="4378790"/>
                  <a:pt x="1275751" y="4338877"/>
                  <a:pt x="1117523" y="4359966"/>
                </a:cubicBezTo>
                <a:cubicBezTo>
                  <a:pt x="959295" y="4381055"/>
                  <a:pt x="885036" y="4326158"/>
                  <a:pt x="726676" y="4359966"/>
                </a:cubicBezTo>
                <a:cubicBezTo>
                  <a:pt x="409200" y="4360985"/>
                  <a:pt x="12877" y="4005167"/>
                  <a:pt x="0" y="3633290"/>
                </a:cubicBezTo>
                <a:cubicBezTo>
                  <a:pt x="-53344" y="3488216"/>
                  <a:pt x="20663" y="3353045"/>
                  <a:pt x="0" y="3179131"/>
                </a:cubicBezTo>
                <a:cubicBezTo>
                  <a:pt x="-20663" y="3005217"/>
                  <a:pt x="22800" y="2940229"/>
                  <a:pt x="0" y="2724972"/>
                </a:cubicBezTo>
                <a:cubicBezTo>
                  <a:pt x="-22800" y="2509715"/>
                  <a:pt x="6181" y="2363868"/>
                  <a:pt x="0" y="2270812"/>
                </a:cubicBezTo>
                <a:cubicBezTo>
                  <a:pt x="-6181" y="2177756"/>
                  <a:pt x="35134" y="1944984"/>
                  <a:pt x="0" y="1816653"/>
                </a:cubicBezTo>
                <a:cubicBezTo>
                  <a:pt x="-16514" y="1743205"/>
                  <a:pt x="2532" y="1719998"/>
                  <a:pt x="0" y="1652471"/>
                </a:cubicBezTo>
                <a:cubicBezTo>
                  <a:pt x="-45397" y="1517636"/>
                  <a:pt x="26290" y="1387266"/>
                  <a:pt x="0" y="1217340"/>
                </a:cubicBezTo>
                <a:cubicBezTo>
                  <a:pt x="-26290" y="1047414"/>
                  <a:pt x="49093" y="868819"/>
                  <a:pt x="0" y="726661"/>
                </a:cubicBezTo>
                <a:cubicBezTo>
                  <a:pt x="0" y="726664"/>
                  <a:pt x="-1" y="726673"/>
                  <a:pt x="0" y="726676"/>
                </a:cubicBezTo>
                <a:close/>
              </a:path>
              <a:path w="9145929" h="4359966" stroke="0" extrusionOk="0">
                <a:moveTo>
                  <a:pt x="0" y="726676"/>
                </a:moveTo>
                <a:cubicBezTo>
                  <a:pt x="-30624" y="343480"/>
                  <a:pt x="344411" y="20598"/>
                  <a:pt x="726676" y="0"/>
                </a:cubicBezTo>
                <a:cubicBezTo>
                  <a:pt x="828193" y="-29020"/>
                  <a:pt x="967915" y="38203"/>
                  <a:pt x="1125499" y="0"/>
                </a:cubicBezTo>
                <a:cubicBezTo>
                  <a:pt x="1283083" y="-38203"/>
                  <a:pt x="1434184" y="11142"/>
                  <a:pt x="1524322" y="0"/>
                </a:cubicBezTo>
                <a:lnTo>
                  <a:pt x="1524322" y="0"/>
                </a:lnTo>
                <a:cubicBezTo>
                  <a:pt x="1705743" y="-57879"/>
                  <a:pt x="1897370" y="72726"/>
                  <a:pt x="2141672" y="0"/>
                </a:cubicBezTo>
                <a:cubicBezTo>
                  <a:pt x="2385974" y="-72726"/>
                  <a:pt x="2472269" y="19219"/>
                  <a:pt x="2690428" y="0"/>
                </a:cubicBezTo>
                <a:cubicBezTo>
                  <a:pt x="2908587" y="-19219"/>
                  <a:pt x="3090726" y="560"/>
                  <a:pt x="3262048" y="0"/>
                </a:cubicBezTo>
                <a:cubicBezTo>
                  <a:pt x="3433370" y="-560"/>
                  <a:pt x="3668957" y="39734"/>
                  <a:pt x="3810804" y="0"/>
                </a:cubicBezTo>
                <a:cubicBezTo>
                  <a:pt x="4004747" y="-47981"/>
                  <a:pt x="4169597" y="36042"/>
                  <a:pt x="4294691" y="0"/>
                </a:cubicBezTo>
                <a:cubicBezTo>
                  <a:pt x="4419785" y="-36042"/>
                  <a:pt x="4736724" y="21655"/>
                  <a:pt x="4870747" y="0"/>
                </a:cubicBezTo>
                <a:cubicBezTo>
                  <a:pt x="5004770" y="-21655"/>
                  <a:pt x="5239917" y="21459"/>
                  <a:pt x="5354634" y="0"/>
                </a:cubicBezTo>
                <a:cubicBezTo>
                  <a:pt x="5469351" y="-21459"/>
                  <a:pt x="5738645" y="4540"/>
                  <a:pt x="5838522" y="0"/>
                </a:cubicBezTo>
                <a:cubicBezTo>
                  <a:pt x="5938399" y="-4540"/>
                  <a:pt x="6218474" y="45724"/>
                  <a:pt x="6414578" y="0"/>
                </a:cubicBezTo>
                <a:cubicBezTo>
                  <a:pt x="6610682" y="-45724"/>
                  <a:pt x="6725232" y="6914"/>
                  <a:pt x="6852380" y="0"/>
                </a:cubicBezTo>
                <a:cubicBezTo>
                  <a:pt x="6979528" y="-6914"/>
                  <a:pt x="7121048" y="48342"/>
                  <a:pt x="7290183" y="0"/>
                </a:cubicBezTo>
                <a:cubicBezTo>
                  <a:pt x="7459318" y="-48342"/>
                  <a:pt x="7895938" y="55296"/>
                  <a:pt x="8419253" y="0"/>
                </a:cubicBezTo>
                <a:cubicBezTo>
                  <a:pt x="8786873" y="-98206"/>
                  <a:pt x="9242083" y="383489"/>
                  <a:pt x="9145929" y="726676"/>
                </a:cubicBezTo>
                <a:cubicBezTo>
                  <a:pt x="9145929" y="726670"/>
                  <a:pt x="9145929" y="726664"/>
                  <a:pt x="9145929" y="726661"/>
                </a:cubicBezTo>
                <a:lnTo>
                  <a:pt x="9145929" y="726661"/>
                </a:lnTo>
                <a:cubicBezTo>
                  <a:pt x="9155200" y="843595"/>
                  <a:pt x="9092805" y="1059333"/>
                  <a:pt x="9145929" y="1282557"/>
                </a:cubicBezTo>
                <a:cubicBezTo>
                  <a:pt x="9199053" y="1505781"/>
                  <a:pt x="9127546" y="1606535"/>
                  <a:pt x="9145929" y="1816653"/>
                </a:cubicBezTo>
                <a:cubicBezTo>
                  <a:pt x="9194700" y="1953805"/>
                  <a:pt x="9124183" y="2128111"/>
                  <a:pt x="9145929" y="2252646"/>
                </a:cubicBezTo>
                <a:cubicBezTo>
                  <a:pt x="9167675" y="2377181"/>
                  <a:pt x="9097257" y="2487293"/>
                  <a:pt x="9145929" y="2706805"/>
                </a:cubicBezTo>
                <a:cubicBezTo>
                  <a:pt x="9194601" y="2926317"/>
                  <a:pt x="9121301" y="3008616"/>
                  <a:pt x="9145929" y="3160964"/>
                </a:cubicBezTo>
                <a:cubicBezTo>
                  <a:pt x="9170557" y="3313312"/>
                  <a:pt x="9121290" y="3417146"/>
                  <a:pt x="9145929" y="3633290"/>
                </a:cubicBezTo>
                <a:cubicBezTo>
                  <a:pt x="9170366" y="4005876"/>
                  <a:pt x="8884538" y="4430758"/>
                  <a:pt x="8419253" y="4359966"/>
                </a:cubicBezTo>
                <a:cubicBezTo>
                  <a:pt x="8292177" y="4405744"/>
                  <a:pt x="8194249" y="4336694"/>
                  <a:pt x="7981450" y="4359966"/>
                </a:cubicBezTo>
                <a:cubicBezTo>
                  <a:pt x="7768651" y="4383238"/>
                  <a:pt x="7525449" y="4286237"/>
                  <a:pt x="7313225" y="4359966"/>
                </a:cubicBezTo>
                <a:cubicBezTo>
                  <a:pt x="7101002" y="4433695"/>
                  <a:pt x="6932895" y="4304150"/>
                  <a:pt x="6829338" y="4359966"/>
                </a:cubicBezTo>
                <a:cubicBezTo>
                  <a:pt x="6725781" y="4415782"/>
                  <a:pt x="6428203" y="4337391"/>
                  <a:pt x="6299366" y="4359966"/>
                </a:cubicBezTo>
                <a:cubicBezTo>
                  <a:pt x="6170529" y="4382541"/>
                  <a:pt x="5979116" y="4346387"/>
                  <a:pt x="5677226" y="4359966"/>
                </a:cubicBezTo>
                <a:cubicBezTo>
                  <a:pt x="5375336" y="4373545"/>
                  <a:pt x="5186336" y="4326596"/>
                  <a:pt x="5009001" y="4359966"/>
                </a:cubicBezTo>
                <a:cubicBezTo>
                  <a:pt x="4831666" y="4393336"/>
                  <a:pt x="4760114" y="4331366"/>
                  <a:pt x="4525114" y="4359966"/>
                </a:cubicBezTo>
                <a:cubicBezTo>
                  <a:pt x="4290114" y="4388566"/>
                  <a:pt x="4038699" y="4281525"/>
                  <a:pt x="3810804" y="4359966"/>
                </a:cubicBezTo>
                <a:cubicBezTo>
                  <a:pt x="3597137" y="4396181"/>
                  <a:pt x="3414880" y="4316727"/>
                  <a:pt x="3262048" y="4359966"/>
                </a:cubicBezTo>
                <a:cubicBezTo>
                  <a:pt x="3109216" y="4403205"/>
                  <a:pt x="2902394" y="4326022"/>
                  <a:pt x="2736157" y="4359966"/>
                </a:cubicBezTo>
                <a:cubicBezTo>
                  <a:pt x="2569920" y="4393910"/>
                  <a:pt x="2348393" y="4299739"/>
                  <a:pt x="2141672" y="4359966"/>
                </a:cubicBezTo>
                <a:cubicBezTo>
                  <a:pt x="1934952" y="4420193"/>
                  <a:pt x="1762698" y="4305774"/>
                  <a:pt x="1524322" y="4359966"/>
                </a:cubicBezTo>
                <a:lnTo>
                  <a:pt x="1524322" y="4359966"/>
                </a:lnTo>
                <a:cubicBezTo>
                  <a:pt x="1402691" y="4399807"/>
                  <a:pt x="1301746" y="4319491"/>
                  <a:pt x="1125499" y="4359966"/>
                </a:cubicBezTo>
                <a:cubicBezTo>
                  <a:pt x="949252" y="4400441"/>
                  <a:pt x="845233" y="4335563"/>
                  <a:pt x="726676" y="4359966"/>
                </a:cubicBezTo>
                <a:cubicBezTo>
                  <a:pt x="340850" y="4306628"/>
                  <a:pt x="-43771" y="4139326"/>
                  <a:pt x="0" y="3633290"/>
                </a:cubicBezTo>
                <a:cubicBezTo>
                  <a:pt x="-2203" y="3394208"/>
                  <a:pt x="23074" y="3259909"/>
                  <a:pt x="0" y="3142798"/>
                </a:cubicBezTo>
                <a:cubicBezTo>
                  <a:pt x="-23074" y="3025687"/>
                  <a:pt x="39467" y="2797758"/>
                  <a:pt x="0" y="2688639"/>
                </a:cubicBezTo>
                <a:cubicBezTo>
                  <a:pt x="-39467" y="2579520"/>
                  <a:pt x="94388" y="2215827"/>
                  <a:pt x="0" y="1816653"/>
                </a:cubicBezTo>
                <a:cubicBezTo>
                  <a:pt x="-9756" y="1764771"/>
                  <a:pt x="7594" y="1724539"/>
                  <a:pt x="0" y="1652471"/>
                </a:cubicBezTo>
                <a:cubicBezTo>
                  <a:pt x="-42559" y="1423745"/>
                  <a:pt x="33789" y="1296981"/>
                  <a:pt x="0" y="1180308"/>
                </a:cubicBezTo>
                <a:cubicBezTo>
                  <a:pt x="-33789" y="1063635"/>
                  <a:pt x="44318" y="837106"/>
                  <a:pt x="0" y="726661"/>
                </a:cubicBezTo>
                <a:cubicBezTo>
                  <a:pt x="1" y="726669"/>
                  <a:pt x="-1" y="726674"/>
                  <a:pt x="0" y="726676"/>
                </a:cubicBezTo>
                <a:close/>
              </a:path>
            </a:pathLst>
          </a:custGeom>
          <a:ln w="5715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3989574929">
                  <a:prstGeom prst="wedgeRoundRectCallout">
                    <a:avLst>
                      <a:gd name="adj1" fmla="val -49327"/>
                      <a:gd name="adj2" fmla="val -1209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cs typeface="(AH) Manal Black" pitchFamily="2" charset="-78"/>
              </a:rPr>
              <a:t>مراجعة الوحدة </a:t>
            </a:r>
            <a:r>
              <a:rPr lang="ar-BH" sz="5400" dirty="0">
                <a:cs typeface="(AH) Manal Black" pitchFamily="2" charset="-78"/>
              </a:rPr>
              <a:t>الثانية</a:t>
            </a:r>
          </a:p>
          <a:p>
            <a:pPr algn="ctr"/>
            <a:r>
              <a:rPr lang="ar-BH" sz="1400" dirty="0">
                <a:solidFill>
                  <a:schemeClr val="bg1"/>
                </a:solidFill>
                <a:cs typeface="(AH) Manal Black" pitchFamily="2" charset="-78"/>
              </a:rPr>
              <a:t>.</a:t>
            </a:r>
            <a:endParaRPr lang="ar-AE" sz="1200" dirty="0">
              <a:solidFill>
                <a:schemeClr val="bg1"/>
              </a:solidFill>
              <a:cs typeface="(AH) Manal Black" pitchFamily="2" charset="-78"/>
            </a:endParaRP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cs typeface="(AH) Manal Black" pitchFamily="2" charset="-78"/>
              </a:rPr>
              <a:t>خواص الجمع و قواعد الطرح</a:t>
            </a: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cs typeface="(AH) Manal Black" pitchFamily="2" charset="-78"/>
              </a:rPr>
              <a:t>استخدام الأنماط في الجمع و الطرح</a:t>
            </a: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cs typeface="(AH) Manal Black" pitchFamily="2" charset="-78"/>
              </a:rPr>
              <a:t>تقدير المجاميع و الفروق</a:t>
            </a: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cs typeface="(AH) Manal Black" pitchFamily="2" charset="-78"/>
              </a:rPr>
              <a:t>جمع و طرح الأعداد متعددة الأرقام</a:t>
            </a: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cs typeface="(AH) Manal Black" pitchFamily="2" charset="-78"/>
              </a:rPr>
              <a:t>حل مسائل كلامية باستخدام الجمع و الطرح</a:t>
            </a:r>
            <a:endParaRPr lang="ar-AE" sz="3200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0059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خاصية التجميع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خاصية المحايد في الجمع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خاصية التبديل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ما هي خاصية الجمع التي توضحها الجملة العددية التالية :</a:t>
            </a:r>
          </a:p>
          <a:p>
            <a:pPr algn="ctr"/>
            <a:endParaRPr lang="ar-BH" sz="2000" b="1" dirty="0">
              <a:solidFill>
                <a:schemeClr val="tx1"/>
              </a:solidFill>
            </a:endParaRP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4 + 7 = 7 + 4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6" y="4711201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711201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1F2E415-4232-43FC-A563-D1B3442EED58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1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672,913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671,923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672,823</a:t>
            </a:r>
            <a:endParaRPr lang="en-US" sz="3600" dirty="0"/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4701399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17" y="4701399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BC7CEE2-7380-4FAA-9DC7-D0D76EE7F211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2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6E92128-695F-45E5-86EB-E549EF227937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عدد أصغر بمقدار 100 من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</a:rPr>
              <a:t>672,923</a:t>
            </a:r>
          </a:p>
        </p:txBody>
      </p:sp>
    </p:spTree>
    <p:extLst>
      <p:ext uri="{BB962C8B-B14F-4D97-AF65-F5344CB8AC3E}">
        <p14:creationId xmlns:p14="http://schemas.microsoft.com/office/powerpoint/2010/main" val="18951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1,000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100,000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05" y="4758716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689097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B2E6D4A-5810-41CF-938F-F78C9C9342FC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C603C99-71B2-4AEB-8D45-ED20BBF05481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العدد الذي يكمل الجملة العددية التالية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1,293,745 + ………… = 1,393,745</a:t>
            </a:r>
            <a:endParaRPr lang="ar-BH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15,000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13,000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14,000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97" y="4689097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74" y="4711200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A54AD8D-33EF-4810-AE7B-C295929A6453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4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B5D02D4-E0C7-4054-825D-C19B25AFBC47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أوجد القيمة التقديرية للمجموع بالتقريب لأقرب ألف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</a:rPr>
              <a:t>8,211 + 5,523</a:t>
            </a:r>
            <a:endParaRPr lang="ar-BH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11,500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11,300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11,600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3" y="4715601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715600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F841041-9FCB-41DA-8F0A-6A71610DBDA6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5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A2A1A69-6CA2-4F0D-BF72-F953F42849C0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أوجد القيمة التقديرية لناتج الطرح بالتقريب لأقرب مئة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55,777 – 44,222</a:t>
            </a:r>
          </a:p>
        </p:txBody>
      </p:sp>
    </p:spTree>
    <p:extLst>
      <p:ext uri="{BB962C8B-B14F-4D97-AF65-F5344CB8AC3E}">
        <p14:creationId xmlns:p14="http://schemas.microsoft.com/office/powerpoint/2010/main" val="31639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965A7E7-FFBE-4840-957C-5EF3A73EC829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5CAFE8-FBF0-4F7F-B8A2-DA802D362A92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1,000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0AAD19-3AB9-40EB-A656-9DA560CB599F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10,000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D88BB0-376C-460F-B836-04155C03E076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B8F44620-91B2-4284-8891-A954714A4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44" y="4758714"/>
            <a:ext cx="2283921" cy="216890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810F01A-96F0-479E-AB19-8FB7A3D652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9" y="4758714"/>
            <a:ext cx="2283921" cy="216890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210BC1C-7F7D-41D6-A836-B94D112E6F4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العدد الذي يكمل الجملة العددية التالية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1,293,745 - ………… = 1,293,645</a:t>
            </a:r>
            <a:endParaRPr lang="ar-BH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sser elsawy (yasserelsawy111) on Pinterest">
            <a:extLst>
              <a:ext uri="{FF2B5EF4-FFF2-40B4-BE49-F238E27FC236}">
                <a16:creationId xmlns:a16="http://schemas.microsoft.com/office/drawing/2014/main" xmlns="" id="{B6F2C846-85A5-4AFB-9401-7411BEDA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59B1E1C-A02D-4A2F-A415-5A282B9AD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5" y="73222"/>
            <a:ext cx="1909458" cy="186543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11ECA7D8-F4F6-45F6-8D19-3BE04D707C33}"/>
              </a:ext>
            </a:extLst>
          </p:cNvPr>
          <p:cNvSpPr/>
          <p:nvPr/>
        </p:nvSpPr>
        <p:spPr>
          <a:xfrm>
            <a:off x="1245704" y="294491"/>
            <a:ext cx="9753610" cy="6411109"/>
          </a:xfrm>
          <a:prstGeom prst="wedgeRoundRectCallout">
            <a:avLst>
              <a:gd name="adj1" fmla="val -50845"/>
              <a:gd name="adj2" fmla="val 33219"/>
              <a:gd name="adj3" fmla="val 16667"/>
            </a:avLst>
          </a:prstGeom>
          <a:solidFill>
            <a:schemeClr val="bg1">
              <a:alpha val="6666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مراجعة الوحدة الأولى:</a:t>
            </a:r>
          </a:p>
          <a:p>
            <a:pPr algn="ctr"/>
            <a:r>
              <a:rPr lang="ar-AE" sz="7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( </a:t>
            </a:r>
            <a:r>
              <a:rPr lang="ar-AE" sz="7200" dirty="0">
                <a:solidFill>
                  <a:srgbClr val="FF0000"/>
                </a:solidFill>
                <a:cs typeface="(AH) Manal Black" pitchFamily="2" charset="-78"/>
              </a:rPr>
              <a:t>القيمة المكانية </a:t>
            </a:r>
            <a:r>
              <a:rPr lang="ar-AE" sz="7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)</a:t>
            </a:r>
          </a:p>
        </p:txBody>
      </p:sp>
      <p:pic>
        <p:nvPicPr>
          <p:cNvPr id="19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119F30DA-EC0F-4BFC-A630-F868CBA4E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8" y="-279562"/>
            <a:ext cx="2246952" cy="2091715"/>
          </a:xfrm>
          <a:prstGeom prst="rect">
            <a:avLst/>
          </a:prstGeom>
        </p:spPr>
      </p:pic>
      <p:pic>
        <p:nvPicPr>
          <p:cNvPr id="23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EA8CDF-8224-4C6C-8170-DD18069E8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43" y="2515069"/>
            <a:ext cx="2044022" cy="1969951"/>
          </a:xfrm>
          <a:prstGeom prst="rect">
            <a:avLst/>
          </a:prstGeom>
        </p:spPr>
      </p:pic>
      <p:pic>
        <p:nvPicPr>
          <p:cNvPr id="27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5B335E-F87D-46FE-992C-6768F8EAE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83" y="5490783"/>
            <a:ext cx="1481697" cy="1436086"/>
          </a:xfrm>
          <a:prstGeom prst="rect">
            <a:avLst/>
          </a:prstGeom>
        </p:spPr>
      </p:pic>
      <p:pic>
        <p:nvPicPr>
          <p:cNvPr id="21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CEB245A-4606-4BA5-AA78-D9EA347F12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7" y="1666378"/>
            <a:ext cx="1388023" cy="1385545"/>
          </a:xfrm>
          <a:prstGeom prst="rect">
            <a:avLst/>
          </a:prstGeom>
        </p:spPr>
      </p:pic>
      <p:pic>
        <p:nvPicPr>
          <p:cNvPr id="16" name="Picture 19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4188ACDF-FB62-41AA-813D-A74B4480C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06" y="597501"/>
            <a:ext cx="1121761" cy="12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36,599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46,538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46,500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31" y="4724303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724303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33659AE-CEE2-4A0B-92CA-CDDC8CB0853F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7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B8919D-2DEC-4726-B53C-E8974B0411BD}"/>
              </a:ext>
            </a:extLst>
          </p:cNvPr>
          <p:cNvSpPr/>
          <p:nvPr/>
        </p:nvSpPr>
        <p:spPr>
          <a:xfrm>
            <a:off x="6132935" y="2289922"/>
            <a:ext cx="3708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ناتج الجمع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CB987E-8F0F-4022-A4F6-48810CF75DB5}"/>
              </a:ext>
            </a:extLst>
          </p:cNvPr>
          <p:cNvSpPr txBox="1"/>
          <p:nvPr/>
        </p:nvSpPr>
        <p:spPr>
          <a:xfrm>
            <a:off x="2775202" y="1966757"/>
            <a:ext cx="308775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    </a:t>
            </a:r>
            <a:r>
              <a:rPr lang="ar-BH" sz="4700" b="1" dirty="0"/>
              <a:t>38</a:t>
            </a:r>
            <a:r>
              <a:rPr lang="en-US" sz="4700" b="1" dirty="0"/>
              <a:t>,</a:t>
            </a:r>
            <a:r>
              <a:rPr lang="ar-BH" sz="4700" b="1" dirty="0"/>
              <a:t>461</a:t>
            </a:r>
            <a:endParaRPr lang="en-US" sz="4700" b="1" dirty="0"/>
          </a:p>
          <a:p>
            <a:r>
              <a:rPr lang="en-US" sz="4800" b="1" dirty="0"/>
              <a:t>   + </a:t>
            </a:r>
            <a:r>
              <a:rPr lang="ar-BH" sz="4800" b="1" u="sng" dirty="0"/>
              <a:t> </a:t>
            </a:r>
            <a:r>
              <a:rPr lang="en-US" sz="4800" b="1" u="sng" dirty="0"/>
              <a:t>  </a:t>
            </a:r>
            <a:r>
              <a:rPr lang="en-US" sz="4900" b="1" u="sng" dirty="0"/>
              <a:t>8,039</a:t>
            </a:r>
          </a:p>
        </p:txBody>
      </p:sp>
    </p:spTree>
    <p:extLst>
      <p:ext uri="{BB962C8B-B14F-4D97-AF65-F5344CB8AC3E}">
        <p14:creationId xmlns:p14="http://schemas.microsoft.com/office/powerpoint/2010/main" val="26021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987,601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987,611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987,609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2" y="4736034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8" y="4736034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FABEE8-4E23-4422-B96F-61C52E3E3E75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8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9F0B801-D643-47E1-BD12-9A3AE49A4F01}"/>
              </a:ext>
            </a:extLst>
          </p:cNvPr>
          <p:cNvSpPr/>
          <p:nvPr/>
        </p:nvSpPr>
        <p:spPr>
          <a:xfrm>
            <a:off x="6043166" y="2289922"/>
            <a:ext cx="388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ناتج الطرح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CAE712-6BC1-4F9A-A68C-6F4BB43290D6}"/>
              </a:ext>
            </a:extLst>
          </p:cNvPr>
          <p:cNvSpPr txBox="1"/>
          <p:nvPr/>
        </p:nvSpPr>
        <p:spPr>
          <a:xfrm>
            <a:off x="2718434" y="1978488"/>
            <a:ext cx="308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987,654</a:t>
            </a:r>
          </a:p>
          <a:p>
            <a:r>
              <a:rPr lang="en-US" sz="4800" b="1" dirty="0"/>
              <a:t>- </a:t>
            </a:r>
            <a:r>
              <a:rPr lang="en-US" sz="4800" b="1" u="sng" dirty="0"/>
              <a:t>          45</a:t>
            </a:r>
          </a:p>
        </p:txBody>
      </p:sp>
    </p:spTree>
    <p:extLst>
      <p:ext uri="{BB962C8B-B14F-4D97-AF65-F5344CB8AC3E}">
        <p14:creationId xmlns:p14="http://schemas.microsoft.com/office/powerpoint/2010/main" val="27102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971,054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971,654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979,054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49" y="4739390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5" y="4739390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0AF1AA4-B871-425E-92E0-6310BA0E700E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9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71A843-3D8E-4538-BE9C-C089E3CBC142}"/>
              </a:ext>
            </a:extLst>
          </p:cNvPr>
          <p:cNvSpPr/>
          <p:nvPr/>
        </p:nvSpPr>
        <p:spPr>
          <a:xfrm>
            <a:off x="6043166" y="2289922"/>
            <a:ext cx="388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ناتج الطرح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F35053-5E4B-4A9A-889D-9CC989193D9F}"/>
              </a:ext>
            </a:extLst>
          </p:cNvPr>
          <p:cNvSpPr txBox="1"/>
          <p:nvPr/>
        </p:nvSpPr>
        <p:spPr>
          <a:xfrm>
            <a:off x="2964795" y="1966757"/>
            <a:ext cx="308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987,654</a:t>
            </a:r>
          </a:p>
          <a:p>
            <a:r>
              <a:rPr lang="en-US" sz="4800" b="1" dirty="0"/>
              <a:t>- </a:t>
            </a:r>
            <a:r>
              <a:rPr lang="en-US" sz="4800" b="1" u="sng" dirty="0"/>
              <a:t>    </a:t>
            </a:r>
            <a:r>
              <a:rPr lang="ar-BH" sz="4800" b="1" u="sng" dirty="0"/>
              <a:t>8</a:t>
            </a:r>
            <a:r>
              <a:rPr lang="en-US" sz="4800" b="1" u="sng" dirty="0"/>
              <a:t>,6</a:t>
            </a:r>
            <a:r>
              <a:rPr lang="ar-BH" sz="4800" b="1" u="sng" dirty="0"/>
              <a:t>00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4200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39,405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600463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39,425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39,525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3" y="4724303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98" y="4724303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BB07303-4AE0-4FEE-B623-F1279B0FC5EE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10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B99504-95F2-4A0F-BED1-21DB0F95DAFC}"/>
              </a:ext>
            </a:extLst>
          </p:cNvPr>
          <p:cNvSpPr/>
          <p:nvPr/>
        </p:nvSpPr>
        <p:spPr>
          <a:xfrm>
            <a:off x="6132935" y="2289922"/>
            <a:ext cx="3708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ناتج الجمع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09A6C9-D39C-40CA-A149-6A32059083CA}"/>
              </a:ext>
            </a:extLst>
          </p:cNvPr>
          <p:cNvSpPr txBox="1"/>
          <p:nvPr/>
        </p:nvSpPr>
        <p:spPr>
          <a:xfrm>
            <a:off x="2775202" y="1966757"/>
            <a:ext cx="308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    </a:t>
            </a:r>
            <a:r>
              <a:rPr lang="ar-BH" sz="4700" b="1" dirty="0"/>
              <a:t>38</a:t>
            </a:r>
            <a:r>
              <a:rPr lang="en-US" sz="4700" b="1" dirty="0"/>
              <a:t>,</a:t>
            </a:r>
            <a:r>
              <a:rPr lang="ar-BH" sz="4700" b="1" dirty="0"/>
              <a:t>461</a:t>
            </a:r>
            <a:endParaRPr lang="en-US" sz="4700" b="1" dirty="0"/>
          </a:p>
          <a:p>
            <a:r>
              <a:rPr lang="en-US" sz="4800" b="1" dirty="0"/>
              <a:t>   + </a:t>
            </a:r>
            <a:r>
              <a:rPr lang="ar-BH" sz="4800" b="1" u="sng" dirty="0"/>
              <a:t> </a:t>
            </a:r>
            <a:r>
              <a:rPr lang="en-US" sz="4800" b="1" u="sng" dirty="0"/>
              <a:t>  1,064</a:t>
            </a:r>
          </a:p>
        </p:txBody>
      </p:sp>
    </p:spTree>
    <p:extLst>
      <p:ext uri="{BB962C8B-B14F-4D97-AF65-F5344CB8AC3E}">
        <p14:creationId xmlns:p14="http://schemas.microsoft.com/office/powerpoint/2010/main" val="7208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500,095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499,915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499,905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8" y="4736033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30" y="4736034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D8BA2E1-F9E6-429D-A2B4-596FFC62581D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11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C695B8-33B8-44D8-88DE-E04BACB7617A}"/>
              </a:ext>
            </a:extLst>
          </p:cNvPr>
          <p:cNvSpPr/>
          <p:nvPr/>
        </p:nvSpPr>
        <p:spPr>
          <a:xfrm>
            <a:off x="6043166" y="2289922"/>
            <a:ext cx="388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ناتج الطرح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2E7EBA-50D8-4D03-9094-93753230C3D9}"/>
              </a:ext>
            </a:extLst>
          </p:cNvPr>
          <p:cNvSpPr txBox="1"/>
          <p:nvPr/>
        </p:nvSpPr>
        <p:spPr>
          <a:xfrm>
            <a:off x="2718434" y="1978488"/>
            <a:ext cx="308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500,000</a:t>
            </a:r>
          </a:p>
          <a:p>
            <a:r>
              <a:rPr lang="en-US" sz="4800" b="1" dirty="0"/>
              <a:t>- </a:t>
            </a:r>
            <a:r>
              <a:rPr lang="en-US" sz="4800" b="1" u="sng" dirty="0"/>
              <a:t>          95</a:t>
            </a:r>
          </a:p>
        </p:txBody>
      </p:sp>
    </p:spTree>
    <p:extLst>
      <p:ext uri="{BB962C8B-B14F-4D97-AF65-F5344CB8AC3E}">
        <p14:creationId xmlns:p14="http://schemas.microsoft.com/office/powerpoint/2010/main" val="15848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10,111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22,222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14,222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269445" y="1617636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4732553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719301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384909E-9768-4DE2-A374-06F5744D0A7B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12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792E82-F30B-4C6D-A284-434D0A55D3C5}"/>
              </a:ext>
            </a:extLst>
          </p:cNvPr>
          <p:cNvGrpSpPr/>
          <p:nvPr/>
        </p:nvGrpSpPr>
        <p:grpSpPr>
          <a:xfrm>
            <a:off x="2014330" y="2182550"/>
            <a:ext cx="4207217" cy="1405028"/>
            <a:chOff x="2010703" y="3624813"/>
            <a:chExt cx="4207217" cy="14050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ECB53B8-7377-471D-B801-7AA013EE1E41}"/>
                </a:ext>
              </a:extLst>
            </p:cNvPr>
            <p:cNvGrpSpPr/>
            <p:nvPr/>
          </p:nvGrpSpPr>
          <p:grpSpPr>
            <a:xfrm>
              <a:off x="2010703" y="3814705"/>
              <a:ext cx="4207217" cy="1215136"/>
              <a:chOff x="2010703" y="3814705"/>
              <a:chExt cx="4207217" cy="12151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1676ED8-A8C3-4114-90F9-54EBA8C4E807}"/>
                  </a:ext>
                </a:extLst>
              </p:cNvPr>
              <p:cNvGrpSpPr/>
              <p:nvPr/>
            </p:nvGrpSpPr>
            <p:grpSpPr>
              <a:xfrm>
                <a:off x="2010703" y="4391481"/>
                <a:ext cx="4207217" cy="638360"/>
                <a:chOff x="2010703" y="4391481"/>
                <a:chExt cx="4207217" cy="63836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48E8A454-62C4-4E24-AAFD-940B340CFC0F}"/>
                    </a:ext>
                  </a:extLst>
                </p:cNvPr>
                <p:cNvSpPr/>
                <p:nvPr/>
              </p:nvSpPr>
              <p:spPr>
                <a:xfrm>
                  <a:off x="2010703" y="4391481"/>
                  <a:ext cx="1801642" cy="638360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B972A7EF-57EF-49A7-913C-CFD56E7E25C1}"/>
                    </a:ext>
                  </a:extLst>
                </p:cNvPr>
                <p:cNvSpPr/>
                <p:nvPr/>
              </p:nvSpPr>
              <p:spPr>
                <a:xfrm>
                  <a:off x="3678702" y="4391481"/>
                  <a:ext cx="2539218" cy="638360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D4B6BE0-1A3B-45D7-B41E-F62CC0DA44EA}"/>
                  </a:ext>
                </a:extLst>
              </p:cNvPr>
              <p:cNvSpPr/>
              <p:nvPr/>
            </p:nvSpPr>
            <p:spPr>
              <a:xfrm>
                <a:off x="2010703" y="3814705"/>
                <a:ext cx="45719" cy="4337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4628FCA-61B2-4074-B245-5FAAE906B6A6}"/>
                  </a:ext>
                </a:extLst>
              </p:cNvPr>
              <p:cNvSpPr/>
              <p:nvPr/>
            </p:nvSpPr>
            <p:spPr>
              <a:xfrm>
                <a:off x="6172200" y="3830493"/>
                <a:ext cx="45719" cy="4337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87FF8C40-1153-4552-895F-EED315C5497E}"/>
                  </a:ext>
                </a:extLst>
              </p:cNvPr>
              <p:cNvCxnSpPr>
                <a:stCxn id="18" idx="1"/>
                <a:endCxn id="19" idx="3"/>
              </p:cNvCxnSpPr>
              <p:nvPr/>
            </p:nvCxnSpPr>
            <p:spPr>
              <a:xfrm>
                <a:off x="2010703" y="4031574"/>
                <a:ext cx="4207216" cy="15788"/>
              </a:xfrm>
              <a:prstGeom prst="line">
                <a:avLst/>
              </a:prstGeom>
              <a:ln w="762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060087A-E63C-41BA-A6E3-DE584ECC23F2}"/>
                </a:ext>
              </a:extLst>
            </p:cNvPr>
            <p:cNvSpPr/>
            <p:nvPr/>
          </p:nvSpPr>
          <p:spPr>
            <a:xfrm>
              <a:off x="3398069" y="3624813"/>
              <a:ext cx="1485540" cy="638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81305A-8F12-4AC2-87C2-52E70F9D8ABA}"/>
              </a:ext>
            </a:extLst>
          </p:cNvPr>
          <p:cNvSpPr/>
          <p:nvPr/>
        </p:nvSpPr>
        <p:spPr>
          <a:xfrm>
            <a:off x="4012746" y="2764440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12,111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AACF3B1-B469-42EF-A20E-CA41BA98042A}"/>
              </a:ext>
            </a:extLst>
          </p:cNvPr>
          <p:cNvSpPr/>
          <p:nvPr/>
        </p:nvSpPr>
        <p:spPr>
          <a:xfrm>
            <a:off x="1987826" y="279251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2,111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4A8E3B-A13B-45DF-9A1F-CBE015059B53}"/>
              </a:ext>
            </a:extLst>
          </p:cNvPr>
          <p:cNvSpPr/>
          <p:nvPr/>
        </p:nvSpPr>
        <p:spPr>
          <a:xfrm>
            <a:off x="6643334" y="1795056"/>
            <a:ext cx="41157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القيمة </a:t>
            </a:r>
          </a:p>
          <a:p>
            <a:pPr algn="ctr"/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المجهولة في المخطط الشريطي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5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12,323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12,332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11,332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</a:rPr>
              <a:t>يحتوي كتاب على </a:t>
            </a:r>
            <a:r>
              <a:rPr lang="en-US" sz="3600" dirty="0">
                <a:solidFill>
                  <a:schemeClr val="tx1"/>
                </a:solidFill>
              </a:rPr>
              <a:t>36,225</a:t>
            </a:r>
            <a:r>
              <a:rPr lang="ar-BH" sz="3600" dirty="0">
                <a:solidFill>
                  <a:schemeClr val="tx1"/>
                </a:solidFill>
              </a:rPr>
              <a:t>  كلمة ، و يحتوي كتاب أقل حجماً على</a:t>
            </a:r>
            <a:r>
              <a:rPr lang="en-US" sz="3600" dirty="0">
                <a:solidFill>
                  <a:schemeClr val="tx1"/>
                </a:solidFill>
              </a:rPr>
              <a:t> 24,893 </a:t>
            </a:r>
            <a:r>
              <a:rPr lang="ar-BH" sz="3600" dirty="0">
                <a:solidFill>
                  <a:schemeClr val="tx1"/>
                </a:solidFill>
              </a:rPr>
              <a:t> كلمة ، فكم يزيد عدد كلمات الكتاب الأكبر عن الكتاب الأصغر ؟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4" y="4702349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84" y="4702349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FC142B2-5F88-4A06-AC72-0288FA9B5E69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13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dirty="0">
                <a:solidFill>
                  <a:schemeClr val="tx1"/>
                </a:solidFill>
              </a:rPr>
              <a:t>18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dirty="0">
                <a:solidFill>
                  <a:schemeClr val="tx1"/>
                </a:solidFill>
              </a:rPr>
              <a:t>20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dirty="0">
                <a:solidFill>
                  <a:schemeClr val="tx1"/>
                </a:solidFill>
              </a:rPr>
              <a:t>25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</a:rPr>
              <a:t>يمتلك يوسف 32 درهم ، و حصل على 10 دراهم من والده ، ثم اشترى لعبة فيديو مقابل 22 درهم ، ثم حصل على 5 دراهم من والدته لتعاونه مع أسرته في إنجاز بعض الأعمال المنزلية ، ما مقدار النقود التي مع يوسف الآن ؟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00" y="4711131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711131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F92111-E86F-4239-9849-CE96CB2D0FDE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14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671457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خاصية التجميع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66" y="4806123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39485F-EBB4-4F55-B94B-6C2865A252D2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15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6567652-18B2-4103-AB51-415D59E4D5D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ما هي خاصية الجمع التي توضحها الجملة العددية التالية :</a:t>
            </a:r>
          </a:p>
          <a:p>
            <a:pPr algn="ctr"/>
            <a:endParaRPr lang="ar-BH" sz="2000" b="1" dirty="0">
              <a:solidFill>
                <a:schemeClr val="tx1"/>
              </a:solidFill>
            </a:endParaRP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55 + 0 = 55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CC6F29-8481-4D0C-BCCE-41BE8258591E}"/>
              </a:ext>
            </a:extLst>
          </p:cNvPr>
          <p:cNvSpPr/>
          <p:nvPr/>
        </p:nvSpPr>
        <p:spPr>
          <a:xfrm>
            <a:off x="1162668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خاصية التبديل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A59A19-8598-4343-8829-FCC9C38E2801}"/>
              </a:ext>
            </a:extLst>
          </p:cNvPr>
          <p:cNvSpPr/>
          <p:nvPr/>
        </p:nvSpPr>
        <p:spPr>
          <a:xfrm>
            <a:off x="4374957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خاصية المحايد في الجمع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8" y="4689097"/>
            <a:ext cx="2283921" cy="21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asser elsawy (yasserelsawy111) on Pinterest">
            <a:extLst>
              <a:ext uri="{FF2B5EF4-FFF2-40B4-BE49-F238E27FC236}">
                <a16:creationId xmlns:a16="http://schemas.microsoft.com/office/drawing/2014/main" xmlns="" id="{9445B21F-5A01-4C7D-A8E3-51ADD95B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E12442C-1317-4B0A-9DCC-4A2DB24D8039}"/>
              </a:ext>
            </a:extLst>
          </p:cNvPr>
          <p:cNvSpPr txBox="1">
            <a:spLocks/>
          </p:cNvSpPr>
          <p:nvPr/>
        </p:nvSpPr>
        <p:spPr>
          <a:xfrm>
            <a:off x="2304209" y="2010847"/>
            <a:ext cx="7211008" cy="8758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6600" b="1" dirty="0">
                <a:solidFill>
                  <a:schemeClr val="bg1"/>
                </a:solidFill>
              </a:rPr>
              <a:t>مراجعة الوحدة الثانية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03C762-A565-4173-8867-AA2954F85AE4}"/>
              </a:ext>
            </a:extLst>
          </p:cNvPr>
          <p:cNvSpPr txBox="1"/>
          <p:nvPr/>
        </p:nvSpPr>
        <p:spPr>
          <a:xfrm>
            <a:off x="2304209" y="3029050"/>
            <a:ext cx="7211008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https://www.liveworksheets.com/1-ma1285354ky</a:t>
            </a:r>
            <a:endParaRPr lang="ar-AE" sz="2400" dirty="0"/>
          </a:p>
          <a:p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319128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sser elsawy (yasserelsawy111) on Pinterest">
            <a:extLst>
              <a:ext uri="{FF2B5EF4-FFF2-40B4-BE49-F238E27FC236}">
                <a16:creationId xmlns:a16="http://schemas.microsoft.com/office/drawing/2014/main" xmlns="" id="{B6F2C846-85A5-4AFB-9401-7411BEDA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59B1E1C-A02D-4A2F-A415-5A282B9AD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5" y="73222"/>
            <a:ext cx="1909458" cy="186543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11ECA7D8-F4F6-45F6-8D19-3BE04D707C33}"/>
              </a:ext>
            </a:extLst>
          </p:cNvPr>
          <p:cNvSpPr/>
          <p:nvPr/>
        </p:nvSpPr>
        <p:spPr>
          <a:xfrm>
            <a:off x="940904" y="223445"/>
            <a:ext cx="10389705" cy="6411109"/>
          </a:xfrm>
          <a:prstGeom prst="wedgeRoundRectCallout">
            <a:avLst>
              <a:gd name="adj1" fmla="val -50845"/>
              <a:gd name="adj2" fmla="val 33219"/>
              <a:gd name="adj3" fmla="val 16667"/>
            </a:avLst>
          </a:prstGeom>
          <a:solidFill>
            <a:schemeClr val="bg1">
              <a:alpha val="6666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48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  <a:p>
            <a:pPr algn="ctr"/>
            <a:endParaRPr lang="ar-AE" sz="48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  <a:p>
            <a:pPr algn="ctr"/>
            <a:r>
              <a:rPr lang="ar-AE" sz="4800" dirty="0">
                <a:solidFill>
                  <a:schemeClr val="tx1"/>
                </a:solidFill>
                <a:highlight>
                  <a:srgbClr val="FFFF00"/>
                </a:highlight>
                <a:cs typeface="(AH) Manal Black" pitchFamily="2" charset="-78"/>
              </a:rPr>
              <a:t>نواتج التعلم:</a:t>
            </a:r>
          </a:p>
          <a:p>
            <a:pPr algn="ctr"/>
            <a:endParaRPr lang="ar-AE" sz="4800" dirty="0">
              <a:solidFill>
                <a:schemeClr val="tx1"/>
              </a:solidFill>
              <a:highlight>
                <a:srgbClr val="FFFF00"/>
              </a:highlight>
              <a:cs typeface="(AH) Manal Black" pitchFamily="2" charset="-78"/>
            </a:endParaRPr>
          </a:p>
          <a:p>
            <a:pPr algn="r"/>
            <a:r>
              <a:rPr lang="ar-AE" sz="3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* تحديد القيمة المكانية للأرقام في أعداد متعددة الأرقام حتى الملايين.</a:t>
            </a:r>
          </a:p>
          <a:p>
            <a:pPr algn="r"/>
            <a:r>
              <a:rPr lang="ar-AE" sz="3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* مقارنة الأعداد باستخدام خط الأعداد ومخطط القيمة المكانية حتى الملايين.</a:t>
            </a:r>
          </a:p>
          <a:p>
            <a:pPr algn="r"/>
            <a:r>
              <a:rPr lang="ar-AE" sz="3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* ترتيب الأعداد باستخدام مخطط القيمة المكانية ومقارنة القيم الرقمية حتى الملايين.</a:t>
            </a:r>
          </a:p>
          <a:p>
            <a:pPr algn="r"/>
            <a:r>
              <a:rPr lang="ar-AE" sz="3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* تقريب الأعداد باستخدام القيمة المكانية حتى الملايين.</a:t>
            </a:r>
          </a:p>
          <a:p>
            <a:pPr algn="r"/>
            <a:r>
              <a:rPr lang="ar-AE" sz="3200" dirty="0">
                <a:solidFill>
                  <a:schemeClr val="accent1">
                    <a:lumMod val="50000"/>
                  </a:schemeClr>
                </a:solidFill>
                <a:cs typeface="(AH) Manal Black" pitchFamily="2" charset="-78"/>
              </a:rPr>
              <a:t>* حل المسائل حول القيمة المكانية باستخدام خطة الخطوات الأربع.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  <a:p>
            <a:pPr algn="r"/>
            <a:endParaRPr lang="ar-AE" sz="32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  <a:p>
            <a:pPr algn="r"/>
            <a:endParaRPr lang="ar-AE" sz="32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  <a:p>
            <a:pPr algn="r"/>
            <a:endParaRPr lang="ar-AE" sz="3200" dirty="0">
              <a:solidFill>
                <a:srgbClr val="FF6600"/>
              </a:solidFill>
              <a:cs typeface="(AH) Manal Black" pitchFamily="2" charset="-78"/>
            </a:endParaRPr>
          </a:p>
          <a:p>
            <a:pPr algn="r"/>
            <a:endParaRPr lang="ar-AE" sz="32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cs typeface="(AH) Manal Black" pitchFamily="2" charset="-78"/>
            </a:endParaRPr>
          </a:p>
        </p:txBody>
      </p:sp>
      <p:pic>
        <p:nvPicPr>
          <p:cNvPr id="19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119F30DA-EC0F-4BFC-A630-F868CBA4E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8" y="-107286"/>
            <a:ext cx="2246952" cy="2091715"/>
          </a:xfrm>
          <a:prstGeom prst="rect">
            <a:avLst/>
          </a:prstGeom>
        </p:spPr>
      </p:pic>
      <p:pic>
        <p:nvPicPr>
          <p:cNvPr id="23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EA8CDF-8224-4C6C-8170-DD18069E8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11" y="4999772"/>
            <a:ext cx="2044022" cy="1969951"/>
          </a:xfrm>
          <a:prstGeom prst="rect">
            <a:avLst/>
          </a:prstGeom>
        </p:spPr>
      </p:pic>
      <p:pic>
        <p:nvPicPr>
          <p:cNvPr id="27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5B335E-F87D-46FE-992C-6768F8EAE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83" y="5490783"/>
            <a:ext cx="1481697" cy="1436086"/>
          </a:xfrm>
          <a:prstGeom prst="rect">
            <a:avLst/>
          </a:prstGeom>
        </p:spPr>
      </p:pic>
      <p:pic>
        <p:nvPicPr>
          <p:cNvPr id="21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CEB245A-4606-4BA5-AA78-D9EA347F12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24" y="1571218"/>
            <a:ext cx="1388023" cy="1385545"/>
          </a:xfrm>
          <a:prstGeom prst="rect">
            <a:avLst/>
          </a:prstGeom>
        </p:spPr>
      </p:pic>
      <p:pic>
        <p:nvPicPr>
          <p:cNvPr id="16" name="Picture 19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4188ACDF-FB62-41AA-813D-A74B4480C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06" y="769777"/>
            <a:ext cx="1121761" cy="12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9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">
            <a:extLst>
              <a:ext uri="{FF2B5EF4-FFF2-40B4-BE49-F238E27FC236}">
                <a16:creationId xmlns:a16="http://schemas.microsoft.com/office/drawing/2014/main" xmlns="" id="{5B8D7E9D-F4F1-43C2-8896-2898D81D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571B86-E995-4DAF-AF8A-E376503E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3476" y="3180521"/>
            <a:ext cx="3333750" cy="38100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4D52FDD8-95FF-4412-A790-607E1E4BD7E6}"/>
              </a:ext>
            </a:extLst>
          </p:cNvPr>
          <p:cNvSpPr/>
          <p:nvPr/>
        </p:nvSpPr>
        <p:spPr>
          <a:xfrm>
            <a:off x="2674961" y="136478"/>
            <a:ext cx="8980227" cy="6182437"/>
          </a:xfrm>
          <a:prstGeom prst="wedgeRoundRectCallout">
            <a:avLst>
              <a:gd name="adj1" fmla="val -51569"/>
              <a:gd name="adj2" fmla="val 37602"/>
              <a:gd name="adj3" fmla="val 16667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dirty="0">
                <a:highlight>
                  <a:srgbClr val="FFFF00"/>
                </a:highlight>
                <a:cs typeface="(AH) Manal Black" pitchFamily="2" charset="-78"/>
              </a:rPr>
              <a:t>عنوان درسنا اليوم:</a:t>
            </a:r>
          </a:p>
          <a:p>
            <a:pPr algn="ctr"/>
            <a:r>
              <a:rPr lang="ar-SA" sz="6000" dirty="0">
                <a:cs typeface="(AH) Manal Black" pitchFamily="2" charset="-78"/>
              </a:rPr>
              <a:t>مراجعة الوحدة الثالثة</a:t>
            </a:r>
          </a:p>
          <a:p>
            <a:pPr algn="ctr"/>
            <a:r>
              <a:rPr lang="ar-SA" sz="6000" dirty="0">
                <a:cs typeface="(AH) Manal Black" pitchFamily="2" charset="-78"/>
              </a:rPr>
              <a:t>(فهم الضرب و القسمة)</a:t>
            </a:r>
            <a:endParaRPr lang="ar-AE" sz="6000" dirty="0">
              <a:cs typeface="(AH) Manal Black" pitchFamily="2" charset="-78"/>
            </a:endParaRPr>
          </a:p>
          <a:p>
            <a:pPr algn="ctr"/>
            <a:r>
              <a:rPr lang="ar-AE" sz="6000" dirty="0">
                <a:highlight>
                  <a:srgbClr val="FFFF00"/>
                </a:highlight>
                <a:cs typeface="(AH) Manal Black" pitchFamily="2" charset="-78"/>
              </a:rPr>
              <a:t>ناتج التعلم: </a:t>
            </a:r>
          </a:p>
          <a:p>
            <a:pPr algn="ctr"/>
            <a:r>
              <a:rPr lang="ar-AE" sz="6000" dirty="0">
                <a:cs typeface="(AH) Manal Black" pitchFamily="2" charset="-78"/>
              </a:rPr>
              <a:t>أن يتأكد الطالب من تحقق مهارات 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3441031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 ">
            <a:extLst>
              <a:ext uri="{FF2B5EF4-FFF2-40B4-BE49-F238E27FC236}">
                <a16:creationId xmlns:a16="http://schemas.microsoft.com/office/drawing/2014/main" xmlns="" id="{DDD74B49-4979-48D6-8CE7-B428EEFD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3D0D4FBC-F6DC-499F-9B26-1CD4A343BF89}"/>
              </a:ext>
            </a:extLst>
          </p:cNvPr>
          <p:cNvSpPr/>
          <p:nvPr/>
        </p:nvSpPr>
        <p:spPr>
          <a:xfrm>
            <a:off x="1139124" y="225255"/>
            <a:ext cx="8980227" cy="6182437"/>
          </a:xfrm>
          <a:prstGeom prst="wedgeRoundRectCallout">
            <a:avLst>
              <a:gd name="adj1" fmla="val -51569"/>
              <a:gd name="adj2" fmla="val 37602"/>
              <a:gd name="adj3" fmla="val 16667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000" dirty="0">
              <a:cs typeface="(AH) Manal Black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8D34ED-9B0D-4EF7-82D4-CBF2BA767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716" y="832466"/>
            <a:ext cx="989852" cy="11312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E806BD-F50B-4BA1-A1E6-C73654B20784}"/>
              </a:ext>
            </a:extLst>
          </p:cNvPr>
          <p:cNvSpPr/>
          <p:nvPr/>
        </p:nvSpPr>
        <p:spPr>
          <a:xfrm>
            <a:off x="3269568" y="1398096"/>
            <a:ext cx="405527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AE" dirty="0">
                <a:hlinkClick r:id="rId4"/>
              </a:rPr>
              <a:t>https://wordwall.net/play/5455/681/940</a:t>
            </a:r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54DC79-BAB6-4590-994C-660EA2AC2F60}"/>
              </a:ext>
            </a:extLst>
          </p:cNvPr>
          <p:cNvSpPr/>
          <p:nvPr/>
        </p:nvSpPr>
        <p:spPr>
          <a:xfrm>
            <a:off x="3269568" y="2339129"/>
            <a:ext cx="405527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https://wordwall.net/play/5456/369/508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8C83AC-DAF4-4E50-B075-859904C6FEE2}"/>
              </a:ext>
            </a:extLst>
          </p:cNvPr>
          <p:cNvSpPr/>
          <p:nvPr/>
        </p:nvSpPr>
        <p:spPr>
          <a:xfrm>
            <a:off x="3269568" y="3198591"/>
            <a:ext cx="433054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https://quizizz.com/admin/quiz/5f70cb2a993881001f776900/</a:t>
            </a:r>
            <a:r>
              <a:rPr lang="ar-AE" dirty="0">
                <a:hlinkClick r:id="rId6"/>
              </a:rPr>
              <a:t>خواص-الضرب-و-قواعد-القسمة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2F9499-CFC2-458A-8B24-F4D60C87717F}"/>
              </a:ext>
            </a:extLst>
          </p:cNvPr>
          <p:cNvSpPr/>
          <p:nvPr/>
        </p:nvSpPr>
        <p:spPr>
          <a:xfrm>
            <a:off x="3169581" y="4414832"/>
            <a:ext cx="564232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quizizz.com</a:t>
            </a:r>
            <a:r>
              <a:rPr lang="en-US" dirty="0">
                <a:hlinkClick r:id="rId7"/>
              </a:rPr>
              <a:t>/admin/quiz/5f44fd9d02d123001b93650d/</a:t>
            </a:r>
            <a:r>
              <a:rPr lang="ar-AE" dirty="0">
                <a:hlinkClick r:id="rId7"/>
              </a:rPr>
              <a:t>مضاعفات-الأعداد-</a:t>
            </a:r>
            <a:r>
              <a:rPr lang="en-US" dirty="0">
                <a:hlinkClick r:id="rId7"/>
              </a:rPr>
              <a:t>multiples-of-numbers</a:t>
            </a:r>
            <a:endParaRPr lang="ar-S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D123B3-B31B-4E2C-9BCF-B33B7F4A6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1095" y="1864758"/>
            <a:ext cx="989852" cy="1131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11880C8-F95B-46F0-99E9-8258CFF0F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1095" y="2956126"/>
            <a:ext cx="989852" cy="1131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B79AC3-4758-4ECB-8629-453284E58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716" y="4031057"/>
            <a:ext cx="989852" cy="11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8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sser elsawy (yasserelsawy111) on Pinterest">
            <a:extLst>
              <a:ext uri="{FF2B5EF4-FFF2-40B4-BE49-F238E27FC236}">
                <a16:creationId xmlns:a16="http://schemas.microsoft.com/office/drawing/2014/main" xmlns="" id="{B6F2C846-85A5-4AFB-9401-7411BEDA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7E4F3A5-D2D3-4A90-A4BC-1B988F16C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39" y="708349"/>
            <a:ext cx="7315834" cy="176799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2580308-6335-4511-8CE2-7EB316B59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60" y="1858836"/>
            <a:ext cx="2316681" cy="10729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E442CC-2CEF-45D7-B312-F35BBF95F5DD}"/>
              </a:ext>
            </a:extLst>
          </p:cNvPr>
          <p:cNvSpPr txBox="1"/>
          <p:nvPr/>
        </p:nvSpPr>
        <p:spPr>
          <a:xfrm>
            <a:off x="2818321" y="3031514"/>
            <a:ext cx="6546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dirty="0">
                <a:latin typeface="(AH) Manal Black" pitchFamily="2" charset="-78"/>
                <a:cs typeface="(AH) Manal Black" pitchFamily="2" charset="-78"/>
              </a:rPr>
              <a:t>(</a:t>
            </a:r>
            <a:r>
              <a:rPr lang="ar-SA" sz="6600" dirty="0">
                <a:latin typeface="(AH) Manal Black" pitchFamily="2" charset="-78"/>
                <a:cs typeface="(AH) Manal Black" pitchFamily="2" charset="-78"/>
              </a:rPr>
              <a:t>(</a:t>
            </a:r>
            <a:r>
              <a:rPr lang="ar-AE" sz="6600" dirty="0">
                <a:latin typeface="(AH) Manal Black" pitchFamily="2" charset="-78"/>
                <a:cs typeface="(AH) Manal Black" pitchFamily="2" charset="-78"/>
              </a:rPr>
              <a:t> </a:t>
            </a:r>
            <a:r>
              <a:rPr lang="ar-SA" sz="6600" dirty="0">
                <a:latin typeface="(AH) Manal Black" pitchFamily="2" charset="-78"/>
                <a:cs typeface="(AH) Manal Black" pitchFamily="2" charset="-78"/>
              </a:rPr>
              <a:t> </a:t>
            </a:r>
            <a:r>
              <a:rPr lang="ar-AE" sz="6600" dirty="0">
                <a:latin typeface="(AH) Manal Black" pitchFamily="2" charset="-78"/>
                <a:cs typeface="(AH) Manal Black" pitchFamily="2" charset="-78"/>
              </a:rPr>
              <a:t>القيمة المكانية</a:t>
            </a:r>
            <a:r>
              <a:rPr lang="ar-SA" sz="6600" dirty="0">
                <a:latin typeface="(AH) Manal Black" pitchFamily="2" charset="-78"/>
                <a:cs typeface="(AH) Manal Black" pitchFamily="2" charset="-78"/>
              </a:rPr>
              <a:t>  </a:t>
            </a:r>
            <a:r>
              <a:rPr lang="ar-AE" sz="6600" dirty="0">
                <a:latin typeface="(AH) Manal Black" pitchFamily="2" charset="-78"/>
                <a:cs typeface="(AH) Manal Black" pitchFamily="2" charset="-78"/>
              </a:rPr>
              <a:t>)</a:t>
            </a:r>
            <a:r>
              <a:rPr lang="ar-SA" sz="6600" dirty="0">
                <a:latin typeface="(AH) Manal Black" pitchFamily="2" charset="-78"/>
                <a:cs typeface="(AH) Manal Black" pitchFamily="2" charset="-78"/>
              </a:rPr>
              <a:t>)</a:t>
            </a:r>
            <a:endParaRPr lang="en-US" sz="6600" dirty="0">
              <a:latin typeface="(AH) Manal Black" pitchFamily="2" charset="-78"/>
              <a:cs typeface="(AH) Manal Black" pitchFamily="2" charset="-78"/>
            </a:endParaRP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CBF6742-8561-4119-BEEC-4575458B6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" y="991283"/>
            <a:ext cx="1160418" cy="1158346"/>
          </a:xfrm>
          <a:prstGeom prst="rect">
            <a:avLst/>
          </a:prstGeom>
        </p:spPr>
      </p:pic>
      <p:sp>
        <p:nvSpPr>
          <p:cNvPr id="1024" name="Oval 10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97149050-388F-4CA3-A991-B4007A2B6243}"/>
              </a:ext>
            </a:extLst>
          </p:cNvPr>
          <p:cNvSpPr/>
          <p:nvPr/>
        </p:nvSpPr>
        <p:spPr>
          <a:xfrm>
            <a:off x="5293019" y="4318576"/>
            <a:ext cx="1961322" cy="141440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>
                <a:solidFill>
                  <a:schemeClr val="tx1"/>
                </a:solidFill>
                <a:latin typeface="(AH) Manal Black" pitchFamily="2" charset="-78"/>
                <a:cs typeface="(AH) Manal Black" pitchFamily="2" charset="-78"/>
              </a:rPr>
              <a:t>ابدأ</a:t>
            </a:r>
            <a:endParaRPr lang="en-US" sz="6600" dirty="0">
              <a:solidFill>
                <a:schemeClr val="tx1"/>
              </a:solidFill>
              <a:latin typeface="(AH) Manal Black" pitchFamily="2" charset="-78"/>
              <a:cs typeface="(AH) Manal Black" pitchFamily="2" charset="-78"/>
            </a:endParaRPr>
          </a:p>
        </p:txBody>
      </p:sp>
      <p:pic>
        <p:nvPicPr>
          <p:cNvPr id="1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630C8CA-C2C7-4380-9B3D-354C9A644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57" y="3805805"/>
            <a:ext cx="1273970" cy="1227804"/>
          </a:xfrm>
          <a:prstGeom prst="rect">
            <a:avLst/>
          </a:prstGeom>
        </p:spPr>
      </p:pic>
      <p:pic>
        <p:nvPicPr>
          <p:cNvPr id="13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684ED28-0DBD-4375-998E-B1D108FAB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70" y="2275931"/>
            <a:ext cx="1190101" cy="1162661"/>
          </a:xfrm>
          <a:prstGeom prst="rect">
            <a:avLst/>
          </a:prstGeom>
        </p:spPr>
      </p:pic>
      <p:pic>
        <p:nvPicPr>
          <p:cNvPr id="15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C3FA513-168B-40FF-9CE3-FDF842E648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40" y="4645165"/>
            <a:ext cx="1244501" cy="1206191"/>
          </a:xfrm>
          <a:prstGeom prst="rect">
            <a:avLst/>
          </a:prstGeom>
        </p:spPr>
      </p:pic>
      <p:pic>
        <p:nvPicPr>
          <p:cNvPr id="16" name="Picture 19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4188ACDF-FB62-41AA-813D-A74B4480C4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6" y="2194841"/>
            <a:ext cx="1961321" cy="2123735"/>
          </a:xfrm>
          <a:prstGeom prst="rect">
            <a:avLst/>
          </a:prstGeom>
        </p:spPr>
      </p:pic>
      <p:pic>
        <p:nvPicPr>
          <p:cNvPr id="19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119F30DA-EC0F-4BFC-A630-F868CBA4E0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87" y="199289"/>
            <a:ext cx="2246952" cy="2091715"/>
          </a:xfrm>
          <a:prstGeom prst="rect">
            <a:avLst/>
          </a:prstGeom>
        </p:spPr>
      </p:pic>
      <p:pic>
        <p:nvPicPr>
          <p:cNvPr id="21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CEB245A-4606-4BA5-AA78-D9EA347F12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95" y="2075299"/>
            <a:ext cx="1690194" cy="1687176"/>
          </a:xfrm>
          <a:prstGeom prst="rect">
            <a:avLst/>
          </a:prstGeom>
        </p:spPr>
      </p:pic>
      <p:pic>
        <p:nvPicPr>
          <p:cNvPr id="23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EA8CDF-8224-4C6C-8170-DD18069E82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86" y="231938"/>
            <a:ext cx="2044022" cy="1969951"/>
          </a:xfrm>
          <a:prstGeom prst="rect">
            <a:avLst/>
          </a:prstGeom>
        </p:spPr>
      </p:pic>
      <p:pic>
        <p:nvPicPr>
          <p:cNvPr id="25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59B1E1C-A02D-4A2F-A415-5A282B9AD4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42" y="1216913"/>
            <a:ext cx="1909458" cy="1865432"/>
          </a:xfrm>
          <a:prstGeom prst="rect">
            <a:avLst/>
          </a:prstGeom>
        </p:spPr>
      </p:pic>
      <p:pic>
        <p:nvPicPr>
          <p:cNvPr id="27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5B335E-F87D-46FE-992C-6768F8EAEF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21" y="2709890"/>
            <a:ext cx="1996741" cy="1935275"/>
          </a:xfrm>
          <a:prstGeom prst="rect">
            <a:avLst/>
          </a:prstGeom>
        </p:spPr>
      </p:pic>
      <p:pic>
        <p:nvPicPr>
          <p:cNvPr id="31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C96C7F69-27C5-4D88-8056-6CE556221A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29" y="3438592"/>
            <a:ext cx="1542665" cy="14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yasser elsawy (yasserelsawy111) on Pinterest">
            <a:extLst>
              <a:ext uri="{FF2B5EF4-FFF2-40B4-BE49-F238E27FC236}">
                <a16:creationId xmlns:a16="http://schemas.microsoft.com/office/drawing/2014/main" xmlns="" id="{97DB7B7D-FE63-4DBF-BDF8-553C6AA1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window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059A0F72-63A3-4E82-B0F0-E8A273AF9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13" y="81154"/>
            <a:ext cx="1339078" cy="144996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E3224AE6-9FB8-4CC9-B8C5-82048D8131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2" y="2361541"/>
            <a:ext cx="1452559" cy="1449965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C55A524-DA0C-4FCB-A5FB-DAE52279B3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9" y="801326"/>
            <a:ext cx="1469298" cy="144996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A8C9DD1-C791-4B56-9967-578D308AD3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61" y="1862605"/>
            <a:ext cx="1496017" cy="1449965"/>
          </a:xfrm>
          <a:prstGeom prst="rect">
            <a:avLst/>
          </a:prstGeom>
        </p:spPr>
      </p:pic>
      <p:pic>
        <p:nvPicPr>
          <p:cNvPr id="24" name="Picture 23" descr="A picture containing window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0E757CC-9FAF-4C5E-85E2-B032736F8E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08" y="185439"/>
            <a:ext cx="1339078" cy="1449965"/>
          </a:xfrm>
          <a:prstGeom prst="rect">
            <a:avLst/>
          </a:prstGeom>
        </p:spPr>
      </p:pic>
      <p:pic>
        <p:nvPicPr>
          <p:cNvPr id="25" name="Picture 24" descr="A picture containing window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6C838F6-7A6F-43F1-A33A-CCE889775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7" y="3956591"/>
            <a:ext cx="1339078" cy="144996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C8E4856-C4D3-4013-A7BB-EFC1C8A145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01" y="4798745"/>
            <a:ext cx="1469298" cy="1449965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xmlns="" id="{786EAC56-B5FC-4B15-80DB-2AB5310FFF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81" y="3270809"/>
            <a:ext cx="1504485" cy="144996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F9B1051-E739-4D3C-8283-04EBBD48A7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20" y="3644056"/>
            <a:ext cx="1452559" cy="1449965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54A57CB-3BD2-4B46-827E-0A39ED4FC9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60" y="1688787"/>
            <a:ext cx="1469298" cy="144996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2F87F5A-EF35-4601-9DA3-5318E4F44F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74" y="4444230"/>
            <a:ext cx="1504485" cy="1449965"/>
          </a:xfrm>
          <a:prstGeom prst="rect">
            <a:avLst/>
          </a:prstGeom>
        </p:spPr>
      </p:pic>
      <p:pic>
        <p:nvPicPr>
          <p:cNvPr id="41" name="Picture 40" descr="A drawing of a cartoon character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7E3C6A1-75D2-422A-800C-BB889E87393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85" y="4609770"/>
            <a:ext cx="1484186" cy="1449965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8384773-3A21-45A8-AC5E-43287A9796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48" y="-3187200"/>
            <a:ext cx="1452559" cy="1449965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DDD2526-8F33-420B-A25E-A032A28DBD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68" y="90571"/>
            <a:ext cx="1504485" cy="1449965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E67D4B3-9911-4C39-B818-B7F89D6994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2" y="1406617"/>
            <a:ext cx="1496017" cy="1449965"/>
          </a:xfrm>
          <a:prstGeom prst="rect">
            <a:avLst/>
          </a:prstGeom>
        </p:spPr>
      </p:pic>
      <p:pic>
        <p:nvPicPr>
          <p:cNvPr id="45" name="bubbles.wav">
            <a:hlinkClick r:id="" action="ppaction://media"/>
            <a:extLst>
              <a:ext uri="{FF2B5EF4-FFF2-40B4-BE49-F238E27FC236}">
                <a16:creationId xmlns:a16="http://schemas.microsoft.com/office/drawing/2014/main" xmlns="" id="{0B4F158C-32ED-481A-A15C-6539548D8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</p:spPr>
      </p:pic>
      <p:pic>
        <p:nvPicPr>
          <p:cNvPr id="3" name="Picture 2" descr="A green sign with white tex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xmlns="" id="{6F00832F-B8C6-4B57-8A2E-3B2A0BF3CA0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" y="6230501"/>
            <a:ext cx="1550822" cy="646176"/>
          </a:xfrm>
          <a:prstGeom prst="rect">
            <a:avLst/>
          </a:prstGeom>
        </p:spPr>
      </p:pic>
      <p:pic>
        <p:nvPicPr>
          <p:cNvPr id="30" name="Picture 29" descr="A picture containing window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BEF6F4D7-A135-473E-B7FB-5430D70E48B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29" y="3297787"/>
            <a:ext cx="1557574" cy="14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0295 0.01968 L 0.11805 0.10949 L 0.03871 0.08542 L 0.02239 0.025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412 L 0.10612 0.01042 L 0.09882 0.06829 L 0.05377 0.09352 L 0.03346 0.03148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3149 L 0.09076 0.02778 L 0.07761 0.08195 L 0.053 0.08195 L 0.03125 0.05093 L 0.02695 0.04306 L 0.02396 0.03542 L 0.02396 0.03565 " pathEditMode="relative" rAng="0" ptsTypes="AAAAAA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43 L -0.03489 0.12083 L -0.00312 0.13449 L 0.01702 0.13449 L 0.02726 0.12477 L 0.02726 0.08402 L 0.02431 0.06666 L 0.01997 0.05509 L 0.01424 0.03773 " pathEditMode="relative" rAng="0" ptsTypes="AAAAAAA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5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43 L -0.0349 0.12083 L -0.00312 0.13449 L 0.01706 0.13449 L 0.02721 0.12477 L 0.02721 0.08403 L 0.02435 0.06667 L 0.01992 0.05509 L 0.01419 0.03773 " pathEditMode="relative" rAng="0" ptsTypes="AAAAAAAAA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5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431 L -0.0349 0.12083 L -0.00312 0.13449 L 0.01701 0.13449 L 0.02726 0.12477 L 0.02726 0.08403 L 0.02431 0.06667 L 0.01997 0.05509 L 0.01424 0.03773 " pathEditMode="relative" rAng="0" ptsTypes="AAAAAAAAA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5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0295 0.01967 L 0.11805 0.10949 L 0.03871 0.08541 L 0.02239 0.02569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54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9 0.03148 L 0.10092 0.00463 L 0.11823 0.06435 L 0.10222 0.1088 L 0.09063 0.11852 L 0.0849 0.12245 L 0.07188 0.12245 L 0.05313 0.10301 C 0.04961 0.09861 0.04597 0.09444 0.04284 0.08958 C 0.03737 0.08079 0.02709 0.0625 0.02709 0.06273 L 0.02409 0.05463 L 0.02409 0.05486 L 0.02852 0.03542 L 0.02852 0.03565 L 0.02852 0.03542 L 0.02852 0.03565 " pathEditMode="relative" rAng="0" ptsTypes="AAAAAAAAAAAAAAAA">
                                      <p:cBhvr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412 L 0.10612 0.01041 L 0.09883 0.06828 L 0.05377 0.09352 L 0.03346 0.03148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37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0295 0.01968 L 0.11806 0.10949 L 0.03872 0.08542 L 0.0224 0.0257 " pathEditMode="relative" rAng="0" ptsTypes="AAAAA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9 0.03149 L 0.10092 0.00463 L 0.11823 0.06436 L 0.10222 0.1088 L 0.09063 0.11852 L 0.0849 0.12246 L 0.07188 0.12246 L 0.05313 0.10301 C 0.04961 0.09861 0.04597 0.09445 0.04284 0.08959 C 0.03737 0.08079 0.02709 0.0625 0.02709 0.06274 L 0.02409 0.05463 L 0.02409 0.05486 L 0.02852 0.03542 L 0.02852 0.03565 L 0.02852 0.03542 L 0.02852 0.03565 " pathEditMode="relative" rAng="0" ptsTypes="AAAAAAAAAAAAAAAA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0023 L 0.0681 0.00764 L 0.04909 0.0618 L -0.00429 0.05023 L 0.00144 -0.00764 " pathEditMode="relative" rAng="0" ptsTypes="AAAAAA">
                                      <p:cBhvr>
                                        <p:cTn id="2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7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1412 L 0.10608 0.01042 L 0.09879 0.06829 L 0.05382 0.09352 L 0.03351 0.03148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379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9 0.03148 L 0.10091 0.00463 L 0.11823 0.06435 L 0.10221 0.1088 L 0.09063 0.11852 L 0.0849 0.12245 L 0.07188 0.12245 L 0.05313 0.10301 C 0.04961 0.09861 0.04596 0.09444 0.04284 0.08958 C 0.03737 0.08079 0.02708 0.0625 0.02708 0.06273 L 0.02409 0.05463 L 0.02409 0.05486 L 0.02852 0.03542 L 0.02852 0.03565 L 0.02852 0.03542 L 0.02852 0.03565 " pathEditMode="relative" rAng="0" ptsTypes="AAAAAAAAAAAAAAAA">
                                      <p:cBhvr>
                                        <p:cTn id="3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31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3148 L 0.09075 0.02778 L 0.0776 0.08194 L 0.05299 0.08194 L 0.03125 0.05092 L 0.02695 0.04305 L 0.02395 0.03541 L 0.02395 0.03565 " pathEditMode="relative" rAng="0" ptsTypes="AAAAAAAA">
                                      <p:cBhvr>
                                        <p:cTn id="3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23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0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03982 L -0.01992 0.08797 L -0.00416 0.14237 L 0.02487 0.14028 L 0.04076 0.09977 L 0.04232 0.08612 L 0.03347 0.0669 L 0.02917 0.06088 L 0.02201 0.03982 Z " pathEditMode="relative" rAng="0" ptsTypes="AAAAAAAAA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68182" showWhenStopped="0">
                <p:cTn id="10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asser elsawy (yasserelsawy111) on Pinterest">
            <a:extLst>
              <a:ext uri="{FF2B5EF4-FFF2-40B4-BE49-F238E27FC236}">
                <a16:creationId xmlns:a16="http://schemas.microsoft.com/office/drawing/2014/main" xmlns="" id="{3CEDAA9F-4AF1-4EDB-84B7-FD8616E9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14732" y="4117185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479235" y="4394679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AE" sz="4000" b="1" dirty="0">
                <a:ln/>
                <a:solidFill>
                  <a:schemeClr val="tx1"/>
                </a:solidFill>
                <a:cs typeface="Fanan" pitchFamily="2" charset="-78"/>
              </a:rPr>
              <a:t>30,000</a:t>
            </a:r>
            <a:endParaRPr lang="en-US" sz="4000" b="1" dirty="0">
              <a:ln/>
              <a:solidFill>
                <a:schemeClr val="tx1"/>
              </a:solidFill>
              <a:cs typeface="Fanan" pitchFamily="2" charset="-78"/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6" name="Picture 7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4718669B-D603-4433-866A-B3FC357CC1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7" y="-68236"/>
            <a:ext cx="1576505" cy="1707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FE9490-9168-45B7-A3FC-CDA50C38725D}"/>
              </a:ext>
            </a:extLst>
          </p:cNvPr>
          <p:cNvSpPr txBox="1"/>
          <p:nvPr/>
        </p:nvSpPr>
        <p:spPr>
          <a:xfrm>
            <a:off x="2094893" y="1179265"/>
            <a:ext cx="7750424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المكانية للرقم المظلل في العدد </a:t>
            </a:r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4C2B78-C614-4FF5-84A6-160C846229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97" y="2341333"/>
            <a:ext cx="2720215" cy="9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asser elsawy (yasserelsawy111) on Pinterest">
            <a:extLst>
              <a:ext uri="{FF2B5EF4-FFF2-40B4-BE49-F238E27FC236}">
                <a16:creationId xmlns:a16="http://schemas.microsoft.com/office/drawing/2014/main" xmlns="" id="{ADABEE07-1A72-4E1E-ABFC-B67D6C2B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47862" y="4106838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479235" y="4413967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6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3" name="Picture 7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6B13E671-8506-4875-8A21-84AEBB8E0E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30" y="-33866"/>
            <a:ext cx="1576505" cy="1707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A96413-E0C1-4CB8-BC16-529DE08ACF1C}"/>
              </a:ext>
            </a:extLst>
          </p:cNvPr>
          <p:cNvSpPr txBox="1"/>
          <p:nvPr/>
        </p:nvSpPr>
        <p:spPr>
          <a:xfrm>
            <a:off x="2594690" y="1340597"/>
            <a:ext cx="7002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4000" dirty="0">
                <a:latin typeface="(AH) Manal Black" pitchFamily="2" charset="-78"/>
                <a:cs typeface="(AH) Manal Black" pitchFamily="2" charset="-78"/>
              </a:rPr>
              <a:t>ماهو الرقم الذي يقع في منزلة الملايين في العدد 6,475,250</a:t>
            </a:r>
            <a:endParaRPr lang="en-US" sz="4000" dirty="0">
              <a:latin typeface="(AH) Manal Black" pitchFamily="2" charset="-78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asser elsawy (yasserelsawy111) on Pinterest">
            <a:extLst>
              <a:ext uri="{FF2B5EF4-FFF2-40B4-BE49-F238E27FC236}">
                <a16:creationId xmlns:a16="http://schemas.microsoft.com/office/drawing/2014/main" xmlns="" id="{ADABEE07-1A72-4E1E-ABFC-B67D6C2B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053D16-E145-4AEB-BAA7-7573F2E4B3F3}"/>
              </a:ext>
            </a:extLst>
          </p:cNvPr>
          <p:cNvSpPr/>
          <p:nvPr/>
        </p:nvSpPr>
        <p:spPr>
          <a:xfrm>
            <a:off x="1844842" y="513348"/>
            <a:ext cx="8502316" cy="5005137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D0B919-89DE-461C-A94C-8C77ACB6C53C}"/>
              </a:ext>
            </a:extLst>
          </p:cNvPr>
          <p:cNvSpPr/>
          <p:nvPr/>
        </p:nvSpPr>
        <p:spPr>
          <a:xfrm>
            <a:off x="5242629" y="4052358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CB7ED6-C5C8-4C27-B6A9-755D2F9A1193}"/>
              </a:ext>
            </a:extLst>
          </p:cNvPr>
          <p:cNvSpPr/>
          <p:nvPr/>
        </p:nvSpPr>
        <p:spPr>
          <a:xfrm>
            <a:off x="4572000" y="4381211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10,000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A1DBAB-9031-448D-919B-EC382F30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02" y="5187390"/>
            <a:ext cx="2091109" cy="1341236"/>
          </a:xfrm>
          <a:prstGeom prst="rect">
            <a:avLst/>
          </a:prstGeom>
        </p:spPr>
      </p:pic>
      <p:pic>
        <p:nvPicPr>
          <p:cNvPr id="13" name="Picture 7" descr="A picture containing window&#10;&#10;Description automatically generated">
            <a:extLst>
              <a:ext uri="{FF2B5EF4-FFF2-40B4-BE49-F238E27FC236}">
                <a16:creationId xmlns:a16="http://schemas.microsoft.com/office/drawing/2014/main" xmlns="" id="{6B13E671-8506-4875-8A21-84AEBB8E0E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19" y="-93642"/>
            <a:ext cx="1576505" cy="1707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59E1D3-39E2-41E2-BDE8-34284E44F322}"/>
              </a:ext>
            </a:extLst>
          </p:cNvPr>
          <p:cNvSpPr txBox="1"/>
          <p:nvPr/>
        </p:nvSpPr>
        <p:spPr>
          <a:xfrm>
            <a:off x="2931745" y="1244850"/>
            <a:ext cx="632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dirty="0">
                <a:cs typeface="(AH) Manal Black" pitchFamily="2" charset="-78"/>
              </a:rPr>
              <a:t>الرقم 3 في المخطط التالي قيمته 3 ×  ......</a:t>
            </a:r>
            <a:endParaRPr lang="en-US" sz="3600" dirty="0">
              <a:cs typeface="(AH) Manal Black" pitchFamily="2" charset="-78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BF89738-49CF-4A0A-BAA5-C8B7D6701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72" y="2099400"/>
            <a:ext cx="6143341" cy="14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666</Words>
  <Application>Microsoft Office PowerPoint</Application>
  <PresentationFormat>Custom</PresentationFormat>
  <Paragraphs>196</Paragraphs>
  <Slides>41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سلامه عبيد الكعبى</dc:creator>
  <cp:lastModifiedBy>وسام شعبان علي زكي</cp:lastModifiedBy>
  <cp:revision>60</cp:revision>
  <dcterms:created xsi:type="dcterms:W3CDTF">2020-06-01T15:01:48Z</dcterms:created>
  <dcterms:modified xsi:type="dcterms:W3CDTF">2021-10-10T10:26:42Z</dcterms:modified>
</cp:coreProperties>
</file>