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1" r:id="rId2"/>
    <p:sldId id="262" r:id="rId3"/>
    <p:sldId id="314" r:id="rId4"/>
    <p:sldId id="1709" r:id="rId5"/>
    <p:sldId id="1711" r:id="rId6"/>
    <p:sldId id="1712" r:id="rId7"/>
    <p:sldId id="1713" r:id="rId8"/>
    <p:sldId id="1714" r:id="rId9"/>
    <p:sldId id="1716" r:id="rId10"/>
    <p:sldId id="1715" r:id="rId11"/>
    <p:sldId id="1718" r:id="rId12"/>
    <p:sldId id="1719" r:id="rId13"/>
    <p:sldId id="1720" r:id="rId14"/>
    <p:sldId id="1721" r:id="rId15"/>
    <p:sldId id="1722" r:id="rId16"/>
    <p:sldId id="1686" r:id="rId17"/>
    <p:sldId id="1687" r:id="rId18"/>
    <p:sldId id="1688" r:id="rId19"/>
    <p:sldId id="1750" r:id="rId20"/>
    <p:sldId id="1751" r:id="rId21"/>
    <p:sldId id="1752" r:id="rId22"/>
    <p:sldId id="1753" r:id="rId23"/>
    <p:sldId id="1754" r:id="rId24"/>
    <p:sldId id="1755" r:id="rId25"/>
    <p:sldId id="1756" r:id="rId26"/>
    <p:sldId id="1758" r:id="rId27"/>
    <p:sldId id="1757" r:id="rId28"/>
    <p:sldId id="276" r:id="rId29"/>
    <p:sldId id="277" r:id="rId30"/>
    <p:sldId id="1724" r:id="rId31"/>
    <p:sldId id="1747" r:id="rId32"/>
    <p:sldId id="1748" r:id="rId33"/>
    <p:sldId id="1749" r:id="rId34"/>
    <p:sldId id="283" r:id="rId35"/>
    <p:sldId id="284" r:id="rId36"/>
    <p:sldId id="285" r:id="rId37"/>
    <p:sldId id="1693" r:id="rId38"/>
    <p:sldId id="1717" r:id="rId39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7AB43F-345D-4E0C-A644-3386DB6BC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9C8C622-C381-473F-B9D2-E68B677AC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275CFF-9695-43AD-B8AF-EF1DEAE8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50740AF-0238-4ABA-84EA-B354946C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12F33B-60DA-4E8D-B8C6-5B9A8DB4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4310EF-C961-450B-A359-5F1FE6D2F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A87EE35-C1EE-4F9A-83D3-0B118886C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DEB100-5E26-41DF-B867-0A522A12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32CB61-686C-4D06-AD9B-A2C260DA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C21F09-BCD4-44D9-8A87-21777D64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9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C60C4ED-4F31-40DB-9A69-632B3D7B9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17FABD1-CF5E-4031-9F88-EB5BB7CC3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2DFCE0-CBEB-4289-8543-4B015715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AC5E0B-DA5F-4D6A-BAF5-E65D7D9A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927AC11-14B2-467E-985F-D706F15BE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4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B91D03-E5E0-4676-89C0-0A876A3A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31D165-39DB-45A2-900A-2F03E04E4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63124B-B488-4534-A67E-835B47C4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B49B13-AC76-4ACB-A9CC-171595BE4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F78B58-082A-42BA-A45C-5EAA9E92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6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E53D3E-58F9-4EFB-9BF2-9657C6B5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5F3D22-D220-4F6B-AD53-EF04C8B8D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1645009-B95D-464A-83D8-3C4AD53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B8ACF7-5F55-4610-95CC-2FDDE57F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392D75-4080-44CF-AADE-370D7648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5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34DFB9-A1C0-4B6C-8034-37330808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EAD230-2A68-490F-A042-754106C65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94EC1F2-5271-4879-B92C-FF787D081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27F19D8-E92D-48BC-AFBC-8E3AD846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4E42E5-588A-45E7-87F0-9C1C2C30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145D57-4A4B-4056-97B7-AF7B43D6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DAC182-73CE-4CC3-A810-4B6AD42D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800E754-7064-46BE-BC39-0B7D6EE6D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DD06508-7101-4CE3-BCBC-40A990AD7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6ECDFFC-B90B-4504-AF6A-9B83722E2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7709DF7-C36A-478C-A432-649C242D1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1C09D77-4AF1-4B7E-AEC7-D4AF0B8B4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1D19B9A-6AA6-4A38-B886-8EBD8DBE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C662FCE-C268-4046-A3F2-2B490ABB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7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733B2A-0B89-4238-B202-756CF948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D13CBED-D817-4012-9128-B3EEA207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F93ACE0-75AF-4C92-8447-4E569515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A8AA39-4A7B-47F9-A533-83F2038E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2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0DD1011-2667-403B-96F7-0F4159FAD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7DE1EE8-0D5D-43EF-BEDB-19CC3D9B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2AB60F9-1D76-49D4-AB40-72FC83D40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333411-B3BF-4B02-A8DD-BD8735BE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5FFC20-B99C-4925-8220-74C9408E9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EEC9911-CFB7-4787-BE5D-EB6126021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6FBC454-BAA5-4AB7-A935-DCA75D0E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2787B3-DBC8-4A8D-BCC7-134E9B46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5986191-2ED3-46CB-BE5F-57792B99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8ECD3A-51D9-4834-B430-03684515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B20CFAD-51AB-404E-8C0A-46C2D5085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D74AC9B-4AE8-4CC0-95B1-0F5909DC1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38F7B9D-49A3-46AD-81B1-3B9B52B0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573D34-E16B-44D9-B25F-D6CC9FE0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1DC26-FCBC-429D-ABC1-F10B73B67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1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7C34DD-9AD1-4B21-970E-D904C58E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B0A6E4-E783-4F3A-9475-75E2A490A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95FCF9-05F2-48C4-8BD9-53E5D4E9C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9B8A8-E2F2-4549-B74F-300B850E5DB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8DF85D-DADF-463E-BF50-AADEAD5FB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FD0355-C773-40B1-A177-8044CD8FE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53C9-1E4B-4B8D-A83B-91AB12CE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9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2.png" /><Relationship Id="rId7" Type="http://schemas.openxmlformats.org/officeDocument/2006/relationships/image" Target="../media/image23.tm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2.png" /><Relationship Id="rId7" Type="http://schemas.openxmlformats.org/officeDocument/2006/relationships/image" Target="../media/image25.tm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2.png" /><Relationship Id="rId7" Type="http://schemas.openxmlformats.org/officeDocument/2006/relationships/image" Target="../media/image26.tm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2.png" /><Relationship Id="rId7" Type="http://schemas.openxmlformats.org/officeDocument/2006/relationships/image" Target="../media/image27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2.png" /><Relationship Id="rId7" Type="http://schemas.openxmlformats.org/officeDocument/2006/relationships/image" Target="../media/image28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 /><Relationship Id="rId3" Type="http://schemas.openxmlformats.org/officeDocument/2006/relationships/image" Target="../media/image2.png" /><Relationship Id="rId7" Type="http://schemas.openxmlformats.org/officeDocument/2006/relationships/image" Target="../media/image29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Relationship Id="rId9" Type="http://schemas.openxmlformats.org/officeDocument/2006/relationships/image" Target="../media/image31.jpe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 /><Relationship Id="rId13" Type="http://schemas.openxmlformats.org/officeDocument/2006/relationships/audio" Target="../media/audio2.wav" /><Relationship Id="rId18" Type="http://schemas.openxmlformats.org/officeDocument/2006/relationships/image" Target="../media/image36.png" /><Relationship Id="rId3" Type="http://schemas.openxmlformats.org/officeDocument/2006/relationships/tags" Target="../tags/tag1.xml" /><Relationship Id="rId21" Type="http://schemas.openxmlformats.org/officeDocument/2006/relationships/image" Target="../media/image39.png" /><Relationship Id="rId7" Type="http://schemas.openxmlformats.org/officeDocument/2006/relationships/tags" Target="../tags/tag5.xml" /><Relationship Id="rId12" Type="http://schemas.openxmlformats.org/officeDocument/2006/relationships/audio" Target="../media/audio1.wav" /><Relationship Id="rId17" Type="http://schemas.openxmlformats.org/officeDocument/2006/relationships/image" Target="../media/image35.png" /><Relationship Id="rId2" Type="http://schemas.openxmlformats.org/officeDocument/2006/relationships/audio" Target="../media/media3.wav" /><Relationship Id="rId16" Type="http://schemas.openxmlformats.org/officeDocument/2006/relationships/image" Target="../media/image34.png" /><Relationship Id="rId20" Type="http://schemas.openxmlformats.org/officeDocument/2006/relationships/image" Target="../media/image38.png" /><Relationship Id="rId1" Type="http://schemas.microsoft.com/office/2007/relationships/media" Target="../media/media3.wav" /><Relationship Id="rId6" Type="http://schemas.openxmlformats.org/officeDocument/2006/relationships/tags" Target="../tags/tag4.xml" /><Relationship Id="rId11" Type="http://schemas.openxmlformats.org/officeDocument/2006/relationships/slideLayout" Target="../slideLayouts/slideLayout7.xml" /><Relationship Id="rId5" Type="http://schemas.openxmlformats.org/officeDocument/2006/relationships/tags" Target="../tags/tag3.xml" /><Relationship Id="rId15" Type="http://schemas.openxmlformats.org/officeDocument/2006/relationships/image" Target="../media/image33.png" /><Relationship Id="rId23" Type="http://schemas.openxmlformats.org/officeDocument/2006/relationships/audio" Target="../media/audio2.wav" /><Relationship Id="rId10" Type="http://schemas.openxmlformats.org/officeDocument/2006/relationships/tags" Target="../tags/tag8.xml" /><Relationship Id="rId19" Type="http://schemas.openxmlformats.org/officeDocument/2006/relationships/image" Target="../media/image37.png" /><Relationship Id="rId4" Type="http://schemas.openxmlformats.org/officeDocument/2006/relationships/tags" Target="../tags/tag2.xml" /><Relationship Id="rId9" Type="http://schemas.openxmlformats.org/officeDocument/2006/relationships/tags" Target="../tags/tag7.xml" /><Relationship Id="rId14" Type="http://schemas.openxmlformats.org/officeDocument/2006/relationships/image" Target="../media/image32.png" /><Relationship Id="rId22" Type="http://schemas.openxmlformats.org/officeDocument/2006/relationships/audio" Target="../media/audio1.wav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 /><Relationship Id="rId13" Type="http://schemas.openxmlformats.org/officeDocument/2006/relationships/audio" Target="../media/audio2.wav" /><Relationship Id="rId18" Type="http://schemas.openxmlformats.org/officeDocument/2006/relationships/image" Target="../media/image36.png" /><Relationship Id="rId3" Type="http://schemas.openxmlformats.org/officeDocument/2006/relationships/tags" Target="../tags/tag9.xml" /><Relationship Id="rId21" Type="http://schemas.openxmlformats.org/officeDocument/2006/relationships/image" Target="../media/image39.png" /><Relationship Id="rId7" Type="http://schemas.openxmlformats.org/officeDocument/2006/relationships/tags" Target="../tags/tag13.xml" /><Relationship Id="rId12" Type="http://schemas.openxmlformats.org/officeDocument/2006/relationships/audio" Target="../media/audio1.wav" /><Relationship Id="rId17" Type="http://schemas.openxmlformats.org/officeDocument/2006/relationships/image" Target="../media/image35.png" /><Relationship Id="rId2" Type="http://schemas.openxmlformats.org/officeDocument/2006/relationships/audio" Target="../media/media3.wav" /><Relationship Id="rId16" Type="http://schemas.openxmlformats.org/officeDocument/2006/relationships/image" Target="../media/image34.png" /><Relationship Id="rId20" Type="http://schemas.openxmlformats.org/officeDocument/2006/relationships/image" Target="../media/image38.png" /><Relationship Id="rId1" Type="http://schemas.microsoft.com/office/2007/relationships/media" Target="../media/media3.wav" /><Relationship Id="rId6" Type="http://schemas.openxmlformats.org/officeDocument/2006/relationships/tags" Target="../tags/tag12.xml" /><Relationship Id="rId11" Type="http://schemas.openxmlformats.org/officeDocument/2006/relationships/slideLayout" Target="../slideLayouts/slideLayout7.xml" /><Relationship Id="rId5" Type="http://schemas.openxmlformats.org/officeDocument/2006/relationships/tags" Target="../tags/tag11.xml" /><Relationship Id="rId15" Type="http://schemas.openxmlformats.org/officeDocument/2006/relationships/image" Target="../media/image33.png" /><Relationship Id="rId23" Type="http://schemas.openxmlformats.org/officeDocument/2006/relationships/audio" Target="../media/audio2.wav" /><Relationship Id="rId10" Type="http://schemas.openxmlformats.org/officeDocument/2006/relationships/tags" Target="../tags/tag16.xml" /><Relationship Id="rId19" Type="http://schemas.openxmlformats.org/officeDocument/2006/relationships/image" Target="../media/image37.png" /><Relationship Id="rId4" Type="http://schemas.openxmlformats.org/officeDocument/2006/relationships/tags" Target="../tags/tag10.xml" /><Relationship Id="rId9" Type="http://schemas.openxmlformats.org/officeDocument/2006/relationships/tags" Target="../tags/tag15.xml" /><Relationship Id="rId14" Type="http://schemas.openxmlformats.org/officeDocument/2006/relationships/image" Target="../media/image32.png" /><Relationship Id="rId22" Type="http://schemas.openxmlformats.org/officeDocument/2006/relationships/audio" Target="../media/audio1.wav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 /><Relationship Id="rId13" Type="http://schemas.openxmlformats.org/officeDocument/2006/relationships/audio" Target="../media/audio2.wav" /><Relationship Id="rId18" Type="http://schemas.openxmlformats.org/officeDocument/2006/relationships/image" Target="../media/image36.png" /><Relationship Id="rId3" Type="http://schemas.openxmlformats.org/officeDocument/2006/relationships/tags" Target="../tags/tag17.xml" /><Relationship Id="rId21" Type="http://schemas.openxmlformats.org/officeDocument/2006/relationships/image" Target="../media/image39.png" /><Relationship Id="rId7" Type="http://schemas.openxmlformats.org/officeDocument/2006/relationships/tags" Target="../tags/tag21.xml" /><Relationship Id="rId12" Type="http://schemas.openxmlformats.org/officeDocument/2006/relationships/audio" Target="../media/audio1.wav" /><Relationship Id="rId17" Type="http://schemas.openxmlformats.org/officeDocument/2006/relationships/image" Target="../media/image35.png" /><Relationship Id="rId2" Type="http://schemas.openxmlformats.org/officeDocument/2006/relationships/audio" Target="../media/media3.wav" /><Relationship Id="rId16" Type="http://schemas.openxmlformats.org/officeDocument/2006/relationships/image" Target="../media/image34.png" /><Relationship Id="rId20" Type="http://schemas.openxmlformats.org/officeDocument/2006/relationships/image" Target="../media/image38.png" /><Relationship Id="rId1" Type="http://schemas.microsoft.com/office/2007/relationships/media" Target="../media/media3.wav" /><Relationship Id="rId6" Type="http://schemas.openxmlformats.org/officeDocument/2006/relationships/tags" Target="../tags/tag20.xml" /><Relationship Id="rId11" Type="http://schemas.openxmlformats.org/officeDocument/2006/relationships/slideLayout" Target="../slideLayouts/slideLayout7.xml" /><Relationship Id="rId5" Type="http://schemas.openxmlformats.org/officeDocument/2006/relationships/tags" Target="../tags/tag19.xml" /><Relationship Id="rId15" Type="http://schemas.openxmlformats.org/officeDocument/2006/relationships/image" Target="../media/image33.png" /><Relationship Id="rId23" Type="http://schemas.openxmlformats.org/officeDocument/2006/relationships/audio" Target="../media/audio2.wav" /><Relationship Id="rId10" Type="http://schemas.openxmlformats.org/officeDocument/2006/relationships/tags" Target="../tags/tag24.xml" /><Relationship Id="rId19" Type="http://schemas.openxmlformats.org/officeDocument/2006/relationships/image" Target="../media/image37.png" /><Relationship Id="rId4" Type="http://schemas.openxmlformats.org/officeDocument/2006/relationships/tags" Target="../tags/tag18.xml" /><Relationship Id="rId9" Type="http://schemas.openxmlformats.org/officeDocument/2006/relationships/tags" Target="../tags/tag23.xml" /><Relationship Id="rId14" Type="http://schemas.openxmlformats.org/officeDocument/2006/relationships/image" Target="../media/image32.png" /><Relationship Id="rId22" Type="http://schemas.openxmlformats.org/officeDocument/2006/relationships/audio" Target="../media/audio1.wav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13" Type="http://schemas.openxmlformats.org/officeDocument/2006/relationships/image" Target="../media/image9.png" /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3.png" /><Relationship Id="rId12" Type="http://schemas.openxmlformats.org/officeDocument/2006/relationships/image" Target="../media/image8.gif" /><Relationship Id="rId2" Type="http://schemas.openxmlformats.org/officeDocument/2006/relationships/video" Target="../media/media1.mp4" /><Relationship Id="rId16" Type="http://schemas.openxmlformats.org/officeDocument/2006/relationships/image" Target="../media/image14.png" /><Relationship Id="rId1" Type="http://schemas.microsoft.com/office/2007/relationships/media" Target="../media/media1.mp4" /><Relationship Id="rId6" Type="http://schemas.openxmlformats.org/officeDocument/2006/relationships/image" Target="../media/image2.png" /><Relationship Id="rId11" Type="http://schemas.openxmlformats.org/officeDocument/2006/relationships/image" Target="../media/image13.png" /><Relationship Id="rId5" Type="http://schemas.openxmlformats.org/officeDocument/2006/relationships/image" Target="../media/image12.png" /><Relationship Id="rId15" Type="http://schemas.microsoft.com/office/2007/relationships/hdphoto" Target="../media/hdphoto1.wdp" /><Relationship Id="rId10" Type="http://schemas.openxmlformats.org/officeDocument/2006/relationships/image" Target="../media/image7.png" /><Relationship Id="rId4" Type="http://schemas.openxmlformats.org/officeDocument/2006/relationships/image" Target="../media/image1.jpg" /><Relationship Id="rId9" Type="http://schemas.openxmlformats.org/officeDocument/2006/relationships/image" Target="../media/image6.png" /><Relationship Id="rId14" Type="http://schemas.openxmlformats.org/officeDocument/2006/relationships/image" Target="../media/image10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13" Type="http://schemas.openxmlformats.org/officeDocument/2006/relationships/image" Target="../media/image9.png" /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3.png" /><Relationship Id="rId12" Type="http://schemas.openxmlformats.org/officeDocument/2006/relationships/image" Target="../media/image8.gif" /><Relationship Id="rId2" Type="http://schemas.openxmlformats.org/officeDocument/2006/relationships/video" Target="../media/media1.mp4" /><Relationship Id="rId16" Type="http://schemas.openxmlformats.org/officeDocument/2006/relationships/image" Target="../media/image14.png" /><Relationship Id="rId1" Type="http://schemas.microsoft.com/office/2007/relationships/media" Target="../media/media1.mp4" /><Relationship Id="rId6" Type="http://schemas.openxmlformats.org/officeDocument/2006/relationships/image" Target="../media/image2.png" /><Relationship Id="rId11" Type="http://schemas.openxmlformats.org/officeDocument/2006/relationships/image" Target="../media/image13.png" /><Relationship Id="rId5" Type="http://schemas.openxmlformats.org/officeDocument/2006/relationships/image" Target="../media/image12.png" /><Relationship Id="rId15" Type="http://schemas.microsoft.com/office/2007/relationships/hdphoto" Target="../media/hdphoto1.wdp" /><Relationship Id="rId10" Type="http://schemas.openxmlformats.org/officeDocument/2006/relationships/image" Target="../media/image7.png" /><Relationship Id="rId4" Type="http://schemas.openxmlformats.org/officeDocument/2006/relationships/image" Target="../media/image1.jpg" /><Relationship Id="rId9" Type="http://schemas.openxmlformats.org/officeDocument/2006/relationships/image" Target="../media/image6.png" /><Relationship Id="rId14" Type="http://schemas.openxmlformats.org/officeDocument/2006/relationships/image" Target="../media/image10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Relationship Id="rId14" Type="http://schemas.openxmlformats.org/officeDocument/2006/relationships/image" Target="../media/image15.tmp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Relationship Id="rId14" Type="http://schemas.openxmlformats.org/officeDocument/2006/relationships/image" Target="../media/image16.jpe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13" Type="http://schemas.microsoft.com/office/2007/relationships/hdphoto" Target="../media/hdphoto1.wdp" /><Relationship Id="rId3" Type="http://schemas.openxmlformats.org/officeDocument/2006/relationships/image" Target="../media/image2.png" /><Relationship Id="rId7" Type="http://schemas.openxmlformats.org/officeDocument/2006/relationships/image" Target="../media/image5.png" /><Relationship Id="rId12" Type="http://schemas.openxmlformats.org/officeDocument/2006/relationships/image" Target="../media/image10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image" Target="../media/image9.png" /><Relationship Id="rId5" Type="http://schemas.openxmlformats.org/officeDocument/2006/relationships/image" Target="../media/image3.png" /><Relationship Id="rId15" Type="http://schemas.openxmlformats.org/officeDocument/2006/relationships/image" Target="../media/image18.gif" /><Relationship Id="rId10" Type="http://schemas.openxmlformats.org/officeDocument/2006/relationships/image" Target="../media/image8.gif" /><Relationship Id="rId4" Type="http://schemas.openxmlformats.org/officeDocument/2006/relationships/image" Target="../media/image17.jpeg" /><Relationship Id="rId9" Type="http://schemas.openxmlformats.org/officeDocument/2006/relationships/image" Target="../media/image7.png" /><Relationship Id="rId14" Type="http://schemas.openxmlformats.org/officeDocument/2006/relationships/image" Target="../media/image11.pn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9.png" /><Relationship Id="rId3" Type="http://schemas.openxmlformats.org/officeDocument/2006/relationships/hyperlink" Target="https://www.liveworksheets.com/fu1184719hl" TargetMode="External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image" Target="../media/image10.png" /><Relationship Id="rId5" Type="http://schemas.openxmlformats.org/officeDocument/2006/relationships/image" Target="../media/image3.png" /><Relationship Id="rId10" Type="http://schemas.openxmlformats.org/officeDocument/2006/relationships/image" Target="../media/image9.png" /><Relationship Id="rId4" Type="http://schemas.openxmlformats.org/officeDocument/2006/relationships/image" Target="../media/image2.png" /><Relationship Id="rId9" Type="http://schemas.openxmlformats.org/officeDocument/2006/relationships/image" Target="../media/image8.gif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Relationship Id="rId14" Type="http://schemas.openxmlformats.org/officeDocument/2006/relationships/image" Target="../media/image22.tmp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hyperlink" Target="https://www.liveworksheets.com/worksheets/ar/Arabic_language/Match/%D8%B8%D8%B1%D9%81_%D8%A7%D9%84%D8%B2%D9%85%D8%A7%D9%86_%D9%88%D8%A7%D9%84%D9%85%D9%83%D8%A7%D9%86_zr1525489ba" TargetMode="Externa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4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Relationship Id="rId14" Type="http://schemas.openxmlformats.org/officeDocument/2006/relationships/image" Target="../media/image15.tmp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43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0.png" /><Relationship Id="rId5" Type="http://schemas.openxmlformats.org/officeDocument/2006/relationships/image" Target="../media/image6.png" /><Relationship Id="rId4" Type="http://schemas.openxmlformats.org/officeDocument/2006/relationships/image" Target="../media/image44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45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46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7.xml" /><Relationship Id="rId4" Type="http://schemas.microsoft.com/office/2007/relationships/hdphoto" Target="../media/hdphoto2.wdp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7" Type="http://schemas.openxmlformats.org/officeDocument/2006/relationships/audio" Target="NULL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1.gif" /><Relationship Id="rId5" Type="http://schemas.openxmlformats.org/officeDocument/2006/relationships/image" Target="../media/image31.jpeg" /><Relationship Id="rId4" Type="http://schemas.openxmlformats.org/officeDocument/2006/relationships/image" Target="../media/image30.jpe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Relationship Id="rId14" Type="http://schemas.openxmlformats.org/officeDocument/2006/relationships/image" Target="../media/image16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13" Type="http://schemas.microsoft.com/office/2007/relationships/hdphoto" Target="../media/hdphoto1.wdp" /><Relationship Id="rId3" Type="http://schemas.openxmlformats.org/officeDocument/2006/relationships/image" Target="../media/image2.png" /><Relationship Id="rId7" Type="http://schemas.openxmlformats.org/officeDocument/2006/relationships/image" Target="../media/image5.png" /><Relationship Id="rId12" Type="http://schemas.openxmlformats.org/officeDocument/2006/relationships/image" Target="../media/image10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image" Target="../media/image9.png" /><Relationship Id="rId5" Type="http://schemas.openxmlformats.org/officeDocument/2006/relationships/image" Target="../media/image3.png" /><Relationship Id="rId15" Type="http://schemas.openxmlformats.org/officeDocument/2006/relationships/image" Target="../media/image18.gif" /><Relationship Id="rId10" Type="http://schemas.openxmlformats.org/officeDocument/2006/relationships/image" Target="../media/image8.gif" /><Relationship Id="rId4" Type="http://schemas.openxmlformats.org/officeDocument/2006/relationships/image" Target="../media/image17.jpeg" /><Relationship Id="rId9" Type="http://schemas.openxmlformats.org/officeDocument/2006/relationships/image" Target="../media/image7.png" /><Relationship Id="rId14" Type="http://schemas.openxmlformats.org/officeDocument/2006/relationships/image" Target="../media/image11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13" Type="http://schemas.microsoft.com/office/2007/relationships/hdphoto" Target="../media/hdphoto1.wdp" /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4.png" /><Relationship Id="rId12" Type="http://schemas.openxmlformats.org/officeDocument/2006/relationships/image" Target="../media/image10.png" /><Relationship Id="rId2" Type="http://schemas.openxmlformats.org/officeDocument/2006/relationships/video" Target="../media/media2.mp4" /><Relationship Id="rId16" Type="http://schemas.openxmlformats.org/officeDocument/2006/relationships/image" Target="../media/image21.png" /><Relationship Id="rId1" Type="http://schemas.microsoft.com/office/2007/relationships/media" Target="../media/media2.mp4" /><Relationship Id="rId6" Type="http://schemas.openxmlformats.org/officeDocument/2006/relationships/image" Target="../media/image3.png" /><Relationship Id="rId11" Type="http://schemas.openxmlformats.org/officeDocument/2006/relationships/image" Target="../media/image9.png" /><Relationship Id="rId5" Type="http://schemas.openxmlformats.org/officeDocument/2006/relationships/image" Target="../media/image2.png" /><Relationship Id="rId15" Type="http://schemas.openxmlformats.org/officeDocument/2006/relationships/image" Target="../media/image20.png" /><Relationship Id="rId10" Type="http://schemas.openxmlformats.org/officeDocument/2006/relationships/image" Target="../media/image8.gif" /><Relationship Id="rId4" Type="http://schemas.openxmlformats.org/officeDocument/2006/relationships/image" Target="../media/image1.jpg" /><Relationship Id="rId9" Type="http://schemas.openxmlformats.org/officeDocument/2006/relationships/image" Target="../media/image7.png" /><Relationship Id="rId14" Type="http://schemas.openxmlformats.org/officeDocument/2006/relationships/image" Target="../media/image19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13" Type="http://schemas.openxmlformats.org/officeDocument/2006/relationships/image" Target="../media/image11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microsoft.com/office/2007/relationships/hdphoto" Target="../media/hdphoto1.wdp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gif" /><Relationship Id="rId14" Type="http://schemas.openxmlformats.org/officeDocument/2006/relationships/image" Target="../media/image22.tmp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hyperlink" Target="https://wordwall.net/ar/resource/2117534/%D8%B8%D8%B1%D9%81-%D8%A7%D9%84%D9%85%D9%83%D8%A7%D9%86" TargetMode="External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10.png" /><Relationship Id="rId4" Type="http://schemas.openxmlformats.org/officeDocument/2006/relationships/image" Target="../media/image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73" y="3919572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27" y="3167495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4415" y="913823"/>
              <a:ext cx="3235316" cy="2000535"/>
            </a:xfrm>
            <a:prstGeom prst="rect">
              <a:avLst/>
            </a:prstGeom>
          </p:spPr>
        </p:pic>
      </p:grp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09E2C4C-66B6-447D-9C66-C0BD2A25CDDB}"/>
              </a:ext>
            </a:extLst>
          </p:cNvPr>
          <p:cNvSpPr txBox="1"/>
          <p:nvPr/>
        </p:nvSpPr>
        <p:spPr>
          <a:xfrm>
            <a:off x="-734838" y="375521"/>
            <a:ext cx="7803572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الحصة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الأولى </a:t>
            </a:r>
          </a:p>
        </p:txBody>
      </p:sp>
    </p:spTree>
    <p:extLst>
      <p:ext uri="{BB962C8B-B14F-4D97-AF65-F5344CB8AC3E}">
        <p14:creationId xmlns:p14="http://schemas.microsoft.com/office/powerpoint/2010/main" val="121944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90"/>
            <a:ext cx="9952383" cy="6669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8" y="18734"/>
            <a:ext cx="2106436" cy="1302500"/>
          </a:xfrm>
          <a:prstGeom prst="rect">
            <a:avLst/>
          </a:prstGeom>
        </p:spPr>
      </p:pic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539BB93-CC5A-4CD3-9C47-8C9D2246B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03875"/>
            <a:ext cx="9322288" cy="479876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77E2EDAB-170C-49F6-882B-3BF0D980A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5252" y="1607830"/>
            <a:ext cx="727969" cy="611002"/>
          </a:xfrm>
          <a:prstGeom prst="rect">
            <a:avLst/>
          </a:prstGeom>
        </p:spPr>
      </p:pic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22FCCA3-046A-4615-8376-537777489464}"/>
              </a:ext>
            </a:extLst>
          </p:cNvPr>
          <p:cNvSpPr/>
          <p:nvPr/>
        </p:nvSpPr>
        <p:spPr>
          <a:xfrm>
            <a:off x="1958844" y="1710701"/>
            <a:ext cx="561545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587A3ECC-23AD-44E8-AE55-56241DD8E614}"/>
              </a:ext>
            </a:extLst>
          </p:cNvPr>
          <p:cNvSpPr/>
          <p:nvPr/>
        </p:nvSpPr>
        <p:spPr>
          <a:xfrm>
            <a:off x="768185" y="2669308"/>
            <a:ext cx="2823317" cy="8201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9C8C1C26-38DA-4ADA-A8A5-5A1AF24CD036}"/>
              </a:ext>
            </a:extLst>
          </p:cNvPr>
          <p:cNvSpPr/>
          <p:nvPr/>
        </p:nvSpPr>
        <p:spPr>
          <a:xfrm>
            <a:off x="7354955" y="2709418"/>
            <a:ext cx="1470993" cy="719582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C1023C9D-EDFC-4D80-B42E-4B367507D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653" y="1607830"/>
            <a:ext cx="650229" cy="611002"/>
          </a:xfrm>
          <a:prstGeom prst="rect">
            <a:avLst/>
          </a:prstGeom>
        </p:spPr>
      </p:pic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E3625A8C-643E-48C9-BEC8-8769F2E00275}"/>
              </a:ext>
            </a:extLst>
          </p:cNvPr>
          <p:cNvCxnSpPr/>
          <p:nvPr/>
        </p:nvCxnSpPr>
        <p:spPr>
          <a:xfrm>
            <a:off x="8565695" y="3505299"/>
            <a:ext cx="520505" cy="55333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E4CDD78-9984-45A8-B84F-B8E8943CDF79}"/>
              </a:ext>
            </a:extLst>
          </p:cNvPr>
          <p:cNvSpPr/>
          <p:nvPr/>
        </p:nvSpPr>
        <p:spPr>
          <a:xfrm>
            <a:off x="8178990" y="4150638"/>
            <a:ext cx="1308296" cy="55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dirty="0">
                <a:cs typeface="(AH) Manal Black" pitchFamily="2" charset="-78"/>
              </a:rPr>
              <a:t>و(كم)</a:t>
            </a:r>
            <a:endParaRPr lang="en-US" sz="3600" dirty="0">
              <a:cs typeface="(AH) Manal Black" pitchFamily="2" charset="-78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C1F95D32-8CF1-41A3-9BD9-66DA23804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8145" y="4612631"/>
            <a:ext cx="507363" cy="800388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FF183AF3-CC66-43C9-AE91-0362C0AFA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844" y="3692312"/>
            <a:ext cx="727970" cy="611002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24AD45F7-5EBB-44E6-B5C3-BB6E29FE5D29}"/>
              </a:ext>
            </a:extLst>
          </p:cNvPr>
          <p:cNvSpPr/>
          <p:nvPr/>
        </p:nvSpPr>
        <p:spPr>
          <a:xfrm>
            <a:off x="1663676" y="5644659"/>
            <a:ext cx="7717303" cy="7737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cs typeface="(AH) Manal Black" pitchFamily="2" charset="-78"/>
              </a:rPr>
              <a:t>سهرت ساعة ثم نمت \    مشيت ميلا           كم سهرت؟ \ كم مشيت؟</a:t>
            </a:r>
            <a:endParaRPr lang="en-US" sz="3200" b="1" dirty="0">
              <a:cs typeface="(AH) Manal Black" pitchFamily="2" charset="-78"/>
            </a:endParaRP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DF209AD0-86C8-440B-B1B3-0635C418D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1631" y="5726420"/>
            <a:ext cx="571158" cy="611002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9246969C-25DC-4C84-9B99-9E9623A24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4926" y="5719724"/>
            <a:ext cx="660982" cy="6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993C866-28F3-4449-9412-50D23D43B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" y="745866"/>
            <a:ext cx="9400383" cy="483329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269EB34-2229-47EF-A961-36A39A4CE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338" y="990844"/>
            <a:ext cx="2008507" cy="797775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428F523-7476-4C43-A6F8-4BE4E55D5D20}"/>
              </a:ext>
            </a:extLst>
          </p:cNvPr>
          <p:cNvSpPr/>
          <p:nvPr/>
        </p:nvSpPr>
        <p:spPr>
          <a:xfrm>
            <a:off x="7123845" y="3023238"/>
            <a:ext cx="522660" cy="4835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3B9F68F-5F67-44A9-8C52-E843AE698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077" y="1044863"/>
            <a:ext cx="1845473" cy="73061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AD0B8CE-72D1-4CB5-BCCA-4C33356FD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5254" y="1973670"/>
            <a:ext cx="3606189" cy="79777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3870DC1E-8825-4B69-AF5D-F32274518AB2}"/>
              </a:ext>
            </a:extLst>
          </p:cNvPr>
          <p:cNvSpPr/>
          <p:nvPr/>
        </p:nvSpPr>
        <p:spPr>
          <a:xfrm>
            <a:off x="6747265" y="4602632"/>
            <a:ext cx="929584" cy="724741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8D81E7C3-266C-4E29-9562-F64AC59F944D}"/>
              </a:ext>
            </a:extLst>
          </p:cNvPr>
          <p:cNvSpPr/>
          <p:nvPr/>
        </p:nvSpPr>
        <p:spPr>
          <a:xfrm>
            <a:off x="5298213" y="3692448"/>
            <a:ext cx="727969" cy="611002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AC02419-3616-4A6F-8880-41071A5714AC}"/>
              </a:ext>
            </a:extLst>
          </p:cNvPr>
          <p:cNvSpPr/>
          <p:nvPr/>
        </p:nvSpPr>
        <p:spPr>
          <a:xfrm>
            <a:off x="1110803" y="3881795"/>
            <a:ext cx="2971188" cy="1811727"/>
          </a:xfrm>
          <a:prstGeom prst="roundRect">
            <a:avLst/>
          </a:prstGeom>
          <a:solidFill>
            <a:srgbClr val="CEE896"/>
          </a:solidFill>
          <a:ln w="28575">
            <a:solidFill>
              <a:srgbClr val="45770B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استخدم كلمة دقيقة ظرف زمان </a:t>
            </a:r>
          </a:p>
          <a:p>
            <a:pPr algn="ctr"/>
            <a:r>
              <a:rPr lang="ar-AE" sz="40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اكتب في المحادثة</a:t>
            </a:r>
          </a:p>
        </p:txBody>
      </p:sp>
    </p:spTree>
    <p:extLst>
      <p:ext uri="{BB962C8B-B14F-4D97-AF65-F5344CB8AC3E}">
        <p14:creationId xmlns:p14="http://schemas.microsoft.com/office/powerpoint/2010/main" val="38567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EE952AE-7714-4089-9DE9-C492963D5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2" y="274420"/>
            <a:ext cx="9444372" cy="5776620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826323E1-86BF-4CD7-BEF6-35508546BF70}"/>
              </a:ext>
            </a:extLst>
          </p:cNvPr>
          <p:cNvSpPr/>
          <p:nvPr/>
        </p:nvSpPr>
        <p:spPr>
          <a:xfrm>
            <a:off x="2454821" y="4747040"/>
            <a:ext cx="492351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B797B693-7FBB-4163-A0FB-3F1C52B89848}"/>
              </a:ext>
            </a:extLst>
          </p:cNvPr>
          <p:cNvSpPr/>
          <p:nvPr/>
        </p:nvSpPr>
        <p:spPr>
          <a:xfrm>
            <a:off x="2354968" y="4134038"/>
            <a:ext cx="504707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47095D57-8B7E-4B59-9965-D4CBCD7A5AED}"/>
              </a:ext>
            </a:extLst>
          </p:cNvPr>
          <p:cNvSpPr/>
          <p:nvPr/>
        </p:nvSpPr>
        <p:spPr>
          <a:xfrm>
            <a:off x="5029510" y="5330895"/>
            <a:ext cx="2502318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24BA66BB-AF23-4258-9A9D-EF38D56221D7}"/>
              </a:ext>
            </a:extLst>
          </p:cNvPr>
          <p:cNvSpPr/>
          <p:nvPr/>
        </p:nvSpPr>
        <p:spPr>
          <a:xfrm>
            <a:off x="2129651" y="5414422"/>
            <a:ext cx="365760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35444322-EC6E-408D-AA36-D9D4BE767EEE}"/>
              </a:ext>
            </a:extLst>
          </p:cNvPr>
          <p:cNvCxnSpPr>
            <a:cxnSpLocks/>
          </p:cNvCxnSpPr>
          <p:nvPr/>
        </p:nvCxnSpPr>
        <p:spPr>
          <a:xfrm>
            <a:off x="5504449" y="4037424"/>
            <a:ext cx="492351" cy="78610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76C6D40B-A56A-4EB2-9B53-18BE5252C770}"/>
              </a:ext>
            </a:extLst>
          </p:cNvPr>
          <p:cNvCxnSpPr>
            <a:cxnSpLocks/>
          </p:cNvCxnSpPr>
          <p:nvPr/>
        </p:nvCxnSpPr>
        <p:spPr>
          <a:xfrm>
            <a:off x="5554875" y="4057867"/>
            <a:ext cx="883208" cy="41191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512EFDE1-8764-40B9-AE6F-FBB037A87F19}"/>
              </a:ext>
            </a:extLst>
          </p:cNvPr>
          <p:cNvSpPr/>
          <p:nvPr/>
        </p:nvSpPr>
        <p:spPr>
          <a:xfrm>
            <a:off x="2075116" y="3437845"/>
            <a:ext cx="6870311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357EEE8D-8D86-4910-8713-AD42133118B5}"/>
              </a:ext>
            </a:extLst>
          </p:cNvPr>
          <p:cNvSpPr/>
          <p:nvPr/>
        </p:nvSpPr>
        <p:spPr>
          <a:xfrm>
            <a:off x="6595640" y="1702207"/>
            <a:ext cx="611576" cy="4835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6088F853-548C-496C-B2D0-65C4FFF5567A}"/>
              </a:ext>
            </a:extLst>
          </p:cNvPr>
          <p:cNvSpPr/>
          <p:nvPr/>
        </p:nvSpPr>
        <p:spPr>
          <a:xfrm>
            <a:off x="1995519" y="976936"/>
            <a:ext cx="5698644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2EEC25F-3F0B-4BA5-B04F-316416A1D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3016" y="301560"/>
            <a:ext cx="1539988" cy="611002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3462DB8A-804E-4D33-BC96-2CCA3FFBC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644" y="246013"/>
            <a:ext cx="3665946" cy="611002"/>
          </a:xfrm>
          <a:prstGeom prst="rect">
            <a:avLst/>
          </a:prstGeom>
        </p:spPr>
      </p:pic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7C2D0BFE-80B9-4593-BA7F-89E209973757}"/>
              </a:ext>
            </a:extLst>
          </p:cNvPr>
          <p:cNvSpPr/>
          <p:nvPr/>
        </p:nvSpPr>
        <p:spPr>
          <a:xfrm>
            <a:off x="6950444" y="2944080"/>
            <a:ext cx="630613" cy="4835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A55B13E4-5201-48F4-9C14-DF7D27BE870F}"/>
              </a:ext>
            </a:extLst>
          </p:cNvPr>
          <p:cNvSpPr/>
          <p:nvPr/>
        </p:nvSpPr>
        <p:spPr>
          <a:xfrm>
            <a:off x="6833499" y="2344501"/>
            <a:ext cx="747558" cy="4835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96168927-B3F6-4A3A-B5C7-CF115B845F24}"/>
              </a:ext>
            </a:extLst>
          </p:cNvPr>
          <p:cNvSpPr/>
          <p:nvPr/>
        </p:nvSpPr>
        <p:spPr>
          <a:xfrm>
            <a:off x="6281346" y="4046465"/>
            <a:ext cx="1250482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18B441A8-04B1-4ACC-AB28-06891D5182F3}"/>
              </a:ext>
            </a:extLst>
          </p:cNvPr>
          <p:cNvSpPr/>
          <p:nvPr/>
        </p:nvSpPr>
        <p:spPr>
          <a:xfrm>
            <a:off x="5861622" y="4755731"/>
            <a:ext cx="1759206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45" name="رابط كسهم مستقيم 44">
            <a:extLst>
              <a:ext uri="{FF2B5EF4-FFF2-40B4-BE49-F238E27FC236}">
                <a16:creationId xmlns:a16="http://schemas.microsoft.com/office/drawing/2014/main" id="{C2C74AFE-6D6D-44FE-8841-F54F9017EDE8}"/>
              </a:ext>
            </a:extLst>
          </p:cNvPr>
          <p:cNvCxnSpPr>
            <a:cxnSpLocks/>
          </p:cNvCxnSpPr>
          <p:nvPr/>
        </p:nvCxnSpPr>
        <p:spPr>
          <a:xfrm>
            <a:off x="5504449" y="4037424"/>
            <a:ext cx="116752" cy="133044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72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5889165-6384-466F-99FB-C3AE792B9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297" y="424069"/>
            <a:ext cx="9493148" cy="559241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8E100236-969B-463D-9A46-B502DBE9DF66}"/>
              </a:ext>
            </a:extLst>
          </p:cNvPr>
          <p:cNvSpPr/>
          <p:nvPr/>
        </p:nvSpPr>
        <p:spPr>
          <a:xfrm>
            <a:off x="176013" y="4981232"/>
            <a:ext cx="3820999" cy="16727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rgbClr val="00B050"/>
                </a:solidFill>
                <a:cs typeface="(AH) Manal Black" pitchFamily="2" charset="-78"/>
              </a:rPr>
              <a:t>كل الأمثلة تحوي ظرف الزمان </a:t>
            </a:r>
            <a:endParaRPr lang="en-US" sz="3600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459400B-C2AE-4DDB-85AB-3EE5C2D5068D}"/>
              </a:ext>
            </a:extLst>
          </p:cNvPr>
          <p:cNvSpPr/>
          <p:nvPr/>
        </p:nvSpPr>
        <p:spPr>
          <a:xfrm>
            <a:off x="5421001" y="2751927"/>
            <a:ext cx="478836" cy="411159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B8E8B68-8771-4F5A-AA41-15111ABEC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268" y="1993001"/>
            <a:ext cx="953478" cy="536193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4010F8B-0B94-4C69-9BE9-E636B9C3407E}"/>
              </a:ext>
            </a:extLst>
          </p:cNvPr>
          <p:cNvSpPr/>
          <p:nvPr/>
        </p:nvSpPr>
        <p:spPr>
          <a:xfrm>
            <a:off x="5088535" y="3383029"/>
            <a:ext cx="458378" cy="4243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5B9483A2-1F2A-4AAF-9426-10A60B272798}"/>
              </a:ext>
            </a:extLst>
          </p:cNvPr>
          <p:cNvSpPr/>
          <p:nvPr/>
        </p:nvSpPr>
        <p:spPr>
          <a:xfrm>
            <a:off x="7250679" y="4014445"/>
            <a:ext cx="342406" cy="4243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B5EC761B-C1C9-4F86-8D0A-D61413834C0D}"/>
              </a:ext>
            </a:extLst>
          </p:cNvPr>
          <p:cNvSpPr/>
          <p:nvPr/>
        </p:nvSpPr>
        <p:spPr>
          <a:xfrm>
            <a:off x="6975409" y="5238962"/>
            <a:ext cx="342406" cy="411159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2DDCAE69-4F1B-4A31-BC0A-B41C8F8CF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878" y="4574979"/>
            <a:ext cx="479104" cy="536193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04BFB4F-E6E2-4BC7-BECE-02F7DDC276C3}"/>
              </a:ext>
            </a:extLst>
          </p:cNvPr>
          <p:cNvSpPr/>
          <p:nvPr/>
        </p:nvSpPr>
        <p:spPr>
          <a:xfrm>
            <a:off x="2420555" y="330626"/>
            <a:ext cx="4782422" cy="424314"/>
          </a:xfrm>
          <a:prstGeom prst="roundRect">
            <a:avLst/>
          </a:prstGeom>
          <a:solidFill>
            <a:srgbClr val="FFC285"/>
          </a:solidFill>
          <a:ln w="28575">
            <a:solidFill>
              <a:srgbClr val="FF860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مناقشة علامة الإعراب</a:t>
            </a:r>
          </a:p>
        </p:txBody>
      </p:sp>
    </p:spTree>
    <p:extLst>
      <p:ext uri="{BB962C8B-B14F-4D97-AF65-F5344CB8AC3E}">
        <p14:creationId xmlns:p14="http://schemas.microsoft.com/office/powerpoint/2010/main" val="23624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EECB6CC-D888-4E6E-AA59-3AA1DA964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00" y="297349"/>
            <a:ext cx="9730780" cy="5897021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8A2EF5-937D-490B-8683-00A1AAA6AB71}"/>
              </a:ext>
            </a:extLst>
          </p:cNvPr>
          <p:cNvSpPr/>
          <p:nvPr/>
        </p:nvSpPr>
        <p:spPr>
          <a:xfrm>
            <a:off x="1501991" y="1716875"/>
            <a:ext cx="2408219" cy="5756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ظرف زمان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0D18532-A273-4288-B920-AD59D5947044}"/>
              </a:ext>
            </a:extLst>
          </p:cNvPr>
          <p:cNvSpPr/>
          <p:nvPr/>
        </p:nvSpPr>
        <p:spPr>
          <a:xfrm>
            <a:off x="-44038" y="3245859"/>
            <a:ext cx="1465725" cy="3455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ظرف زمان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7C01F60-3D51-4FAC-8DD4-65A0D9957CB4}"/>
              </a:ext>
            </a:extLst>
          </p:cNvPr>
          <p:cNvSpPr/>
          <p:nvPr/>
        </p:nvSpPr>
        <p:spPr>
          <a:xfrm>
            <a:off x="2734310" y="4332480"/>
            <a:ext cx="1436889" cy="5756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ظرف زمان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C0611CD5-4E12-47BC-9530-C23EFF008103}"/>
              </a:ext>
            </a:extLst>
          </p:cNvPr>
          <p:cNvSpPr/>
          <p:nvPr/>
        </p:nvSpPr>
        <p:spPr>
          <a:xfrm>
            <a:off x="849612" y="2421388"/>
            <a:ext cx="2567094" cy="6149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rgbClr val="00B0F0"/>
                </a:solidFill>
              </a:rPr>
              <a:t>ظرف مكان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E4362B1F-E439-413D-ADD9-F0F67141B34E}"/>
              </a:ext>
            </a:extLst>
          </p:cNvPr>
          <p:cNvSpPr/>
          <p:nvPr/>
        </p:nvSpPr>
        <p:spPr>
          <a:xfrm>
            <a:off x="242031" y="4638801"/>
            <a:ext cx="2150818" cy="6149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rgbClr val="00B0F0"/>
                </a:solidFill>
              </a:rPr>
              <a:t>ظرف مكان </a:t>
            </a:r>
            <a:endParaRPr lang="en-US" sz="3600" dirty="0">
              <a:solidFill>
                <a:srgbClr val="00B0F0"/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4A5EFCB6-2A3D-4E74-8835-4695F8F851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79081" y="1901164"/>
            <a:ext cx="972005" cy="503478"/>
          </a:xfrm>
          <a:prstGeom prst="rect">
            <a:avLst/>
          </a:prstGeom>
          <a:solidFill>
            <a:srgbClr val="FF0000">
              <a:alpha val="11000"/>
            </a:srgbClr>
          </a:solidFill>
        </p:spPr>
      </p:pic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8B97344E-78A9-4B9E-9E24-166BC23E75A7}"/>
              </a:ext>
            </a:extLst>
          </p:cNvPr>
          <p:cNvSpPr/>
          <p:nvPr/>
        </p:nvSpPr>
        <p:spPr>
          <a:xfrm>
            <a:off x="3604591" y="2551054"/>
            <a:ext cx="1199403" cy="650491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31FEE568-4F2B-4B1F-B277-D0CDF402785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792" y="4404656"/>
            <a:ext cx="972005" cy="503478"/>
          </a:xfrm>
          <a:prstGeom prst="rect">
            <a:avLst/>
          </a:prstGeom>
          <a:solidFill>
            <a:srgbClr val="FF0000">
              <a:alpha val="11000"/>
            </a:srgbClr>
          </a:solidFill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FFBEBDFB-B078-4A0F-BFE7-3B7E7F4C34E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30056" y="3447757"/>
            <a:ext cx="614937" cy="682844"/>
          </a:xfrm>
          <a:prstGeom prst="rect">
            <a:avLst/>
          </a:prstGeom>
          <a:solidFill>
            <a:srgbClr val="FF0000">
              <a:alpha val="11000"/>
            </a:srgbClr>
          </a:solidFill>
        </p:spPr>
      </p:pic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B73F5984-6CF2-480B-9FB7-95D506612B86}"/>
              </a:ext>
            </a:extLst>
          </p:cNvPr>
          <p:cNvSpPr/>
          <p:nvPr/>
        </p:nvSpPr>
        <p:spPr>
          <a:xfrm>
            <a:off x="3604591" y="5203763"/>
            <a:ext cx="957845" cy="593670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99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2F0B71D-566A-4E4B-BB63-787BA8D18F50}"/>
              </a:ext>
            </a:extLst>
          </p:cNvPr>
          <p:cNvSpPr txBox="1">
            <a:spLocks noChangeArrowheads="1"/>
          </p:cNvSpPr>
          <p:nvPr/>
        </p:nvSpPr>
        <p:spPr>
          <a:xfrm>
            <a:off x="1999295" y="797277"/>
            <a:ext cx="6020378" cy="525198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1970" fontAlgn="auto">
              <a:spcAft>
                <a:spcPts val="0"/>
              </a:spcAft>
              <a:defRPr/>
            </a:pPr>
            <a:r>
              <a:rPr lang="ar-AE" altLang="ar-AE" sz="3046" b="1" dirty="0">
                <a:solidFill>
                  <a:srgbClr val="FFFF00"/>
                </a:solidFill>
                <a:latin typeface="Century Schoolbook" panose="02040604050505020304"/>
                <a:cs typeface="Times New Roman" panose="02020603050405020304" pitchFamily="18" charset="0"/>
              </a:rPr>
              <a:t>بطاقة الخروج </a:t>
            </a:r>
            <a:endParaRPr lang="en-US" altLang="ar-AE" sz="3046" b="1" dirty="0">
              <a:solidFill>
                <a:srgbClr val="FFFF00"/>
              </a:solidFill>
              <a:latin typeface="Century Schoolbook" panose="02040604050505020304"/>
              <a:cs typeface="Times New Roman" panose="02020603050405020304" pitchFamily="18" charset="0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E57116BB-FA7A-4572-937B-91D03D606098}"/>
              </a:ext>
            </a:extLst>
          </p:cNvPr>
          <p:cNvGrpSpPr/>
          <p:nvPr/>
        </p:nvGrpSpPr>
        <p:grpSpPr>
          <a:xfrm>
            <a:off x="1999290" y="1461263"/>
            <a:ext cx="6020377" cy="4187829"/>
            <a:chOff x="280477" y="753075"/>
            <a:chExt cx="8583045" cy="5860113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357C99D8-344E-476E-A166-BD99E346AD7C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05E9E4A8-109E-49ED-885B-FAC25115C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31D68309-9F07-4ED3-B0B3-91E409206639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707" b="1" dirty="0">
                    <a:solidFill>
                      <a:prstClr val="black"/>
                    </a:solidFill>
                    <a:latin typeface="Calibri" panose="020F0502020204030204"/>
                  </a:rPr>
                  <a:t>EXIT CARD </a:t>
                </a:r>
              </a:p>
            </p:txBody>
          </p:sp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E8F82646-1C92-46A2-BCFC-6E1AB8C77AC1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AE" sz="2707" b="1" dirty="0">
                  <a:solidFill>
                    <a:srgbClr val="C00000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AE" sz="2707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AE" sz="2707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6" name="Picture 6" descr="Image result for book clipart&quot;">
              <a:extLst>
                <a:ext uri="{FF2B5EF4-FFF2-40B4-BE49-F238E27FC236}">
                  <a16:creationId xmlns:a16="http://schemas.microsoft.com/office/drawing/2014/main" id="{07DC34BA-9ADB-4DAD-938D-49F141422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 result for book clipart&quot;">
              <a:extLst>
                <a:ext uri="{FF2B5EF4-FFF2-40B4-BE49-F238E27FC236}">
                  <a16:creationId xmlns:a16="http://schemas.microsoft.com/office/drawing/2014/main" id="{3E22924A-C513-48F0-BC85-FF805BD2C7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188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hoto, man&#10;&#10;Description automatically generated">
            <a:extLst>
              <a:ext uri="{FF2B5EF4-FFF2-40B4-BE49-F238E27FC236}">
                <a16:creationId xmlns:a16="http://schemas.microsoft.com/office/drawing/2014/main" id="{BACEC648-D151-4133-848B-BDF9107DE9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8509" y="1513948"/>
            <a:ext cx="419100" cy="4191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3860800" y="1082072"/>
            <a:ext cx="4470400" cy="2229808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475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حالة الظرف الإعرابية هي </a:t>
            </a:r>
            <a:endParaRPr lang="ar-JO" sz="2475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4685822" y="4693535"/>
            <a:ext cx="3065477" cy="860402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النصب</a:t>
            </a:r>
            <a:endParaRPr lang="ar-JO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4685822" y="3820925"/>
            <a:ext cx="3065477" cy="860402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الرفع</a:t>
            </a:r>
            <a:endParaRPr lang="ar-JO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4685822" y="5583077"/>
            <a:ext cx="3065477" cy="860402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الجر</a:t>
            </a:r>
            <a:endParaRPr lang="ar-JO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006" y="3732787"/>
            <a:ext cx="595532" cy="595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17" y="3200793"/>
            <a:ext cx="1126569" cy="863143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1905000" y="-4741270"/>
            <a:ext cx="8382000" cy="4714875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123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80" y="3113784"/>
            <a:ext cx="1493044" cy="715674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661465" y="2994465"/>
            <a:ext cx="869074" cy="869074"/>
          </a:xfrm>
          <a:prstGeom prst="ellipse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27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532717" y="3234717"/>
            <a:ext cx="1126569" cy="38856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192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ابدأ</a:t>
            </a:r>
            <a:endParaRPr lang="ar-JO" sz="1925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3930650" y="6889360"/>
            <a:ext cx="4308851" cy="14438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123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hoto, man&#10;&#10;Description automatically generated">
            <a:extLst>
              <a:ext uri="{FF2B5EF4-FFF2-40B4-BE49-F238E27FC236}">
                <a16:creationId xmlns:a16="http://schemas.microsoft.com/office/drawing/2014/main" id="{92EC880A-0ECE-4589-8B2D-78E5CA9FCA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8509" y="1513948"/>
            <a:ext cx="419100" cy="4191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3860800" y="1082072"/>
            <a:ext cx="4470400" cy="2229808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475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تأتي ( عند ) ظرف</a:t>
            </a:r>
            <a:endParaRPr lang="ar-JO" sz="2475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4636021" y="4084022"/>
            <a:ext cx="2860087" cy="528615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زمان أو مكان</a:t>
            </a:r>
            <a:endParaRPr lang="ar-JO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4636019" y="4779967"/>
            <a:ext cx="2860087" cy="528615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ظرف زمان فقط</a:t>
            </a:r>
            <a:endParaRPr lang="ar-JO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4636020" y="5582849"/>
            <a:ext cx="2860087" cy="528615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ظرف مكان فقط</a:t>
            </a:r>
            <a:endParaRPr lang="ar-JO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006" y="3732787"/>
            <a:ext cx="595532" cy="595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17" y="3200793"/>
            <a:ext cx="1126569" cy="863143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1905000" y="-4741270"/>
            <a:ext cx="8382000" cy="4714875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123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80" y="3113784"/>
            <a:ext cx="1493044" cy="715674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661465" y="2994465"/>
            <a:ext cx="869074" cy="869074"/>
          </a:xfrm>
          <a:prstGeom prst="ellipse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27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532717" y="3234717"/>
            <a:ext cx="1126569" cy="38856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192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3930650" y="6889360"/>
            <a:ext cx="4308851" cy="14438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123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8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hoto, man&#10;&#10;Description automatically generated">
            <a:extLst>
              <a:ext uri="{FF2B5EF4-FFF2-40B4-BE49-F238E27FC236}">
                <a16:creationId xmlns:a16="http://schemas.microsoft.com/office/drawing/2014/main" id="{B13AB3BB-BBB5-40E8-87A5-66790FE34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8509" y="1513948"/>
            <a:ext cx="419100" cy="4191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3860800" y="1082072"/>
            <a:ext cx="4470400" cy="2229808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475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نعرب كلمة ( ساعة ) في قولنا :</a:t>
            </a:r>
          </a:p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475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سهرت ساعة مع صديقي </a:t>
            </a: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922606" y="5686039"/>
            <a:ext cx="3220221" cy="776739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ظرف زمان منصوب</a:t>
            </a:r>
            <a:endParaRPr lang="ar-JO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3982437" y="3870389"/>
            <a:ext cx="3220221" cy="776739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حال منصوب </a:t>
            </a:r>
            <a:endParaRPr lang="ar-JO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3982437" y="4778214"/>
            <a:ext cx="3220221" cy="776739"/>
          </a:xfrm>
          <a:prstGeom prst="rect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ظرف مكان منصوب</a:t>
            </a:r>
            <a:endParaRPr lang="ar-JO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006" y="3732787"/>
            <a:ext cx="595532" cy="595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17" y="3200793"/>
            <a:ext cx="1126569" cy="863143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1905000" y="-4741270"/>
            <a:ext cx="8382000" cy="4714875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123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80" y="3113784"/>
            <a:ext cx="1493044" cy="715674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661465" y="2994465"/>
            <a:ext cx="869074" cy="869074"/>
          </a:xfrm>
          <a:prstGeom prst="ellipse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27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532717" y="3234717"/>
            <a:ext cx="1126569" cy="38856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192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3930650" y="6889360"/>
            <a:ext cx="4308851" cy="14438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80985" fontAlgn="auto">
              <a:spcBef>
                <a:spcPts val="0"/>
              </a:spcBef>
              <a:spcAft>
                <a:spcPts val="0"/>
              </a:spcAft>
              <a:defRPr/>
            </a:pPr>
            <a:endParaRPr lang="ar-JO" sz="123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73" y="3919572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27" y="3167495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4415" y="913823"/>
              <a:ext cx="3235316" cy="2000535"/>
            </a:xfrm>
            <a:prstGeom prst="rect">
              <a:avLst/>
            </a:prstGeom>
          </p:spPr>
        </p:pic>
      </p:grp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09E2C4C-66B6-447D-9C66-C0BD2A25CDDB}"/>
              </a:ext>
            </a:extLst>
          </p:cNvPr>
          <p:cNvSpPr txBox="1"/>
          <p:nvPr/>
        </p:nvSpPr>
        <p:spPr>
          <a:xfrm>
            <a:off x="-522945" y="383819"/>
            <a:ext cx="7803572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الحصة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الثانية </a:t>
            </a:r>
          </a:p>
        </p:txBody>
      </p:sp>
    </p:spTree>
    <p:extLst>
      <p:ext uri="{BB962C8B-B14F-4D97-AF65-F5344CB8AC3E}">
        <p14:creationId xmlns:p14="http://schemas.microsoft.com/office/powerpoint/2010/main" val="392006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7"/>
            <a:ext cx="12192000" cy="6855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4BD21-CC20-4671-B97C-A41C39449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38" y="4722181"/>
            <a:ext cx="2908176" cy="2908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06" y="2539013"/>
            <a:ext cx="2342343" cy="35288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C97546-61F0-44D5-865C-6DE25185AD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0" b="21871"/>
          <a:stretch/>
        </p:blipFill>
        <p:spPr>
          <a:xfrm>
            <a:off x="5679695" y="5199891"/>
            <a:ext cx="3492950" cy="16024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28" y="4900983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33" y="-137635"/>
            <a:ext cx="3579780" cy="2198938"/>
          </a:xfrm>
          <a:prstGeom prst="rect">
            <a:avLst/>
          </a:prstGeom>
        </p:spPr>
      </p:pic>
      <p:pic>
        <p:nvPicPr>
          <p:cNvPr id="23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A89B19DC-C0A9-4F92-9D01-B2D25C59F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8296" y="318052"/>
            <a:ext cx="6888675" cy="416467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7875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7"/>
            <a:ext cx="12192000" cy="6855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4BD21-CC20-4671-B97C-A41C39449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38" y="4722181"/>
            <a:ext cx="2908176" cy="2908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06" y="2539013"/>
            <a:ext cx="2342343" cy="35288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C97546-61F0-44D5-865C-6DE25185AD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0" b="21871"/>
          <a:stretch/>
        </p:blipFill>
        <p:spPr>
          <a:xfrm>
            <a:off x="5679695" y="5199891"/>
            <a:ext cx="3492950" cy="16024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28" y="4900983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33" y="-137635"/>
            <a:ext cx="3579780" cy="2198938"/>
          </a:xfrm>
          <a:prstGeom prst="rect">
            <a:avLst/>
          </a:prstGeom>
        </p:spPr>
      </p:pic>
      <p:pic>
        <p:nvPicPr>
          <p:cNvPr id="23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A89B19DC-C0A9-4F92-9D01-B2D25C59F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8296" y="318052"/>
            <a:ext cx="6888675" cy="416467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51266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1B3B044-5C2C-4C44-9476-9AA432AC2A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" y="718906"/>
            <a:ext cx="5922498" cy="331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77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F1DAA436-9A66-4FE9-841F-13CEE3A0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245683"/>
            <a:ext cx="6933924" cy="4259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14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47" name="Picture 4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A729D24A-9B41-477D-AA38-6FA9F667A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497237" y="374697"/>
            <a:ext cx="4840450" cy="4141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7DF01A12-29EA-4A1B-828B-63AE620407A8}"/>
              </a:ext>
            </a:extLst>
          </p:cNvPr>
          <p:cNvGrpSpPr/>
          <p:nvPr/>
        </p:nvGrpSpPr>
        <p:grpSpPr>
          <a:xfrm>
            <a:off x="5096634" y="100152"/>
            <a:ext cx="2362158" cy="4908795"/>
            <a:chOff x="11036224" y="-648898"/>
            <a:chExt cx="7468868" cy="11008734"/>
          </a:xfrm>
        </p:grpSpPr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537A0D8C-B2E8-436E-8B1C-225B685C35AB}"/>
                </a:ext>
              </a:extLst>
            </p:cNvPr>
            <p:cNvSpPr/>
            <p:nvPr/>
          </p:nvSpPr>
          <p:spPr>
            <a:xfrm>
              <a:off x="11036224" y="-648898"/>
              <a:ext cx="6868647" cy="352020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ar-KW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تسجيل الحضور</a:t>
              </a:r>
            </a:p>
            <a:p>
              <a:pPr algn="ctr" rtl="0"/>
              <a:r>
                <a:rPr lang="ar-KW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 والغياب </a:t>
              </a:r>
              <a:endPara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pic>
          <p:nvPicPr>
            <p:cNvPr id="41" name="Picture 2" descr="6. Write For A Specific Audience correct check mark clipboard check em clr em,check list,clipboard,check,clr GIF">
              <a:extLst>
                <a:ext uri="{FF2B5EF4-FFF2-40B4-BE49-F238E27FC236}">
                  <a16:creationId xmlns:a16="http://schemas.microsoft.com/office/drawing/2014/main" id="{265D3F46-1400-432D-89C1-A4CEAD8DCA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111" y="3525856"/>
              <a:ext cx="6833981" cy="683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0503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3" y="664538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55499" y="19974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pic>
        <p:nvPicPr>
          <p:cNvPr id="42" name="Picture 14">
            <a:extLst>
              <a:ext uri="{FF2B5EF4-FFF2-40B4-BE49-F238E27FC236}">
                <a16:creationId xmlns:a16="http://schemas.microsoft.com/office/drawing/2014/main" id="{E6EF2747-6567-4542-93D7-F13BFFA86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102" t="9185" r="8403" b="23080"/>
          <a:stretch/>
        </p:blipFill>
        <p:spPr>
          <a:xfrm>
            <a:off x="1678844" y="119767"/>
            <a:ext cx="1900244" cy="62800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EEE9480-5CA5-4CE4-985E-AEC5D9797600}"/>
              </a:ext>
            </a:extLst>
          </p:cNvPr>
          <p:cNvSpPr txBox="1"/>
          <p:nvPr/>
        </p:nvSpPr>
        <p:spPr>
          <a:xfrm>
            <a:off x="972792" y="1513345"/>
            <a:ext cx="63477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https://wordwall.net/ar/resource/3142898/%D8%B8%D8%B1%D9%81-%D8%A7%D9%84%D8%B2%D9%85%D8%A7%D9%86-%D9%88%D8%A7%D9%84%D9%85%D9%83%D8%A7%D9%86</a:t>
            </a:r>
          </a:p>
        </p:txBody>
      </p:sp>
    </p:spTree>
    <p:extLst>
      <p:ext uri="{BB962C8B-B14F-4D97-AF65-F5344CB8AC3E}">
        <p14:creationId xmlns:p14="http://schemas.microsoft.com/office/powerpoint/2010/main" val="1031672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sp>
        <p:nvSpPr>
          <p:cNvPr id="40" name="مستطيل 10">
            <a:extLst>
              <a:ext uri="{FF2B5EF4-FFF2-40B4-BE49-F238E27FC236}">
                <a16:creationId xmlns:a16="http://schemas.microsoft.com/office/drawing/2014/main" id="{7B820A8A-0202-4923-97D5-8584E6570B75}"/>
              </a:ext>
            </a:extLst>
          </p:cNvPr>
          <p:cNvSpPr/>
          <p:nvPr/>
        </p:nvSpPr>
        <p:spPr>
          <a:xfrm>
            <a:off x="1022613" y="1159985"/>
            <a:ext cx="5518209" cy="1098762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المفعول فيه </a:t>
            </a:r>
            <a:r>
              <a:rPr lang="ar-AE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DecoType Naskh Variants" panose="02010400000000000000" pitchFamily="2" charset="-78"/>
              </a:rPr>
              <a:t>/ </a:t>
            </a: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الحصة الثانية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50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" y="-17540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F40271F3-F7DF-4052-AC44-6A167F7B98AA}"/>
              </a:ext>
            </a:extLst>
          </p:cNvPr>
          <p:cNvSpPr/>
          <p:nvPr/>
        </p:nvSpPr>
        <p:spPr>
          <a:xfrm>
            <a:off x="2036053" y="648175"/>
            <a:ext cx="7033408" cy="779073"/>
          </a:xfrm>
          <a:prstGeom prst="roundRect">
            <a:avLst>
              <a:gd name="adj" fmla="val 6782"/>
            </a:avLst>
          </a:prstGeom>
          <a:noFill/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نواتج التعلم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6AB112-6CB7-44AC-982A-BF077A2DF3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5" y="1821431"/>
            <a:ext cx="6770224" cy="13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52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960" y="534769"/>
            <a:ext cx="2106436" cy="13025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38FDD1A-842C-4DA9-B865-848712D0A473}"/>
              </a:ext>
            </a:extLst>
          </p:cNvPr>
          <p:cNvSpPr txBox="1"/>
          <p:nvPr/>
        </p:nvSpPr>
        <p:spPr>
          <a:xfrm>
            <a:off x="7210092" y="297840"/>
            <a:ext cx="31263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11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11500" b="1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" name="مستطيل 10">
            <a:hlinkClick r:id="rId7"/>
            <a:extLst>
              <a:ext uri="{FF2B5EF4-FFF2-40B4-BE49-F238E27FC236}">
                <a16:creationId xmlns:a16="http://schemas.microsoft.com/office/drawing/2014/main" id="{888D8017-9412-4774-980A-88ECB06B5054}"/>
              </a:ext>
            </a:extLst>
          </p:cNvPr>
          <p:cNvSpPr/>
          <p:nvPr/>
        </p:nvSpPr>
        <p:spPr>
          <a:xfrm>
            <a:off x="987175" y="2244830"/>
            <a:ext cx="6851375" cy="11841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en-US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https://www.liveworksheets.com/worksheets/ar/Arabic_language/Match/%D8%B8%D8%B1%D9%81_%D8%A7%D9%84%D8%B2%D9%85%D8%A7%D9%86_%D9%88%D8%A7%D9%84%D9%85%D9%83%D8%A7%D9%86_zr1525489ba</a:t>
            </a:r>
            <a:endParaRPr lang="ar-AE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18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E761832-1B32-482B-B558-33E487CE6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72329"/>
            <a:ext cx="11802794" cy="6513342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B484CB2-1FBB-4903-A94D-AD4E5563AF28}"/>
              </a:ext>
            </a:extLst>
          </p:cNvPr>
          <p:cNvSpPr/>
          <p:nvPr/>
        </p:nvSpPr>
        <p:spPr>
          <a:xfrm>
            <a:off x="10466364" y="2630660"/>
            <a:ext cx="1519310" cy="4608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مكان 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F2E4CBE-ADD7-4A8F-836C-87DE8EDE44F1}"/>
              </a:ext>
            </a:extLst>
          </p:cNvPr>
          <p:cNvSpPr/>
          <p:nvPr/>
        </p:nvSpPr>
        <p:spPr>
          <a:xfrm>
            <a:off x="10466364" y="5348591"/>
            <a:ext cx="1420837" cy="4608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مكان 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678A5B9-A942-44F4-9B1A-AB025AA535A5}"/>
              </a:ext>
            </a:extLst>
          </p:cNvPr>
          <p:cNvSpPr/>
          <p:nvPr/>
        </p:nvSpPr>
        <p:spPr>
          <a:xfrm>
            <a:off x="4707987" y="3907117"/>
            <a:ext cx="1376290" cy="4642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مكان 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B2DE61A-063D-4195-B20E-016400D069AC}"/>
              </a:ext>
            </a:extLst>
          </p:cNvPr>
          <p:cNvSpPr/>
          <p:nvPr/>
        </p:nvSpPr>
        <p:spPr>
          <a:xfrm>
            <a:off x="208671" y="3808642"/>
            <a:ext cx="1519310" cy="6611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زمان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ECBADCB-EBAC-4D9C-B600-F778BDD59AE3}"/>
              </a:ext>
            </a:extLst>
          </p:cNvPr>
          <p:cNvSpPr/>
          <p:nvPr/>
        </p:nvSpPr>
        <p:spPr>
          <a:xfrm>
            <a:off x="3188677" y="5809431"/>
            <a:ext cx="1519310" cy="6611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زمان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DB42ED6-1D0C-453F-9C72-6878C1FCC10F}"/>
              </a:ext>
            </a:extLst>
          </p:cNvPr>
          <p:cNvSpPr/>
          <p:nvPr/>
        </p:nvSpPr>
        <p:spPr>
          <a:xfrm>
            <a:off x="5233184" y="4887751"/>
            <a:ext cx="1259060" cy="4608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زمان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9AE6714-A1B6-476E-B1CD-019140A7A155}"/>
              </a:ext>
            </a:extLst>
          </p:cNvPr>
          <p:cNvSpPr/>
          <p:nvPr/>
        </p:nvSpPr>
        <p:spPr>
          <a:xfrm>
            <a:off x="5441430" y="891113"/>
            <a:ext cx="835650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C67F7A57-3FCF-48CF-9342-A896ABBC9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898" y="995380"/>
            <a:ext cx="5394957" cy="402467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9B36F11-6D5B-48EF-B373-010C36DC0940}"/>
              </a:ext>
            </a:extLst>
          </p:cNvPr>
          <p:cNvSpPr/>
          <p:nvPr/>
        </p:nvSpPr>
        <p:spPr>
          <a:xfrm>
            <a:off x="3957403" y="1526630"/>
            <a:ext cx="5979665" cy="402468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FD228BF2-8FFF-4F74-97E4-9DEA7628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30" y="891113"/>
            <a:ext cx="4473525" cy="61100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E10950-E153-487C-B224-6444139C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968" y="1486108"/>
            <a:ext cx="1110888" cy="402467"/>
          </a:xfrm>
          <a:prstGeom prst="rect">
            <a:avLst/>
          </a:prstGeom>
        </p:spPr>
      </p:pic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5B8DDF5F-036A-472C-92F3-B24C6CB3BE81}"/>
              </a:ext>
            </a:extLst>
          </p:cNvPr>
          <p:cNvSpPr/>
          <p:nvPr/>
        </p:nvSpPr>
        <p:spPr>
          <a:xfrm>
            <a:off x="7495081" y="2676350"/>
            <a:ext cx="673257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C398F780-9DDE-4AC8-8834-D942F45B690D}"/>
              </a:ext>
            </a:extLst>
          </p:cNvPr>
          <p:cNvSpPr/>
          <p:nvPr/>
        </p:nvSpPr>
        <p:spPr>
          <a:xfrm>
            <a:off x="9353863" y="3746956"/>
            <a:ext cx="919834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4F062778-ABAF-45FD-9A34-41FFF791CE0D}"/>
              </a:ext>
            </a:extLst>
          </p:cNvPr>
          <p:cNvSpPr/>
          <p:nvPr/>
        </p:nvSpPr>
        <p:spPr>
          <a:xfrm>
            <a:off x="4572000" y="4371349"/>
            <a:ext cx="1107583" cy="397171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9DE1774E-E269-410F-B104-B6FF9BEFDF1C}"/>
              </a:ext>
            </a:extLst>
          </p:cNvPr>
          <p:cNvSpPr/>
          <p:nvPr/>
        </p:nvSpPr>
        <p:spPr>
          <a:xfrm>
            <a:off x="4886793" y="5951335"/>
            <a:ext cx="1635745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F43858B2-3C06-4DD1-8810-85693F454EB3}"/>
              </a:ext>
            </a:extLst>
          </p:cNvPr>
          <p:cNvSpPr/>
          <p:nvPr/>
        </p:nvSpPr>
        <p:spPr>
          <a:xfrm>
            <a:off x="7854847" y="4847856"/>
            <a:ext cx="1047484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2C68D581-71B9-4652-A03B-1B269767EF3D}"/>
              </a:ext>
            </a:extLst>
          </p:cNvPr>
          <p:cNvSpPr/>
          <p:nvPr/>
        </p:nvSpPr>
        <p:spPr>
          <a:xfrm>
            <a:off x="104612" y="2080089"/>
            <a:ext cx="5979665" cy="492904"/>
          </a:xfrm>
          <a:prstGeom prst="roundRect">
            <a:avLst/>
          </a:prstGeom>
          <a:solidFill>
            <a:srgbClr val="C5F0FF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4400" b="1" dirty="0">
                <a:ln w="10160">
                  <a:noFill/>
                  <a:prstDash val="solid"/>
                </a:ln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حدد نوع الظرف والدليل على ذلك 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286C18A3-58C4-4D90-AC12-78356D5753A2}"/>
              </a:ext>
            </a:extLst>
          </p:cNvPr>
          <p:cNvSpPr/>
          <p:nvPr/>
        </p:nvSpPr>
        <p:spPr>
          <a:xfrm>
            <a:off x="6793950" y="5379106"/>
            <a:ext cx="919834" cy="483514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97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E065984-59AA-4D27-BD3B-625871BF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8008"/>
            <a:ext cx="12192000" cy="17538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4CEF4AE-5940-4620-BECD-545764932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820" y="1753849"/>
            <a:ext cx="10393179" cy="496174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41EE622-C27F-4720-987E-4719EF0CB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631265"/>
            <a:ext cx="7471559" cy="486151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B76F2D8-DB3E-4D65-A8F7-597A490DC499}"/>
              </a:ext>
            </a:extLst>
          </p:cNvPr>
          <p:cNvSpPr/>
          <p:nvPr/>
        </p:nvSpPr>
        <p:spPr>
          <a:xfrm>
            <a:off x="6265889" y="1172631"/>
            <a:ext cx="4750623" cy="434299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16D6920-846C-40BE-AA32-BF92EF6F9B25}"/>
              </a:ext>
            </a:extLst>
          </p:cNvPr>
          <p:cNvSpPr/>
          <p:nvPr/>
        </p:nvSpPr>
        <p:spPr>
          <a:xfrm>
            <a:off x="9508334" y="3542485"/>
            <a:ext cx="713072" cy="4835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65A1EFD-34E7-4C93-8864-4F8339B75315}"/>
              </a:ext>
            </a:extLst>
          </p:cNvPr>
          <p:cNvSpPr/>
          <p:nvPr/>
        </p:nvSpPr>
        <p:spPr>
          <a:xfrm>
            <a:off x="211526" y="647294"/>
            <a:ext cx="3364636" cy="638351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B0FBC9B-3069-4E7F-995F-ED6A28BBDEFD}"/>
              </a:ext>
            </a:extLst>
          </p:cNvPr>
          <p:cNvSpPr/>
          <p:nvPr/>
        </p:nvSpPr>
        <p:spPr>
          <a:xfrm>
            <a:off x="11167672" y="1125424"/>
            <a:ext cx="957072" cy="434298"/>
          </a:xfrm>
          <a:prstGeom prst="roundRect">
            <a:avLst/>
          </a:prstGeom>
          <a:solidFill>
            <a:srgbClr val="C5F0FF">
              <a:alpha val="27451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0B8CF6E-1D1A-4B61-900B-B95539A8AED7}"/>
              </a:ext>
            </a:extLst>
          </p:cNvPr>
          <p:cNvSpPr/>
          <p:nvPr/>
        </p:nvSpPr>
        <p:spPr>
          <a:xfrm>
            <a:off x="6563979" y="5095173"/>
            <a:ext cx="1599307" cy="618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ظرف زمان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2C813CD-2724-4152-B45C-6BDE504AB26C}"/>
              </a:ext>
            </a:extLst>
          </p:cNvPr>
          <p:cNvSpPr/>
          <p:nvPr/>
        </p:nvSpPr>
        <p:spPr>
          <a:xfrm>
            <a:off x="11247059" y="4059961"/>
            <a:ext cx="829994" cy="8581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rgbClr val="FF0000"/>
                </a:solidFill>
                <a:cs typeface="(AH) Manal Black" pitchFamily="2" charset="-78"/>
              </a:rPr>
              <a:t>ظرف زمان</a:t>
            </a:r>
            <a:endParaRPr lang="en-US" sz="2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6EB8DD2-ADC9-49CB-B66A-6270CB669B49}"/>
              </a:ext>
            </a:extLst>
          </p:cNvPr>
          <p:cNvSpPr/>
          <p:nvPr/>
        </p:nvSpPr>
        <p:spPr>
          <a:xfrm>
            <a:off x="6563979" y="3474753"/>
            <a:ext cx="1946031" cy="618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ظرف زمان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318E0D7-DE4E-4C81-A9D9-EB82F1FE06F3}"/>
              </a:ext>
            </a:extLst>
          </p:cNvPr>
          <p:cNvSpPr/>
          <p:nvPr/>
        </p:nvSpPr>
        <p:spPr>
          <a:xfrm>
            <a:off x="359322" y="3338377"/>
            <a:ext cx="1491175" cy="826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rgbClr val="FF0000"/>
                </a:solidFill>
                <a:cs typeface="(AH) Manal Black" pitchFamily="2" charset="-78"/>
              </a:rPr>
              <a:t>فاعل مرفوع</a:t>
            </a:r>
            <a:endParaRPr lang="en-US" sz="2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73E9A30-A0CD-4044-BE7A-C4961D6D74EC}"/>
              </a:ext>
            </a:extLst>
          </p:cNvPr>
          <p:cNvSpPr/>
          <p:nvPr/>
        </p:nvSpPr>
        <p:spPr>
          <a:xfrm>
            <a:off x="334852" y="5183661"/>
            <a:ext cx="1491175" cy="618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rgbClr val="00B050"/>
                </a:solidFill>
                <a:cs typeface="(AH) Manal Black" pitchFamily="2" charset="-78"/>
              </a:rPr>
              <a:t>اسم مجرور</a:t>
            </a:r>
            <a:endParaRPr lang="en-US" sz="2800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1C0A8C1-2838-4C3C-B203-4BFD190784F7}"/>
              </a:ext>
            </a:extLst>
          </p:cNvPr>
          <p:cNvSpPr/>
          <p:nvPr/>
        </p:nvSpPr>
        <p:spPr>
          <a:xfrm>
            <a:off x="219890" y="4248222"/>
            <a:ext cx="1693892" cy="826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مبتدأ مرفوع</a:t>
            </a:r>
          </a:p>
          <a:p>
            <a:pPr algn="ctr"/>
            <a:r>
              <a:rPr lang="ar-AE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خبر مرفوع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6FFFE76-AE7D-411B-BD12-A55FB55C66B2}"/>
              </a:ext>
            </a:extLst>
          </p:cNvPr>
          <p:cNvSpPr/>
          <p:nvPr/>
        </p:nvSpPr>
        <p:spPr>
          <a:xfrm>
            <a:off x="8847852" y="5152063"/>
            <a:ext cx="713072" cy="4835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1895EFFD-E966-45A7-8BBB-EF6F2765C6FF}"/>
              </a:ext>
            </a:extLst>
          </p:cNvPr>
          <p:cNvSpPr/>
          <p:nvPr/>
        </p:nvSpPr>
        <p:spPr>
          <a:xfrm>
            <a:off x="8484531" y="4373429"/>
            <a:ext cx="617505" cy="483514"/>
          </a:xfrm>
          <a:prstGeom prst="roundRect">
            <a:avLst/>
          </a:prstGeom>
          <a:solidFill>
            <a:srgbClr val="FFC000">
              <a:alpha val="27451"/>
            </a:srgbClr>
          </a:solidFill>
          <a:ln w="28575">
            <a:solidFill>
              <a:srgbClr val="FF86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 </a:t>
            </a:r>
            <a:endParaRPr lang="ar-SA" sz="36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4E003DAE-3F71-4ADA-A423-0CC781D1F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3511069"/>
            <a:ext cx="555934" cy="48615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D5C8658-3C56-4B4B-AA31-C6CB1C6EB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162" y="5203483"/>
            <a:ext cx="557484" cy="486151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BBBF9D24-3136-4B95-BD72-50F1354A0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119" y="4304311"/>
            <a:ext cx="619824" cy="48615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DCD98DB-DD70-487C-AD00-7B2C004D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701" y="4304311"/>
            <a:ext cx="429153" cy="4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1B3B044-5C2C-4C44-9476-9AA432AC2A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" y="718906"/>
            <a:ext cx="5922498" cy="331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05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CB01E17-C960-4E22-B444-99D9EC136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18" y="671225"/>
            <a:ext cx="9423538" cy="486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62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2D1B021-EDF0-4A32-A258-59F423F1E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581" y="370580"/>
            <a:ext cx="9903025" cy="5325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15376A0-5ADC-4A54-87E8-B6B8AD3EEAE4}"/>
              </a:ext>
            </a:extLst>
          </p:cNvPr>
          <p:cNvSpPr/>
          <p:nvPr/>
        </p:nvSpPr>
        <p:spPr>
          <a:xfrm>
            <a:off x="5317724" y="2741133"/>
            <a:ext cx="2304104" cy="6471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83DBCCB-C01C-4B9D-9652-548B6F57501A}"/>
              </a:ext>
            </a:extLst>
          </p:cNvPr>
          <p:cNvSpPr/>
          <p:nvPr/>
        </p:nvSpPr>
        <p:spPr>
          <a:xfrm>
            <a:off x="1052069" y="3813915"/>
            <a:ext cx="2375096" cy="6471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014A4C2-B2EF-41AD-BF06-FF27FE6407D7}"/>
              </a:ext>
            </a:extLst>
          </p:cNvPr>
          <p:cNvSpPr/>
          <p:nvPr/>
        </p:nvSpPr>
        <p:spPr>
          <a:xfrm>
            <a:off x="5317724" y="5035308"/>
            <a:ext cx="2184183" cy="80946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6E836C5-A502-4CA2-8946-7BD5C1120A1E}"/>
              </a:ext>
            </a:extLst>
          </p:cNvPr>
          <p:cNvSpPr/>
          <p:nvPr/>
        </p:nvSpPr>
        <p:spPr>
          <a:xfrm>
            <a:off x="-226281" y="1110372"/>
            <a:ext cx="5721245" cy="991296"/>
          </a:xfrm>
          <a:prstGeom prst="roundRect">
            <a:avLst/>
          </a:prstGeom>
          <a:solidFill>
            <a:srgbClr val="FFC285"/>
          </a:solidFill>
          <a:ln w="28575">
            <a:solidFill>
              <a:srgbClr val="FF860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ln w="10160">
                  <a:noFill/>
                  <a:prstDash val="solid"/>
                </a:ln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اذكر دليلك على نوع الظرف إذا كان مشتركا بين الزمان والمكان</a:t>
            </a:r>
          </a:p>
        </p:txBody>
      </p:sp>
    </p:spTree>
    <p:extLst>
      <p:ext uri="{BB962C8B-B14F-4D97-AF65-F5344CB8AC3E}">
        <p14:creationId xmlns:p14="http://schemas.microsoft.com/office/powerpoint/2010/main" val="108752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DD5A936-58D1-42F8-B531-8005DF248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01" y="534769"/>
            <a:ext cx="9028571" cy="5065372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9FD97F-529D-4288-8AF2-75525EB04973}"/>
              </a:ext>
            </a:extLst>
          </p:cNvPr>
          <p:cNvSpPr/>
          <p:nvPr/>
        </p:nvSpPr>
        <p:spPr>
          <a:xfrm>
            <a:off x="1795041" y="3703136"/>
            <a:ext cx="1850014" cy="5073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6350ADE6-6D47-429C-87F0-A123E561B0E4}"/>
              </a:ext>
            </a:extLst>
          </p:cNvPr>
          <p:cNvSpPr/>
          <p:nvPr/>
        </p:nvSpPr>
        <p:spPr>
          <a:xfrm>
            <a:off x="1691400" y="2468348"/>
            <a:ext cx="1953655" cy="5386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B5CF7AF-3073-4D52-A457-7E019CFDC808}"/>
              </a:ext>
            </a:extLst>
          </p:cNvPr>
          <p:cNvSpPr/>
          <p:nvPr/>
        </p:nvSpPr>
        <p:spPr>
          <a:xfrm>
            <a:off x="5534581" y="1257859"/>
            <a:ext cx="2158332" cy="5833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5EED34B-9C6A-4365-9A9A-ED3A53FACFD3}"/>
              </a:ext>
            </a:extLst>
          </p:cNvPr>
          <p:cNvSpPr/>
          <p:nvPr/>
        </p:nvSpPr>
        <p:spPr>
          <a:xfrm>
            <a:off x="1890072" y="4891891"/>
            <a:ext cx="1659952" cy="64031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B7034BA-6B55-4F38-8028-5CD3DBFE9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70" y="629448"/>
            <a:ext cx="9407783" cy="454342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8002526-9FF2-497A-8F1B-AC8061FD0BBA}"/>
              </a:ext>
            </a:extLst>
          </p:cNvPr>
          <p:cNvSpPr/>
          <p:nvPr/>
        </p:nvSpPr>
        <p:spPr>
          <a:xfrm>
            <a:off x="7809823" y="3492902"/>
            <a:ext cx="1045323" cy="647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7030A0"/>
                </a:solidFill>
                <a:cs typeface="(AH) Manal Black" pitchFamily="2" charset="-78"/>
              </a:rPr>
              <a:t>ا</a:t>
            </a:r>
            <a:endParaRPr lang="en-US" sz="44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E38A17C-497C-460C-BF39-CC6218409D11}"/>
              </a:ext>
            </a:extLst>
          </p:cNvPr>
          <p:cNvSpPr/>
          <p:nvPr/>
        </p:nvSpPr>
        <p:spPr>
          <a:xfrm>
            <a:off x="5303739" y="3472617"/>
            <a:ext cx="1045323" cy="647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7030A0"/>
                </a:solidFill>
                <a:cs typeface="(AH) Manal Black" pitchFamily="2" charset="-78"/>
              </a:rPr>
              <a:t>ن</a:t>
            </a:r>
            <a:endParaRPr lang="en-US" sz="44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C0A0E2A-DF3A-46BB-86D9-005D0B618A9D}"/>
              </a:ext>
            </a:extLst>
          </p:cNvPr>
          <p:cNvSpPr/>
          <p:nvPr/>
        </p:nvSpPr>
        <p:spPr>
          <a:xfrm>
            <a:off x="4157779" y="3492903"/>
            <a:ext cx="1045323" cy="647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7030A0"/>
                </a:solidFill>
                <a:cs typeface="(AH) Manal Black" pitchFamily="2" charset="-78"/>
              </a:rPr>
              <a:t>س</a:t>
            </a:r>
            <a:endParaRPr lang="en-US" sz="44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2E763CF-8D17-4035-A09D-8D1BD067817F}"/>
              </a:ext>
            </a:extLst>
          </p:cNvPr>
          <p:cNvSpPr/>
          <p:nvPr/>
        </p:nvSpPr>
        <p:spPr>
          <a:xfrm>
            <a:off x="2860443" y="3480601"/>
            <a:ext cx="1045323" cy="647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7030A0"/>
                </a:solidFill>
                <a:cs typeface="(AH) Manal Black" pitchFamily="2" charset="-78"/>
              </a:rPr>
              <a:t>ي</a:t>
            </a:r>
            <a:endParaRPr lang="en-US" sz="44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29E9804-9F94-46C0-AD4A-2FAA4ADDE88A}"/>
              </a:ext>
            </a:extLst>
          </p:cNvPr>
          <p:cNvSpPr/>
          <p:nvPr/>
        </p:nvSpPr>
        <p:spPr>
          <a:xfrm>
            <a:off x="1810254" y="3480601"/>
            <a:ext cx="886764" cy="647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7030A0"/>
                </a:solidFill>
                <a:cs typeface="(AH) Manal Black" pitchFamily="2" charset="-78"/>
              </a:rPr>
              <a:t>ن</a:t>
            </a:r>
            <a:endParaRPr lang="en-US" sz="44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B24ED91-0390-4568-9897-DFB509538C80}"/>
              </a:ext>
            </a:extLst>
          </p:cNvPr>
          <p:cNvSpPr/>
          <p:nvPr/>
        </p:nvSpPr>
        <p:spPr>
          <a:xfrm>
            <a:off x="673973" y="3480601"/>
            <a:ext cx="886764" cy="647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7030A0"/>
                </a:solidFill>
                <a:cs typeface="(AH) Manal Black" pitchFamily="2" charset="-78"/>
              </a:rPr>
              <a:t>ا</a:t>
            </a:r>
            <a:endParaRPr lang="en-US" sz="44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9C570C1-AE44-4A96-B51A-5DB80977825C}"/>
              </a:ext>
            </a:extLst>
          </p:cNvPr>
          <p:cNvSpPr/>
          <p:nvPr/>
        </p:nvSpPr>
        <p:spPr>
          <a:xfrm>
            <a:off x="6567406" y="3492902"/>
            <a:ext cx="1045323" cy="647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7030A0"/>
                </a:solidFill>
                <a:cs typeface="(AH) Manal Black" pitchFamily="2" charset="-78"/>
              </a:rPr>
              <a:t>ب</a:t>
            </a:r>
            <a:endParaRPr lang="en-US" sz="4400" dirty="0">
              <a:solidFill>
                <a:srgbClr val="7030A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570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40AC5BF-C098-4C8F-8478-D99892027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2" y="179882"/>
            <a:ext cx="11587397" cy="629235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4917AA9-377E-45AF-B3FE-33DCDC9C1F42}"/>
              </a:ext>
            </a:extLst>
          </p:cNvPr>
          <p:cNvSpPr/>
          <p:nvPr/>
        </p:nvSpPr>
        <p:spPr>
          <a:xfrm>
            <a:off x="9668656" y="1666597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1BE8721-40E2-4EEA-9B5C-6A8B397265E6}"/>
              </a:ext>
            </a:extLst>
          </p:cNvPr>
          <p:cNvSpPr/>
          <p:nvPr/>
        </p:nvSpPr>
        <p:spPr>
          <a:xfrm>
            <a:off x="482184" y="5374128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69CF95E-3E0B-4F14-82A9-D7CE6FA7C417}"/>
              </a:ext>
            </a:extLst>
          </p:cNvPr>
          <p:cNvSpPr/>
          <p:nvPr/>
        </p:nvSpPr>
        <p:spPr>
          <a:xfrm>
            <a:off x="5278401" y="4782513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3AB2C78-D1F9-4F01-B600-99E85FD0148E}"/>
              </a:ext>
            </a:extLst>
          </p:cNvPr>
          <p:cNvSpPr/>
          <p:nvPr/>
        </p:nvSpPr>
        <p:spPr>
          <a:xfrm>
            <a:off x="3777521" y="4347265"/>
            <a:ext cx="565872" cy="431559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3222738-123E-4178-A4C6-E932469192CD}"/>
              </a:ext>
            </a:extLst>
          </p:cNvPr>
          <p:cNvSpPr/>
          <p:nvPr/>
        </p:nvSpPr>
        <p:spPr>
          <a:xfrm>
            <a:off x="3777521" y="3849032"/>
            <a:ext cx="412236" cy="404852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E45F0DA-3E22-4377-85D2-B08E1F58C801}"/>
              </a:ext>
            </a:extLst>
          </p:cNvPr>
          <p:cNvSpPr/>
          <p:nvPr/>
        </p:nvSpPr>
        <p:spPr>
          <a:xfrm>
            <a:off x="6183766" y="2711606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AFE9FD5-540D-4DED-87BD-FD33636E3A97}"/>
              </a:ext>
            </a:extLst>
          </p:cNvPr>
          <p:cNvSpPr/>
          <p:nvPr/>
        </p:nvSpPr>
        <p:spPr>
          <a:xfrm>
            <a:off x="3906821" y="2214928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E4237E0-E75E-4FEB-B2AB-8DB84C202778}"/>
              </a:ext>
            </a:extLst>
          </p:cNvPr>
          <p:cNvSpPr/>
          <p:nvPr/>
        </p:nvSpPr>
        <p:spPr>
          <a:xfrm>
            <a:off x="4701293" y="2214929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74008DB-BB5F-4DCC-8228-8B896360C02F}"/>
              </a:ext>
            </a:extLst>
          </p:cNvPr>
          <p:cNvSpPr/>
          <p:nvPr/>
        </p:nvSpPr>
        <p:spPr>
          <a:xfrm>
            <a:off x="3031161" y="2734444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B641E76-9ABB-4DB1-86BE-328C8BA7370B}"/>
              </a:ext>
            </a:extLst>
          </p:cNvPr>
          <p:cNvSpPr/>
          <p:nvPr/>
        </p:nvSpPr>
        <p:spPr>
          <a:xfrm>
            <a:off x="9619932" y="2267899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F8001D27-C921-4F77-9979-6B4E2FA36C1C}"/>
              </a:ext>
            </a:extLst>
          </p:cNvPr>
          <p:cNvSpPr/>
          <p:nvPr/>
        </p:nvSpPr>
        <p:spPr>
          <a:xfrm>
            <a:off x="6749638" y="3841975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0688D64-4071-45D0-BAE7-E4411EE6CA11}"/>
              </a:ext>
            </a:extLst>
          </p:cNvPr>
          <p:cNvSpPr/>
          <p:nvPr/>
        </p:nvSpPr>
        <p:spPr>
          <a:xfrm>
            <a:off x="9140247" y="5890309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1CE9DCD-D25E-43CE-8005-2EA8CFE9B53B}"/>
              </a:ext>
            </a:extLst>
          </p:cNvPr>
          <p:cNvSpPr/>
          <p:nvPr/>
        </p:nvSpPr>
        <p:spPr>
          <a:xfrm>
            <a:off x="11552426" y="1806320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CE56591-3F62-491F-AFF1-5FD38604ADB7}"/>
              </a:ext>
            </a:extLst>
          </p:cNvPr>
          <p:cNvSpPr/>
          <p:nvPr/>
        </p:nvSpPr>
        <p:spPr>
          <a:xfrm>
            <a:off x="11525560" y="2296268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49F7971-1A91-432F-B984-8526224539A2}"/>
              </a:ext>
            </a:extLst>
          </p:cNvPr>
          <p:cNvSpPr/>
          <p:nvPr/>
        </p:nvSpPr>
        <p:spPr>
          <a:xfrm>
            <a:off x="11571164" y="2823841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8361ACC-3D74-4645-8A87-C2572DA2C49B}"/>
              </a:ext>
            </a:extLst>
          </p:cNvPr>
          <p:cNvSpPr/>
          <p:nvPr/>
        </p:nvSpPr>
        <p:spPr>
          <a:xfrm>
            <a:off x="11586776" y="3351913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203B018-A778-43CB-9C7B-5B341744B691}"/>
              </a:ext>
            </a:extLst>
          </p:cNvPr>
          <p:cNvSpPr/>
          <p:nvPr/>
        </p:nvSpPr>
        <p:spPr>
          <a:xfrm>
            <a:off x="11527437" y="3944254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A49F885-84F3-4A00-A8A4-67D14ED8CBE2}"/>
              </a:ext>
            </a:extLst>
          </p:cNvPr>
          <p:cNvSpPr/>
          <p:nvPr/>
        </p:nvSpPr>
        <p:spPr>
          <a:xfrm>
            <a:off x="11508071" y="4391769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87FE1CD-83D9-4B74-941F-66BA88687224}"/>
              </a:ext>
            </a:extLst>
          </p:cNvPr>
          <p:cNvSpPr/>
          <p:nvPr/>
        </p:nvSpPr>
        <p:spPr>
          <a:xfrm>
            <a:off x="11552426" y="4948335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6034B80-E0F3-4571-A76C-4A925941998C}"/>
              </a:ext>
            </a:extLst>
          </p:cNvPr>
          <p:cNvSpPr/>
          <p:nvPr/>
        </p:nvSpPr>
        <p:spPr>
          <a:xfrm>
            <a:off x="11525560" y="5476407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A4E8FDC7-595F-429F-950A-DB9FF9ADC3D3}"/>
              </a:ext>
            </a:extLst>
          </p:cNvPr>
          <p:cNvSpPr/>
          <p:nvPr/>
        </p:nvSpPr>
        <p:spPr>
          <a:xfrm>
            <a:off x="11552426" y="5992588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9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C6C2005-EF2A-42D2-A275-3E1CD8FF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1632367" cy="64008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52DE990-0D7E-4618-A2F3-646D26DC1D59}"/>
              </a:ext>
            </a:extLst>
          </p:cNvPr>
          <p:cNvSpPr/>
          <p:nvPr/>
        </p:nvSpPr>
        <p:spPr>
          <a:xfrm>
            <a:off x="11495577" y="450175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5FCA933-AD2A-43A1-AC6F-F1F30691DC64}"/>
              </a:ext>
            </a:extLst>
          </p:cNvPr>
          <p:cNvSpPr/>
          <p:nvPr/>
        </p:nvSpPr>
        <p:spPr>
          <a:xfrm>
            <a:off x="11516815" y="1505206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4A4EEDC-0885-4BA4-AA66-A047FF9DB219}"/>
              </a:ext>
            </a:extLst>
          </p:cNvPr>
          <p:cNvSpPr/>
          <p:nvPr/>
        </p:nvSpPr>
        <p:spPr>
          <a:xfrm>
            <a:off x="11556783" y="2269147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83BF0A4-449B-4426-A32C-A39EB5F4A3D9}"/>
              </a:ext>
            </a:extLst>
          </p:cNvPr>
          <p:cNvSpPr/>
          <p:nvPr/>
        </p:nvSpPr>
        <p:spPr>
          <a:xfrm>
            <a:off x="11570221" y="3264798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4EC4E8-094A-4330-B108-E5098598BD76}"/>
              </a:ext>
            </a:extLst>
          </p:cNvPr>
          <p:cNvSpPr/>
          <p:nvPr/>
        </p:nvSpPr>
        <p:spPr>
          <a:xfrm>
            <a:off x="11516815" y="3948217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6F97E98-AF65-4701-A6C0-D1AB82FF02A6}"/>
              </a:ext>
            </a:extLst>
          </p:cNvPr>
          <p:cNvSpPr/>
          <p:nvPr/>
        </p:nvSpPr>
        <p:spPr>
          <a:xfrm>
            <a:off x="11550543" y="4772211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6CF7ABA-2F33-4D67-BABA-D08704BD5970}"/>
              </a:ext>
            </a:extLst>
          </p:cNvPr>
          <p:cNvSpPr/>
          <p:nvPr/>
        </p:nvSpPr>
        <p:spPr>
          <a:xfrm>
            <a:off x="11508074" y="5687338"/>
            <a:ext cx="565872" cy="38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C167D74-5684-442A-BE04-22218AC23E9A}"/>
              </a:ext>
            </a:extLst>
          </p:cNvPr>
          <p:cNvSpPr/>
          <p:nvPr/>
        </p:nvSpPr>
        <p:spPr>
          <a:xfrm>
            <a:off x="10858203" y="3060238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37B579B-7106-4B22-B458-08A7C7EDB998}"/>
              </a:ext>
            </a:extLst>
          </p:cNvPr>
          <p:cNvSpPr/>
          <p:nvPr/>
        </p:nvSpPr>
        <p:spPr>
          <a:xfrm>
            <a:off x="6183766" y="5687338"/>
            <a:ext cx="76104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0C68F2F-D216-44D3-BEB0-7C4BFED54F70}"/>
              </a:ext>
            </a:extLst>
          </p:cNvPr>
          <p:cNvSpPr/>
          <p:nvPr/>
        </p:nvSpPr>
        <p:spPr>
          <a:xfrm>
            <a:off x="4107305" y="3821760"/>
            <a:ext cx="746070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BC0AA5A-E428-4C47-BD68-092206C1B4F6}"/>
              </a:ext>
            </a:extLst>
          </p:cNvPr>
          <p:cNvSpPr/>
          <p:nvPr/>
        </p:nvSpPr>
        <p:spPr>
          <a:xfrm>
            <a:off x="5813064" y="3845936"/>
            <a:ext cx="565872" cy="591615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AE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</a:t>
            </a:r>
            <a:endParaRPr lang="ar-SA" sz="4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20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1087AF5-907C-43C9-8C62-63CFC6381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2" y="224852"/>
            <a:ext cx="11722307" cy="614596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FE53CBC-09F2-450D-A790-A8C6BD398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7797" y="2554552"/>
            <a:ext cx="704537" cy="6383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0BE822D-E317-402C-8789-B5335F09B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023" y="4872684"/>
            <a:ext cx="828226" cy="6383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F3384D0-A287-4063-9ECB-F19CC3EDA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7846" y="4012902"/>
            <a:ext cx="704537" cy="63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4615137" y="639549"/>
            <a:ext cx="6020378" cy="525198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61970" fontAlgn="auto">
              <a:spcAft>
                <a:spcPts val="0"/>
              </a:spcAft>
              <a:defRPr/>
            </a:pPr>
            <a:r>
              <a:rPr lang="ar-AE" altLang="ar-AE" sz="3046" b="1" dirty="0">
                <a:solidFill>
                  <a:srgbClr val="FFFF00"/>
                </a:solidFill>
                <a:latin typeface="Century Schoolbook" panose="02040604050505020304"/>
                <a:cs typeface="Times New Roman" panose="02020603050405020304" pitchFamily="18" charset="0"/>
              </a:rPr>
              <a:t>بطاقة الخروج </a:t>
            </a:r>
            <a:endParaRPr lang="en-US" altLang="ar-AE" sz="3046" b="1" dirty="0">
              <a:solidFill>
                <a:srgbClr val="FFFF00"/>
              </a:solidFill>
              <a:latin typeface="Century Schoolbook" panose="02040604050505020304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4615132" y="1303535"/>
            <a:ext cx="6020377" cy="4187829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707" b="1" dirty="0">
                    <a:solidFill>
                      <a:prstClr val="black"/>
                    </a:solidFill>
                    <a:latin typeface="Calibri" panose="020F0502020204030204"/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AE" sz="2707" b="1" dirty="0">
                  <a:solidFill>
                    <a:srgbClr val="C00000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AE" sz="2707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AE" sz="2707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  <a:p>
                <a:pPr algn="ctr" defTabSz="380951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70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6495521" y="2824257"/>
            <a:ext cx="2300224" cy="165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5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5076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  <p:pic>
        <p:nvPicPr>
          <p:cNvPr id="12" name="Picture 2" descr="Image">
            <a:extLst>
              <a:ext uri="{FF2B5EF4-FFF2-40B4-BE49-F238E27FC236}">
                <a16:creationId xmlns:a16="http://schemas.microsoft.com/office/drawing/2014/main" id="{D7FF3474-1107-4ADB-B07C-EA4A75C58B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7" y="639549"/>
            <a:ext cx="4187829" cy="511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8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8459030-995B-4B7B-AA29-088C4ADF4BD6}"/>
              </a:ext>
            </a:extLst>
          </p:cNvPr>
          <p:cNvSpPr/>
          <p:nvPr/>
        </p:nvSpPr>
        <p:spPr>
          <a:xfrm>
            <a:off x="126189" y="2601999"/>
            <a:ext cx="9645255" cy="3560480"/>
          </a:xfrm>
          <a:prstGeom prst="rect">
            <a:avLst/>
          </a:prstGeom>
          <a:pattFill prst="pct80">
            <a:fgClr>
              <a:srgbClr val="B89618"/>
            </a:fgClr>
            <a:bgClr>
              <a:schemeClr val="bg1"/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: Rounded Corners 17">
            <a:extLst>
              <a:ext uri="{FF2B5EF4-FFF2-40B4-BE49-F238E27FC236}">
                <a16:creationId xmlns:a16="http://schemas.microsoft.com/office/drawing/2014/main" id="{D722859E-402A-46A7-9571-C4DCDF3B1840}"/>
              </a:ext>
            </a:extLst>
          </p:cNvPr>
          <p:cNvSpPr/>
          <p:nvPr/>
        </p:nvSpPr>
        <p:spPr>
          <a:xfrm>
            <a:off x="7193508" y="4594109"/>
            <a:ext cx="2604135" cy="119205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ar-AE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مختص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3C4C4D60-E087-4EDD-BEB2-1EEE382A5173}"/>
              </a:ext>
            </a:extLst>
          </p:cNvPr>
          <p:cNvSpPr/>
          <p:nvPr/>
        </p:nvSpPr>
        <p:spPr>
          <a:xfrm>
            <a:off x="3777598" y="3188088"/>
            <a:ext cx="2604135" cy="11920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ar-AE" sz="2400" b="1" dirty="0">
                <a:latin typeface="Arial" panose="020B0604020202020204" pitchFamily="34" charset="0"/>
                <a:cs typeface="Arial" panose="020B0604020202020204" pitchFamily="34" charset="0"/>
              </a:rPr>
              <a:t>كلمة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شرق</a:t>
            </a:r>
            <a:r>
              <a:rPr lang="ar-AE" sz="2400" b="1" dirty="0">
                <a:latin typeface="Arial" panose="020B0604020202020204" pitchFamily="34" charset="0"/>
                <a:cs typeface="Arial" panose="020B0604020202020204" pitchFamily="34" charset="0"/>
              </a:rPr>
              <a:t> اسم مكان مختص أم غير مختص 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73" y="19975"/>
            <a:ext cx="2106436" cy="1302500"/>
          </a:xfrm>
          <a:prstGeom prst="rect">
            <a:avLst/>
          </a:prstGeom>
        </p:spPr>
      </p:pic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FAEDE0E7-E0DC-4180-AB01-05BAE0FE8960}"/>
              </a:ext>
            </a:extLst>
          </p:cNvPr>
          <p:cNvSpPr/>
          <p:nvPr/>
        </p:nvSpPr>
        <p:spPr>
          <a:xfrm>
            <a:off x="7180410" y="4614967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E6F734EE-8BC5-446E-A5F9-D3B08EDC9189}"/>
              </a:ext>
            </a:extLst>
          </p:cNvPr>
          <p:cNvSpPr/>
          <p:nvPr/>
        </p:nvSpPr>
        <p:spPr>
          <a:xfrm>
            <a:off x="3777600" y="3212844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63"/>
            <a:r>
              <a:rPr lang="en-US" sz="28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0" name="Thought Bubble: Cloud 10">
            <a:extLst>
              <a:ext uri="{FF2B5EF4-FFF2-40B4-BE49-F238E27FC236}">
                <a16:creationId xmlns:a16="http://schemas.microsoft.com/office/drawing/2014/main" id="{06C43749-4B11-4CDC-8920-7C42320CCA4A}"/>
              </a:ext>
            </a:extLst>
          </p:cNvPr>
          <p:cNvSpPr/>
          <p:nvPr/>
        </p:nvSpPr>
        <p:spPr>
          <a:xfrm>
            <a:off x="480015" y="551454"/>
            <a:ext cx="3075709" cy="1316181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ar-EG" sz="3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بنك ال</a:t>
            </a:r>
            <a:r>
              <a:rPr lang="ar-AE" sz="3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</a:t>
            </a:r>
            <a:r>
              <a:rPr lang="ar-EG" sz="36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سئلة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E6E3E17B-3027-43E1-89AC-300B3FACE84B}"/>
              </a:ext>
            </a:extLst>
          </p:cNvPr>
          <p:cNvSpPr/>
          <p:nvPr/>
        </p:nvSpPr>
        <p:spPr>
          <a:xfrm>
            <a:off x="3411593" y="551454"/>
            <a:ext cx="3812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63"/>
            <a:r>
              <a:rPr lang="ar-AE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التأكد من فهمي</a:t>
            </a:r>
          </a:p>
          <a:p>
            <a:pPr algn="ctr" defTabSz="914363"/>
            <a:r>
              <a:rPr lang="ar-EG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البطــاقة التفاعلية 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2" name="Thought Bubble: Cloud 20">
            <a:extLst>
              <a:ext uri="{FF2B5EF4-FFF2-40B4-BE49-F238E27FC236}">
                <a16:creationId xmlns:a16="http://schemas.microsoft.com/office/drawing/2014/main" id="{9F25FE33-79CD-4363-9325-D6E58B6D49FD}"/>
              </a:ext>
            </a:extLst>
          </p:cNvPr>
          <p:cNvSpPr/>
          <p:nvPr/>
        </p:nvSpPr>
        <p:spPr>
          <a:xfrm>
            <a:off x="7845834" y="434901"/>
            <a:ext cx="1925610" cy="1636690"/>
          </a:xfrm>
          <a:prstGeom prst="cloud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ar-EG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أنقر فوق </a:t>
            </a:r>
            <a:r>
              <a:rPr lang="ar-AE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الأرقام </a:t>
            </a:r>
            <a:r>
              <a:rPr lang="en-US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</a:t>
            </a:r>
            <a:r>
              <a:rPr lang="ar-AE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، </a:t>
            </a:r>
            <a:r>
              <a:rPr lang="en-US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ar-AE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، </a:t>
            </a:r>
            <a:r>
              <a:rPr lang="en-US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</a:t>
            </a:r>
            <a:r>
              <a:rPr lang="ar-EG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ليظهر السؤال</a:t>
            </a:r>
            <a:r>
              <a:rPr lang="ar-AE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والإجابة</a:t>
            </a:r>
          </a:p>
        </p:txBody>
      </p:sp>
      <p:sp>
        <p:nvSpPr>
          <p:cNvPr id="25" name="Rectangle: Rounded Corners 16">
            <a:extLst>
              <a:ext uri="{FF2B5EF4-FFF2-40B4-BE49-F238E27FC236}">
                <a16:creationId xmlns:a16="http://schemas.microsoft.com/office/drawing/2014/main" id="{F9008E13-34F6-4363-84FF-73B2E485FBA0}"/>
              </a:ext>
            </a:extLst>
          </p:cNvPr>
          <p:cNvSpPr/>
          <p:nvPr/>
        </p:nvSpPr>
        <p:spPr>
          <a:xfrm>
            <a:off x="348346" y="3174230"/>
            <a:ext cx="2604135" cy="11920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63"/>
            <a:r>
              <a:rPr lang="ar-AE" sz="2400" dirty="0">
                <a:solidFill>
                  <a:srgbClr val="141823"/>
                </a:solidFill>
                <a:cs typeface="&amp;quot"/>
              </a:rPr>
              <a:t>هات اسما مختصا وآخر غير مختص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: Rounded Corners 18">
            <a:extLst>
              <a:ext uri="{FF2B5EF4-FFF2-40B4-BE49-F238E27FC236}">
                <a16:creationId xmlns:a16="http://schemas.microsoft.com/office/drawing/2014/main" id="{69B33E69-B755-4FC3-869F-145B5C757928}"/>
              </a:ext>
            </a:extLst>
          </p:cNvPr>
          <p:cNvSpPr/>
          <p:nvPr/>
        </p:nvSpPr>
        <p:spPr>
          <a:xfrm>
            <a:off x="3792394" y="4607967"/>
            <a:ext cx="2604135" cy="119205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ar-AE" sz="2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غير مختص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D86EB73C-A640-426B-B5AC-3FA6394BA7F5}"/>
              </a:ext>
            </a:extLst>
          </p:cNvPr>
          <p:cNvSpPr/>
          <p:nvPr/>
        </p:nvSpPr>
        <p:spPr>
          <a:xfrm>
            <a:off x="349071" y="4594109"/>
            <a:ext cx="2604135" cy="11920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ar-AE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الإجابة مفتوحة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4A4EF3E8-F6B3-4E50-B257-7BC22DF4C85C}"/>
              </a:ext>
            </a:extLst>
          </p:cNvPr>
          <p:cNvSpPr/>
          <p:nvPr/>
        </p:nvSpPr>
        <p:spPr>
          <a:xfrm>
            <a:off x="360488" y="4618641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63"/>
            <a:r>
              <a:rPr lang="en-US" sz="28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F942DFE3-1E0E-49AC-9860-F953CE03F868}"/>
              </a:ext>
            </a:extLst>
          </p:cNvPr>
          <p:cNvSpPr/>
          <p:nvPr/>
        </p:nvSpPr>
        <p:spPr>
          <a:xfrm>
            <a:off x="320308" y="3212844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E1201C99-A9D1-43C2-B329-51D59FD122B5}"/>
              </a:ext>
            </a:extLst>
          </p:cNvPr>
          <p:cNvSpPr/>
          <p:nvPr/>
        </p:nvSpPr>
        <p:spPr>
          <a:xfrm>
            <a:off x="3805495" y="4625535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: Rounded Corners 14">
            <a:extLst>
              <a:ext uri="{FF2B5EF4-FFF2-40B4-BE49-F238E27FC236}">
                <a16:creationId xmlns:a16="http://schemas.microsoft.com/office/drawing/2014/main" id="{2DFC1C94-EF86-4C43-8281-D7F8B40DF8D5}"/>
              </a:ext>
            </a:extLst>
          </p:cNvPr>
          <p:cNvSpPr/>
          <p:nvPr/>
        </p:nvSpPr>
        <p:spPr>
          <a:xfrm>
            <a:off x="7024752" y="3202879"/>
            <a:ext cx="2604135" cy="11920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ar-AE" sz="2400" b="1" dirty="0">
                <a:latin typeface="Arial" panose="020B0604020202020204" pitchFamily="34" charset="0"/>
                <a:cs typeface="Arial" panose="020B0604020202020204" pitchFamily="34" charset="0"/>
              </a:rPr>
              <a:t>كلمة </a:t>
            </a:r>
            <a:r>
              <a:rPr lang="ar-A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المسجد</a:t>
            </a:r>
            <a:r>
              <a:rPr lang="ar-AE" sz="2400" b="1" dirty="0">
                <a:latin typeface="Arial" panose="020B0604020202020204" pitchFamily="34" charset="0"/>
                <a:cs typeface="Arial" panose="020B0604020202020204" pitchFamily="34" charset="0"/>
              </a:rPr>
              <a:t> اسم مكان مختص أم غير مختص 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441DA61A-0FD1-469A-A62B-15896288086A}"/>
              </a:ext>
            </a:extLst>
          </p:cNvPr>
          <p:cNvSpPr/>
          <p:nvPr/>
        </p:nvSpPr>
        <p:spPr>
          <a:xfrm>
            <a:off x="7031303" y="3212844"/>
            <a:ext cx="2604133" cy="120774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4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16" grpId="0" animBg="1"/>
      <p:bldP spid="17" grpId="0" animBg="1"/>
      <p:bldP spid="25" grpId="0" animBg="1"/>
      <p:bldP spid="27" grpId="0" animBg="1"/>
      <p:bldP spid="29" grpId="0" animBg="1"/>
      <p:bldP spid="19" grpId="0" animBg="1"/>
      <p:bldP spid="15" grpId="0" animBg="1"/>
      <p:bldP spid="14" grpId="0" animBg="1"/>
      <p:bldP spid="2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F1DAA436-9A66-4FE9-841F-13CEE3A0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245683"/>
            <a:ext cx="6933924" cy="4259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53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47" name="Picture 4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A729D24A-9B41-477D-AA38-6FA9F667A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497237" y="374697"/>
            <a:ext cx="4840450" cy="4141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7DF01A12-29EA-4A1B-828B-63AE620407A8}"/>
              </a:ext>
            </a:extLst>
          </p:cNvPr>
          <p:cNvGrpSpPr/>
          <p:nvPr/>
        </p:nvGrpSpPr>
        <p:grpSpPr>
          <a:xfrm>
            <a:off x="5096634" y="100152"/>
            <a:ext cx="2362158" cy="4908795"/>
            <a:chOff x="11036224" y="-648898"/>
            <a:chExt cx="7468868" cy="11008734"/>
          </a:xfrm>
        </p:grpSpPr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537A0D8C-B2E8-436E-8B1C-225B685C35AB}"/>
                </a:ext>
              </a:extLst>
            </p:cNvPr>
            <p:cNvSpPr/>
            <p:nvPr/>
          </p:nvSpPr>
          <p:spPr>
            <a:xfrm>
              <a:off x="11036224" y="-648898"/>
              <a:ext cx="6868647" cy="352020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ar-KW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تسجيل الحضور</a:t>
              </a:r>
            </a:p>
            <a:p>
              <a:pPr algn="ctr" rtl="0"/>
              <a:r>
                <a:rPr lang="ar-KW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 والغياب </a:t>
              </a:r>
              <a:endPara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pic>
          <p:nvPicPr>
            <p:cNvPr id="41" name="Picture 2" descr="6. Write For A Specific Audience correct check mark clipboard check em clr em,check list,clipboard,check,clr GIF">
              <a:extLst>
                <a:ext uri="{FF2B5EF4-FFF2-40B4-BE49-F238E27FC236}">
                  <a16:creationId xmlns:a16="http://schemas.microsoft.com/office/drawing/2014/main" id="{265D3F46-1400-432D-89C1-A4CEAD8DCA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111" y="3525856"/>
              <a:ext cx="6833981" cy="683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216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3" y="664538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55499" y="19974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pic>
        <p:nvPicPr>
          <p:cNvPr id="42" name="Picture 14">
            <a:extLst>
              <a:ext uri="{FF2B5EF4-FFF2-40B4-BE49-F238E27FC236}">
                <a16:creationId xmlns:a16="http://schemas.microsoft.com/office/drawing/2014/main" id="{E6EF2747-6567-4542-93D7-F13BFFA86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102" t="9185" r="8403" b="23080"/>
          <a:stretch/>
        </p:blipFill>
        <p:spPr>
          <a:xfrm>
            <a:off x="1678844" y="119767"/>
            <a:ext cx="1900244" cy="628002"/>
          </a:xfrm>
          <a:prstGeom prst="rect">
            <a:avLst/>
          </a:prstGeom>
        </p:spPr>
      </p:pic>
      <p:pic>
        <p:nvPicPr>
          <p:cNvPr id="22" name="المفعول فيه - الصف السادس - الظروف">
            <a:hlinkClick r:id="" action="ppaction://media"/>
            <a:extLst>
              <a:ext uri="{FF2B5EF4-FFF2-40B4-BE49-F238E27FC236}">
                <a16:creationId xmlns:a16="http://schemas.microsoft.com/office/drawing/2014/main" id="{FE890310-C759-43CF-A253-57BDE519A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3660" y="988232"/>
            <a:ext cx="6581613" cy="3604997"/>
          </a:xfrm>
          <a:prstGeom prst="rect">
            <a:avLst/>
          </a:prstGeom>
        </p:spPr>
      </p:pic>
      <p:pic>
        <p:nvPicPr>
          <p:cNvPr id="43" name="Picture 13">
            <a:extLst>
              <a:ext uri="{FF2B5EF4-FFF2-40B4-BE49-F238E27FC236}">
                <a16:creationId xmlns:a16="http://schemas.microsoft.com/office/drawing/2014/main" id="{0B9487B2-E34C-4379-B72E-29C68F289F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3219" y="168491"/>
            <a:ext cx="1493764" cy="8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1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sp>
        <p:nvSpPr>
          <p:cNvPr id="40" name="مستطيل 10">
            <a:extLst>
              <a:ext uri="{FF2B5EF4-FFF2-40B4-BE49-F238E27FC236}">
                <a16:creationId xmlns:a16="http://schemas.microsoft.com/office/drawing/2014/main" id="{7B820A8A-0202-4923-97D5-8584E6570B75}"/>
              </a:ext>
            </a:extLst>
          </p:cNvPr>
          <p:cNvSpPr/>
          <p:nvPr/>
        </p:nvSpPr>
        <p:spPr>
          <a:xfrm>
            <a:off x="1022613" y="1159985"/>
            <a:ext cx="5518209" cy="2114425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L="0" marR="0" lvl="0" indent="0" algn="ct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المفعول فيه</a:t>
            </a:r>
            <a:r>
              <a:rPr lang="ar-AE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DecoType Naskh Variants" panose="02010400000000000000" pitchFamily="2" charset="-78"/>
              </a:rPr>
              <a:t>/ </a:t>
            </a: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الحصة  الأولى 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4724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" y="-17540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1"/>
            <a:ext cx="7150963" cy="455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2EB46-EB1E-449E-9BCC-3B90FCB7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7426170" y="19975"/>
            <a:ext cx="4628225" cy="29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ABE44-F0A0-4062-8832-40A26EF68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3" y="1044236"/>
            <a:ext cx="719091" cy="892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9C584-780C-4E85-A335-2B33521FE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10473015" y="1615199"/>
            <a:ext cx="719091" cy="892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0B6CD-D509-4549-8771-AD84DFBBD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718" y="1722268"/>
            <a:ext cx="631226" cy="989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A9CE3-9AAB-4A5D-B97B-B92DAE4903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80" y="3877737"/>
            <a:ext cx="2342343" cy="35288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C7F58-1DA6-4443-9E44-5E436E5FC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2" y="3233914"/>
            <a:ext cx="1722632" cy="11359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D327CC8-E8E0-472F-9D5D-0B5D80E64E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5920"/>
            <a:ext cx="805117" cy="779072"/>
          </a:xfrm>
          <a:prstGeom prst="ellipse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6A10464-D0CD-4D2D-8101-7E29F37EF3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0" y="426168"/>
            <a:ext cx="805117" cy="77907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79FC35-4C1D-4FFE-88A5-11542791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26531" r="25059" b="16232"/>
          <a:stretch/>
        </p:blipFill>
        <p:spPr>
          <a:xfrm rot="18981029">
            <a:off x="8683102" y="1044236"/>
            <a:ext cx="719091" cy="8922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D64DE49-30DA-48BF-8E92-CB4653E6B6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09" y="426168"/>
            <a:ext cx="805117" cy="77907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A8F886-4793-4E39-8B03-262C817BF1BC}"/>
              </a:ext>
            </a:extLst>
          </p:cNvPr>
          <p:cNvGrpSpPr/>
          <p:nvPr/>
        </p:nvGrpSpPr>
        <p:grpSpPr>
          <a:xfrm>
            <a:off x="7426169" y="19975"/>
            <a:ext cx="4628225" cy="2940728"/>
            <a:chOff x="7426169" y="19975"/>
            <a:chExt cx="4628225" cy="29407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BF65DC-47E0-406D-A9DD-70004A8FA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7D5212-D616-478A-AE10-E0853348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57B69-E7D4-4AD2-8D1C-897A8593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87D82-CFD6-4035-BDDA-F76D41E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1520" y="1065347"/>
              <a:ext cx="2989805" cy="1848725"/>
            </a:xfrm>
            <a:prstGeom prst="rect">
              <a:avLst/>
            </a:prstGeom>
          </p:spPr>
        </p:pic>
      </p:grp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F40271F3-F7DF-4052-AC44-6A167F7B98AA}"/>
              </a:ext>
            </a:extLst>
          </p:cNvPr>
          <p:cNvSpPr/>
          <p:nvPr/>
        </p:nvSpPr>
        <p:spPr>
          <a:xfrm>
            <a:off x="2036053" y="648175"/>
            <a:ext cx="7033408" cy="779073"/>
          </a:xfrm>
          <a:prstGeom prst="roundRect">
            <a:avLst>
              <a:gd name="adj" fmla="val 6782"/>
            </a:avLst>
          </a:prstGeom>
          <a:noFill/>
          <a:ln w="381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marL="0" marR="0" lvl="0" indent="0" algn="ctr" defTabSz="75434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نواتج التعلم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6AB112-6CB7-44AC-982A-BF077A2DF3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5" y="1821431"/>
            <a:ext cx="6770224" cy="13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737680-2DBE-4632-AEDA-3B5F8018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5"/>
            <a:ext cx="12192000" cy="685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" y="168490"/>
            <a:ext cx="9814779" cy="6154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9E36A-5C9A-4F27-AA9E-BB8921C4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9158" r="10301" b="18029"/>
          <a:stretch/>
        </p:blipFill>
        <p:spPr>
          <a:xfrm rot="2213103">
            <a:off x="10016142" y="3476333"/>
            <a:ext cx="1162975" cy="1203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960" y="534769"/>
            <a:ext cx="2106436" cy="13025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38FDD1A-842C-4DA9-B865-848712D0A473}"/>
              </a:ext>
            </a:extLst>
          </p:cNvPr>
          <p:cNvSpPr txBox="1"/>
          <p:nvPr/>
        </p:nvSpPr>
        <p:spPr>
          <a:xfrm>
            <a:off x="7210092" y="297840"/>
            <a:ext cx="31263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1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/>
            <a:r>
              <a:rPr lang="ar-AE" sz="11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القبلي </a:t>
            </a:r>
            <a:endParaRPr lang="en-US" sz="11500" b="1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" name="مستطيل 10">
            <a:hlinkClick r:id="rId7"/>
            <a:extLst>
              <a:ext uri="{FF2B5EF4-FFF2-40B4-BE49-F238E27FC236}">
                <a16:creationId xmlns:a16="http://schemas.microsoft.com/office/drawing/2014/main" id="{888D8017-9412-4774-980A-88ECB06B5054}"/>
              </a:ext>
            </a:extLst>
          </p:cNvPr>
          <p:cNvSpPr/>
          <p:nvPr/>
        </p:nvSpPr>
        <p:spPr>
          <a:xfrm>
            <a:off x="856968" y="1635893"/>
            <a:ext cx="6851375" cy="28461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75439" tIns="37719" rIns="75439" bIns="37719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+mj-cs"/>
              </a:rPr>
              <a:t>https://wordwall.net/ar/resource/2117534/%D8%B8%D8%B1%D9%81-%D8%A7%D9%84%D9%85%D9%83%D8%A7%D9%86</a:t>
            </a:r>
            <a:endParaRPr lang="ar-AE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101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438</Words>
  <Application>Microsoft Office PowerPoint</Application>
  <PresentationFormat>شاشة عريضة</PresentationFormat>
  <Paragraphs>142</Paragraphs>
  <Slides>38</Slides>
  <Notes>0</Notes>
  <HiddenSlides>0</HiddenSlides>
  <MMClips>6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3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الرميثي</dc:creator>
  <cp:lastModifiedBy>aysha aldhahri</cp:lastModifiedBy>
  <cp:revision>4</cp:revision>
  <dcterms:created xsi:type="dcterms:W3CDTF">2021-09-28T03:47:36Z</dcterms:created>
  <dcterms:modified xsi:type="dcterms:W3CDTF">2021-10-02T13:04:08Z</dcterms:modified>
</cp:coreProperties>
</file>