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3" r:id="rId2"/>
    <p:sldId id="264" r:id="rId3"/>
    <p:sldId id="313" r:id="rId4"/>
    <p:sldId id="265" r:id="rId5"/>
    <p:sldId id="266" r:id="rId6"/>
    <p:sldId id="267" r:id="rId7"/>
    <p:sldId id="268" r:id="rId8"/>
    <p:sldId id="269" r:id="rId9"/>
    <p:sldId id="270" r:id="rId10"/>
    <p:sldId id="314" r:id="rId11"/>
    <p:sldId id="310" r:id="rId12"/>
    <p:sldId id="311" r:id="rId13"/>
    <p:sldId id="3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5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0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84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9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023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2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2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6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9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1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5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6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4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9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86D74-ACF1-4FD2-88CC-2C3D49C027A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83" t="27301" r="14064" b="14852"/>
          <a:stretch/>
        </p:blipFill>
        <p:spPr>
          <a:xfrm>
            <a:off x="244695" y="425003"/>
            <a:ext cx="11011440" cy="476518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617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0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27" t="20873" r="29896" b="9147"/>
          <a:stretch/>
        </p:blipFill>
        <p:spPr>
          <a:xfrm>
            <a:off x="0" y="-38637"/>
            <a:ext cx="12192001" cy="68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8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82" t="11355" r="32497" b="52611"/>
          <a:stretch/>
        </p:blipFill>
        <p:spPr>
          <a:xfrm>
            <a:off x="427147" y="772731"/>
            <a:ext cx="11125203" cy="4056847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63823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539" t="48639" r="36047" b="7571"/>
          <a:stretch/>
        </p:blipFill>
        <p:spPr>
          <a:xfrm>
            <a:off x="7727324" y="103548"/>
            <a:ext cx="4334020" cy="612768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296" t="53686" r="54985" b="13534"/>
          <a:stretch/>
        </p:blipFill>
        <p:spPr>
          <a:xfrm>
            <a:off x="0" y="0"/>
            <a:ext cx="7595192" cy="38121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886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21" t="11539" r="21369" b="32452"/>
          <a:stretch/>
        </p:blipFill>
        <p:spPr>
          <a:xfrm>
            <a:off x="399245" y="346274"/>
            <a:ext cx="11400956" cy="5951494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155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37" t="20505" r="29129" b="6619"/>
          <a:stretch/>
        </p:blipFill>
        <p:spPr>
          <a:xfrm>
            <a:off x="3417730" y="970197"/>
            <a:ext cx="8663189" cy="5668691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37" t="22260" r="73597" b="29061"/>
          <a:stretch/>
        </p:blipFill>
        <p:spPr>
          <a:xfrm>
            <a:off x="92186" y="103031"/>
            <a:ext cx="3083094" cy="387654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88" t="10921" r="31637" b="81108"/>
          <a:stretch/>
        </p:blipFill>
        <p:spPr>
          <a:xfrm>
            <a:off x="3360848" y="0"/>
            <a:ext cx="8720071" cy="811171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049296" y="5306096"/>
            <a:ext cx="359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زايد بن سلطان بن زايد بن خليفة بن </a:t>
            </a:r>
            <a:r>
              <a:rPr lang="ar-AE" dirty="0" err="1" smtClean="0">
                <a:solidFill>
                  <a:srgbClr val="FF0000"/>
                </a:solidFill>
                <a:cs typeface="PT Bold Heading" panose="02010400000000000000" pitchFamily="2" charset="-78"/>
              </a:rPr>
              <a:t>شخبوط</a:t>
            </a:r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 بن ذياب بن عيسى آل نهيان الفلاحي من بني ياس 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7791" y="6012494"/>
            <a:ext cx="92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1918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5321" y="6012494"/>
            <a:ext cx="208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بقصر الحصن بأبو ظبي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996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40" t="13704" r="77398" b="13776"/>
          <a:stretch/>
        </p:blipFill>
        <p:spPr>
          <a:xfrm>
            <a:off x="0" y="0"/>
            <a:ext cx="3928056" cy="686958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270" t="31739" r="33068" b="11444"/>
          <a:stretch/>
        </p:blipFill>
        <p:spPr>
          <a:xfrm>
            <a:off x="3930067" y="1"/>
            <a:ext cx="8150315" cy="596291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607826" y="1440494"/>
            <a:ext cx="2088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1926</a:t>
            </a:r>
            <a:endParaRPr lang="en-US" sz="2800" b="1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638" y="1440494"/>
            <a:ext cx="2088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1953</a:t>
            </a:r>
            <a:endParaRPr lang="en-US" sz="2800" b="1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1896" y="3463612"/>
            <a:ext cx="1664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حكم الشيخ سلطان بن زايد أبو ظبي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4245" y="3371279"/>
            <a:ext cx="2088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بدأ الشيخ زايد رحلة خارجية ليعزز خبرته السياسية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8056" y="3925277"/>
            <a:ext cx="20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تولى مقاليد الحكم في أبو ظبي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150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879" t="10398" r="25935" b="21486"/>
          <a:stretch/>
        </p:blipFill>
        <p:spPr>
          <a:xfrm>
            <a:off x="901520" y="249630"/>
            <a:ext cx="10663707" cy="6362546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420927" y="2282927"/>
            <a:ext cx="768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تعزز     ــــ يتعلم   ــــالارتقاء  ــــ 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7774" y="4523936"/>
            <a:ext cx="6391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حل مشكلات و قضايا الناس </a:t>
            </a:r>
          </a:p>
          <a:p>
            <a:pPr algn="r" rtl="1"/>
            <a:endParaRPr lang="ar-AE" dirty="0">
              <a:solidFill>
                <a:srgbClr val="FF0000"/>
              </a:solidFill>
              <a:cs typeface="PT Bold Heading" panose="02010400000000000000" pitchFamily="2" charset="-78"/>
            </a:endParaRPr>
          </a:p>
          <a:p>
            <a:pPr algn="r" rtl="1"/>
            <a:r>
              <a:rPr lang="ar-AE" dirty="0" err="1" smtClean="0">
                <a:solidFill>
                  <a:srgbClr val="FF0000"/>
                </a:solidFill>
                <a:cs typeface="PT Bold Heading" panose="02010400000000000000" pitchFamily="2" charset="-78"/>
              </a:rPr>
              <a:t>أنشأفي</a:t>
            </a:r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 العين أول مدرسة و أول سوق تجارية </a:t>
            </a:r>
          </a:p>
          <a:p>
            <a:pPr algn="r" rtl="1"/>
            <a:endParaRPr lang="ar-AE" dirty="0">
              <a:solidFill>
                <a:srgbClr val="FF0000"/>
              </a:solidFill>
              <a:cs typeface="PT Bold Heading" panose="02010400000000000000" pitchFamily="2" charset="-78"/>
            </a:endParaRPr>
          </a:p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شبكة طرق </a:t>
            </a:r>
          </a:p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الاستماع الى هموم الناس .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857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879" t="10412" r="28922" b="11497"/>
          <a:stretch/>
        </p:blipFill>
        <p:spPr>
          <a:xfrm>
            <a:off x="278296" y="106018"/>
            <a:ext cx="11208991" cy="6612222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81921" y="5856153"/>
            <a:ext cx="1060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زادته اقناعا بالحاجة لتطوير الحياة في الامارات و النهوض بها و العمل على أن ينعم المواطن الاماراتي بحياة عصرية كريمة 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946266" y="2362332"/>
            <a:ext cx="141667" cy="27019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240333" y="2632525"/>
            <a:ext cx="195329" cy="23972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7034011" y="2275267"/>
            <a:ext cx="102284" cy="25328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6790809" y="2569938"/>
            <a:ext cx="117309" cy="18245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7190704" y="2342599"/>
            <a:ext cx="150254" cy="25463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908118" y="2275267"/>
            <a:ext cx="110868" cy="32197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6130347" y="1991933"/>
            <a:ext cx="64392" cy="28548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2895601" y="2228044"/>
            <a:ext cx="221086" cy="31982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5728244" y="1661375"/>
            <a:ext cx="170280" cy="33055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5962922" y="1957851"/>
            <a:ext cx="109472" cy="27019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247" t="11938" r="29453" b="10530"/>
          <a:stretch/>
        </p:blipFill>
        <p:spPr>
          <a:xfrm>
            <a:off x="887896" y="83869"/>
            <a:ext cx="11025808" cy="673046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344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689</TotalTime>
  <Words>92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PT Bold Heading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ah- khalifa</dc:creator>
  <cp:lastModifiedBy>ah- khalifa</cp:lastModifiedBy>
  <cp:revision>56</cp:revision>
  <dcterms:created xsi:type="dcterms:W3CDTF">2017-01-19T17:01:26Z</dcterms:created>
  <dcterms:modified xsi:type="dcterms:W3CDTF">2017-10-12T03:47:31Z</dcterms:modified>
</cp:coreProperties>
</file>