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1"/>
  </p:notesMasterIdLst>
  <p:sldIdLst>
    <p:sldId id="282" r:id="rId2"/>
    <p:sldId id="283" r:id="rId3"/>
    <p:sldId id="285" r:id="rId4"/>
    <p:sldId id="284" r:id="rId5"/>
    <p:sldId id="286" r:id="rId6"/>
    <p:sldId id="288" r:id="rId7"/>
    <p:sldId id="287" r:id="rId8"/>
    <p:sldId id="256" r:id="rId9"/>
    <p:sldId id="257" r:id="rId10"/>
    <p:sldId id="258" r:id="rId11"/>
    <p:sldId id="259" r:id="rId12"/>
    <p:sldId id="260" r:id="rId13"/>
    <p:sldId id="261" r:id="rId14"/>
    <p:sldId id="262" r:id="rId15"/>
    <p:sldId id="289" r:id="rId16"/>
    <p:sldId id="263" r:id="rId17"/>
    <p:sldId id="264" r:id="rId18"/>
    <p:sldId id="265" r:id="rId19"/>
    <p:sldId id="266" r:id="rId20"/>
    <p:sldId id="267" r:id="rId21"/>
    <p:sldId id="268" r:id="rId22"/>
    <p:sldId id="269" r:id="rId23"/>
    <p:sldId id="270" r:id="rId24"/>
    <p:sldId id="271" r:id="rId25"/>
    <p:sldId id="272" r:id="rId26"/>
    <p:sldId id="297" r:id="rId27"/>
    <p:sldId id="293" r:id="rId28"/>
    <p:sldId id="274" r:id="rId29"/>
    <p:sldId id="275" r:id="rId30"/>
    <p:sldId id="276" r:id="rId31"/>
    <p:sldId id="277" r:id="rId32"/>
    <p:sldId id="278" r:id="rId33"/>
    <p:sldId id="279" r:id="rId34"/>
    <p:sldId id="280" r:id="rId35"/>
    <p:sldId id="295" r:id="rId36"/>
    <p:sldId id="296" r:id="rId37"/>
    <p:sldId id="311" r:id="rId38"/>
    <p:sldId id="294" r:id="rId39"/>
    <p:sldId id="298" r:id="rId40"/>
    <p:sldId id="299" r:id="rId41"/>
    <p:sldId id="300" r:id="rId42"/>
    <p:sldId id="301" r:id="rId43"/>
    <p:sldId id="302" r:id="rId44"/>
    <p:sldId id="303" r:id="rId45"/>
    <p:sldId id="304" r:id="rId46"/>
    <p:sldId id="305" r:id="rId47"/>
    <p:sldId id="309" r:id="rId48"/>
    <p:sldId id="307" r:id="rId49"/>
    <p:sldId id="306" r:id="rId5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5" d="100"/>
          <a:sy n="75" d="100"/>
        </p:scale>
        <p:origin x="1494" y="72"/>
      </p:cViewPr>
      <p:guideLst>
        <p:guide orient="horz" pos="2160"/>
        <p:guide pos="2880"/>
      </p:guideLst>
    </p:cSldViewPr>
  </p:slideViewPr>
  <p:notesTextViewPr>
    <p:cViewPr>
      <p:scale>
        <a:sx n="75" d="100"/>
        <a:sy n="7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3DB700-10AE-42F6-A219-1F440AC9A5F9}" type="datetimeFigureOut">
              <a:rPr lang="en-US" smtClean="0"/>
              <a:t>9/14/2020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49B79F-64E0-447F-9D34-38B4BD9785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934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AEA074-24A7-4657-AE02-A51F68EA6AA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22855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3259" y="1300786"/>
            <a:ext cx="6517482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3259" y="3886201"/>
            <a:ext cx="6517482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A5A7F-39F4-490E-95FD-019F045B8801}" type="datetimeFigureOut">
              <a:rPr lang="en-US" smtClean="0"/>
              <a:pPr/>
              <a:t>9/14/2020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4989F-330F-4FA2-80E4-41B84CAAF2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1090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4289374"/>
            <a:ext cx="7773324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88558" y="698261"/>
            <a:ext cx="7366899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5108728"/>
            <a:ext cx="7773339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A5A7F-39F4-490E-95FD-019F045B8801}" type="datetimeFigureOut">
              <a:rPr lang="en-US" smtClean="0"/>
              <a:pPr/>
              <a:t>9/14/2020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4989F-330F-4FA2-80E4-41B84CAAF2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131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204821"/>
            <a:ext cx="7773339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A5A7F-39F4-490E-95FD-019F045B8801}" type="datetimeFigureOut">
              <a:rPr lang="en-US" smtClean="0"/>
              <a:pPr/>
              <a:t>9/14/2020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4989F-330F-4FA2-80E4-41B84CAAF2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866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872588"/>
            <a:ext cx="6977064" cy="2729915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2"/>
            <a:ext cx="6564224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372797"/>
            <a:ext cx="7773339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A5A7F-39F4-490E-95FD-019F045B8801}" type="datetimeFigureOut">
              <a:rPr lang="en-US" smtClean="0"/>
              <a:pPr/>
              <a:t>9/14/2020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4989F-330F-4FA2-80E4-41B84CAAF2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37626" y="887859"/>
            <a:ext cx="546888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850130" y="3120015"/>
            <a:ext cx="553641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216281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2138722"/>
            <a:ext cx="7773339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662335"/>
            <a:ext cx="777333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A5A7F-39F4-490E-95FD-019F045B8801}" type="datetimeFigureOut">
              <a:rPr lang="en-US" smtClean="0"/>
              <a:pPr/>
              <a:t>9/14/2020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4989F-330F-4FA2-80E4-41B84CAAF2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2072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160509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3"/>
            <a:ext cx="2474232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31" y="2943356"/>
            <a:ext cx="2474232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9292" y="2367093"/>
            <a:ext cx="246864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12" y="2943356"/>
            <a:ext cx="2477513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367093"/>
            <a:ext cx="24786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9974" y="2943356"/>
            <a:ext cx="247869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A5A7F-39F4-490E-95FD-019F045B8801}" type="datetimeFigureOut">
              <a:rPr lang="en-US" smtClean="0"/>
              <a:pPr/>
              <a:t>9/14/2020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4989F-330F-4FA2-80E4-41B84CAAF2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323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31" y="610772"/>
            <a:ext cx="7773339" cy="160392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31" y="4204820"/>
            <a:ext cx="2472307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331" y="2367093"/>
            <a:ext cx="2472307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31" y="4781082"/>
            <a:ext cx="2472307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69" y="4204820"/>
            <a:ext cx="247637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31011" y="2367093"/>
            <a:ext cx="2477514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1" y="4781081"/>
            <a:ext cx="2477514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4204820"/>
            <a:ext cx="247551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79974" y="2367093"/>
            <a:ext cx="2478696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880" y="4781079"/>
            <a:ext cx="2478790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A5A7F-39F4-490E-95FD-019F045B8801}" type="datetimeFigureOut">
              <a:rPr lang="en-US" smtClean="0"/>
              <a:pPr/>
              <a:t>9/14/2020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4989F-330F-4FA2-80E4-41B84CAAF2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2613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2367094"/>
            <a:ext cx="7773339" cy="342410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A5A7F-39F4-490E-95FD-019F045B8801}" type="datetimeFigureOut">
              <a:rPr lang="en-US" smtClean="0"/>
              <a:pPr/>
              <a:t>9/14/2020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4989F-330F-4FA2-80E4-41B84CAAF2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4325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609602"/>
            <a:ext cx="1914995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609602"/>
            <a:ext cx="5744043" cy="518159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A5A7F-39F4-490E-95FD-019F045B8801}" type="datetimeFigureOut">
              <a:rPr lang="en-US" smtClean="0"/>
              <a:pPr/>
              <a:t>9/14/2020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4989F-330F-4FA2-80E4-41B84CAAF2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4918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7772870" cy="342410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A5A7F-39F4-490E-95FD-019F045B8801}" type="datetimeFigureOut">
              <a:rPr lang="en-US" smtClean="0"/>
              <a:pPr/>
              <a:t>9/14/2020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4989F-330F-4FA2-80E4-41B84CAAF2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0932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828564"/>
            <a:ext cx="7763814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3657458"/>
            <a:ext cx="7763814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A5A7F-39F4-490E-95FD-019F045B8801}" type="datetimeFigureOut">
              <a:rPr lang="en-US" smtClean="0"/>
              <a:pPr/>
              <a:t>9/14/2020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4989F-330F-4FA2-80E4-41B84CAAF2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9752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3829520" cy="342410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629150" y="2367093"/>
            <a:ext cx="3829050" cy="342410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A5A7F-39F4-490E-95FD-019F045B8801}" type="datetimeFigureOut">
              <a:rPr lang="en-US" smtClean="0"/>
              <a:pPr/>
              <a:t>9/14/2020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4989F-330F-4FA2-80E4-41B84CAAF2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1692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9746" y="2371018"/>
            <a:ext cx="3655106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331" y="3051013"/>
            <a:ext cx="3829520" cy="274018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7317" y="2371018"/>
            <a:ext cx="3661353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629150" y="3051013"/>
            <a:ext cx="3829051" cy="274018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A5A7F-39F4-490E-95FD-019F045B8801}" type="datetimeFigureOut">
              <a:rPr lang="en-US" smtClean="0"/>
              <a:pPr/>
              <a:t>9/14/2020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4989F-330F-4FA2-80E4-41B84CAAF2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1116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A5A7F-39F4-490E-95FD-019F045B8801}" type="datetimeFigureOut">
              <a:rPr lang="en-US" smtClean="0"/>
              <a:pPr/>
              <a:t>9/14/2020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4989F-330F-4FA2-80E4-41B84CAAF2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7964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A5A7F-39F4-490E-95FD-019F045B8801}" type="datetimeFigureOut">
              <a:rPr lang="en-US" smtClean="0"/>
              <a:pPr/>
              <a:t>9/14/2020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4989F-330F-4FA2-80E4-41B84CAAF2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9654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2951766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808547" y="609601"/>
            <a:ext cx="4650122" cy="518159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2632852"/>
            <a:ext cx="2951767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A5A7F-39F4-490E-95FD-019F045B8801}" type="datetimeFigureOut">
              <a:rPr lang="en-US" smtClean="0"/>
              <a:pPr/>
              <a:t>9/14/2020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4989F-330F-4FA2-80E4-41B84CAAF2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539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609600"/>
            <a:ext cx="4129618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04270" y="609601"/>
            <a:ext cx="3005851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2632853"/>
            <a:ext cx="4129604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A5A7F-39F4-490E-95FD-019F045B8801}" type="datetimeFigureOut">
              <a:rPr lang="en-US" smtClean="0"/>
              <a:pPr/>
              <a:t>9/14/2020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4989F-330F-4FA2-80E4-41B84CAAF2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621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4"/>
            <a:ext cx="7773339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3" y="58832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CD4A5A7F-39F4-490E-95FD-019F045B8801}" type="datetimeFigureOut">
              <a:rPr lang="en-US" smtClean="0"/>
              <a:pPr/>
              <a:t>9/14/2020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31" y="5883276"/>
            <a:ext cx="50046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5883276"/>
            <a:ext cx="5731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F554989F-330F-4FA2-80E4-41B84CAAF2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839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2.jpg"/><Relationship Id="rId4" Type="http://schemas.openxmlformats.org/officeDocument/2006/relationships/image" Target="../media/image1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2.jpg"/><Relationship Id="rId4" Type="http://schemas.openxmlformats.org/officeDocument/2006/relationships/image" Target="../media/image1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1.png"/><Relationship Id="rId4" Type="http://schemas.openxmlformats.org/officeDocument/2006/relationships/image" Target="../media/image37.gif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2.jpg"/><Relationship Id="rId4" Type="http://schemas.openxmlformats.org/officeDocument/2006/relationships/image" Target="../media/image1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audio" Target="NUL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9zXJUVEHeyU" TargetMode="Externa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AD1E1D02-66E4-470A-A154-6BAEBA7F5AE1}"/>
              </a:ext>
            </a:extLst>
          </p:cNvPr>
          <p:cNvSpPr txBox="1"/>
          <p:nvPr/>
        </p:nvSpPr>
        <p:spPr>
          <a:xfrm>
            <a:off x="765810" y="945032"/>
            <a:ext cx="8378190" cy="17543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sz="10800" b="1" dirty="0">
                <a:solidFill>
                  <a:schemeClr val="accent4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شعارنا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D09D72-DBDC-40E9-91B8-177FEDFDAC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2888072" cy="272325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6920724-11C6-49E1-9ECC-05799F5459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0167" y="2303599"/>
            <a:ext cx="5326038" cy="3609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3244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8200"/>
            <a:ext cx="8229600" cy="114300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ar-SA" sz="4800" b="1" dirty="0" smtClean="0"/>
              <a:t>الأفعال في اللغة العربية إما أن </a:t>
            </a:r>
            <a:r>
              <a:rPr lang="ar-SA" sz="4800" b="1" dirty="0" err="1" smtClean="0"/>
              <a:t>تكون :</a:t>
            </a:r>
            <a:endParaRPr lang="en-US" sz="4800" b="1" dirty="0"/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2209800" y="2133600"/>
            <a:ext cx="2438400" cy="990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 flipH="1">
            <a:off x="3429000" y="2133600"/>
            <a:ext cx="1219200" cy="2133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4648200" y="2133600"/>
            <a:ext cx="2438400" cy="990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4648200" y="2133600"/>
            <a:ext cx="990600" cy="1981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7315200" y="3124200"/>
            <a:ext cx="1295400" cy="12192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2800" b="1" dirty="0" smtClean="0"/>
              <a:t>ثلاثية </a:t>
            </a:r>
            <a:endParaRPr lang="en-US" sz="2800" b="1" dirty="0"/>
          </a:p>
        </p:txBody>
      </p:sp>
      <p:sp>
        <p:nvSpPr>
          <p:cNvPr id="16" name="Oval 15"/>
          <p:cNvSpPr/>
          <p:nvPr/>
        </p:nvSpPr>
        <p:spPr>
          <a:xfrm>
            <a:off x="5562600" y="4114800"/>
            <a:ext cx="1371600" cy="1335314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2800" b="1" dirty="0" smtClean="0"/>
              <a:t>رباعية </a:t>
            </a:r>
            <a:endParaRPr lang="en-US" sz="2800" b="1" dirty="0"/>
          </a:p>
        </p:txBody>
      </p:sp>
      <p:sp>
        <p:nvSpPr>
          <p:cNvPr id="17" name="Oval 16"/>
          <p:cNvSpPr/>
          <p:nvPr/>
        </p:nvSpPr>
        <p:spPr>
          <a:xfrm>
            <a:off x="2514600" y="4419600"/>
            <a:ext cx="1447800" cy="1335314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2400" b="1" dirty="0" smtClean="0"/>
              <a:t>خماسية </a:t>
            </a:r>
            <a:endParaRPr lang="en-US" sz="2400" b="1" dirty="0"/>
          </a:p>
        </p:txBody>
      </p:sp>
      <p:sp>
        <p:nvSpPr>
          <p:cNvPr id="23" name="Oval 22"/>
          <p:cNvSpPr/>
          <p:nvPr/>
        </p:nvSpPr>
        <p:spPr>
          <a:xfrm>
            <a:off x="609600" y="3048000"/>
            <a:ext cx="1524000" cy="14478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2400" b="1" dirty="0" smtClean="0"/>
              <a:t>سداسية 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" grpId="0" animBg="1"/>
      <p:bldP spid="16" grpId="0" animBg="1"/>
      <p:bldP spid="17" grpId="0" animBg="1"/>
      <p:bldP spid="2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ar-SA" sz="3200" b="1" dirty="0" smtClean="0"/>
              <a:t>هيا بنا نعبر عن كل صورة مما يلي بجملة فعلية مفيدة: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-1066800" y="1752600"/>
            <a:ext cx="8229600" cy="838200"/>
          </a:xfrm>
        </p:spPr>
        <p:txBody>
          <a:bodyPr>
            <a:normAutofit/>
          </a:bodyPr>
          <a:lstStyle/>
          <a:p>
            <a:pPr lvl="1" algn="r" rtl="1">
              <a:buFont typeface="Wingdings" pitchFamily="2" charset="2"/>
              <a:buChar char="ü"/>
            </a:pPr>
            <a:r>
              <a:rPr lang="ar-SA" sz="3600" dirty="0" smtClean="0">
                <a:solidFill>
                  <a:srgbClr val="FF0000"/>
                </a:solidFill>
              </a:rPr>
              <a:t>كتب</a:t>
            </a:r>
            <a:r>
              <a:rPr lang="ar-SA" sz="3600" dirty="0" smtClean="0"/>
              <a:t> أحمد الدرس </a:t>
            </a:r>
            <a:endParaRPr lang="en-US" sz="3600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2057400" y="3581400"/>
            <a:ext cx="4648200" cy="838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742950" marR="0" lvl="1" indent="-28575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ar-SA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زرع</a:t>
            </a:r>
            <a:r>
              <a:rPr kumimoji="0" lang="ar-SA" sz="36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ar-SA" sz="3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الفلاح الحقل </a:t>
            </a: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-838200" y="5486400"/>
            <a:ext cx="8229600" cy="838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742950" marR="0" lvl="1" indent="-28575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lang="ar-SA" sz="3600" dirty="0" smtClean="0">
                <a:solidFill>
                  <a:srgbClr val="FF0000"/>
                </a:solidFill>
              </a:rPr>
              <a:t>رسم </a:t>
            </a:r>
            <a:r>
              <a:rPr lang="ar-SA" sz="3600" dirty="0" smtClean="0"/>
              <a:t>الفنان لوحة جميلة </a:t>
            </a:r>
            <a:r>
              <a:rPr kumimoji="0" lang="ar-SA" sz="3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26" name="Picture 2" descr="https://encrypted-tbn0.gstatic.com/images?q=tbn:ANd9GcQ7THGkGmHY4Gz7gAc16nBRKR5rzFCjqHBge2Wn4R6Msu2ATUUFmA"/>
          <p:cNvPicPr>
            <a:picLocks noChangeAspect="1" noChangeArrowheads="1"/>
          </p:cNvPicPr>
          <p:nvPr/>
        </p:nvPicPr>
        <p:blipFill>
          <a:blip r:embed="rId2" cstate="print"/>
          <a:srcRect r="16522" b="1370"/>
          <a:stretch>
            <a:fillRect/>
          </a:stretch>
        </p:blipFill>
        <p:spPr bwMode="auto">
          <a:xfrm rot="374416">
            <a:off x="1066800" y="1295400"/>
            <a:ext cx="2421467" cy="1981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 descr="http://t3.gstatic.com/images?q=tbn:ANd9GcS1S-0H-Y-ZkcTgoVqpsdl1l5cZQC2cqwAKwYaKkiNZCyW6k8Hx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956481">
            <a:off x="6418177" y="2854875"/>
            <a:ext cx="2209800" cy="20320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30" name="AutoShape 6" descr="data:image/jpeg;base64,/9j/4AAQSkZJRgABAQAAAQABAAD/2wCEAAkGBxQSEhQUERQWFhUWGBwbGRcXGBoYFxobGRgZGB0ZFxUfHSggGBwlHhwYIjEhJSkrLi4uGB8zODMsNyguLi0BCgoKDg0OGxAQGzQkICYsLDUsLCwsLCwsLCwsLCwsLCwsLCwsLCwsLCwsLCwsLCwsLCwsLCwsLCwsLCwsLCwsLP/AABEIAPIA0AMBEQACEQEDEQH/xAAcAAEAAgMBAQEAAAAAAAAAAAAABQYDBAcBAgj/xABJEAACAQMCAwUFBAcFBgQHAAABAgMABBESIQUGMRMiQVFhBzJxgZEUI0JSM2JygpKhwUNTY7HRFSRzsuHwdJOjsxY0NVSitNL/xAAbAQEAAgMBAQAAAAAAAAAAAAAAAwQBAgUGB//EADcRAAICAQMCBAMHAgUFAAAAAAABAgMRBCExEkEFEyJRMmFxFIGRobHR8DPBBiNC4fEVQ1Jikv/aAAwDAQACEQMRAD8A3eN8zS8SgnUyGKFoi4jiGC8TCQJ2spyTnQSVULjoc7559+slCajFbZxv92f1LNdClFtvsbPCOJXVsB2Ny7oAPu7gdsoG2yv3ZBsNssfhXq5eFwe8Xg48dW/9SLPZ8/Iu11C8f+JGDNH9FHaL80x61z7dFbX2yvkWYXwl3LTw7icNwuuCVJF80YMPnjpVQmNugFAKAUAoBQCgFAKAUAoBQCgFAKAUAoBQCgFAKAUB+f7W0FuLgKSRJPcRSITnSymbSUPh3dOVOdmz4b8jV+u3pa+HDT+9bMu07Qyu/P5k9B7q/sj/ACr6LHhHmHyZK2MGu1muvtFyknTtI2aOTHkXUgkeh2qvbparN5LckhdOHDJyx5su4PfC3SeTYjmA3zhwNDnpgEL+1XMu8Ma3rf3P9y3Xq09pFs4TzbbTsEDmOQ/2co0OfHuZ7snxQmubZVOt4ksFqMlJZTJ6tDYUAoBQCgFAKAUAoBQFa4zzzZ27tGZDJKvWOJTIwO2zMO6h3/ERWspxjyzaMXLhFZb2oy57tht4a7hVb5hY2A+tQvU1ruSrTWGS19qm/wDvFlKi/midJh/D3W+gNbR1Fb7msqJrsXDgfMtreZ+zTI7AZZN1kXP5o2AZfmKmyRNYJegFAKAUAoBQH5/5jj+zXnFJXcmOOYkoRsPtMSd9N/fGpVyc93V0zXP1XrnGtcvv9N8fQs0vpi5fzcm7J9UcZHQop+qg17yp+hfQ87P4ma9/xRIjjDO/5VxkD1JIA+ZzVXVeIU6fab39jVuMd5PBqzcxRhQVV3Y5yiga1wSDrBIAORsM79Rkb1FPxSiEFPPJs1FLqlJJPh+5gj5hfKl4gqFgD38uoYgAkacHcjIB233OKq1+NRnaoOOz75I42Vzn0Re/v2ZOTQq4KuoZT1DAEfQ12pQjJYksm6bXBt8O4lcW/wCgmbTn9HLmWP4Lk60GNgFbA/KaoXeG1y3hs/yLMNVJfFuWbhnPiHC3cTQn865lh+bhQyfvKB6muXdo7a+VlfItwvhLuWuzu0lQPE6ujbhkYMpHow2NVSYzUAoBQCgFAa3EL6OCNpZnWONBlmY4AHxoDjHNvtAnvXMVrFdiDwWGNxNMvUOzjDRxN4BfeHU9VqOxyS2ePmySCj33+RXbW9YSdi9s8LLuwOnSmdxq6aWP5cZ3BqhZU0urqyXa7U3jGCTxVcnPKAxSRd5XRmSVDlJEOHU+h8R5qdj41JXbKD2I7K4zW51TkHm43amC40rdRjLYwFlXOBLGuc+WofhJ8iK6lc1NZRzpwcHhlxrc0FAKAUAoDinP0XZ8TugwHYyQxTSZ372l4VZgeiAqpJHQqp6Zqlqo7xa+Lhfq/wAkT0vZp8HzwFybW3J6mGP/AJFr22neaov5I4FqxN49yC4o+i4ZH6vlkPUMvTr4Fem/pXlvFaJxvc3w+Clq6ZNeauP0MEUAVnYdXIJ+ShR/l/OuY3lJexTstc1GPsjItuZWWJfEgsfyorAsfnjSPU+hq74fp5XXLHC5LOig+vzOy/XsW8mvaouisgUBri3ZGL20r28h3LxEYY/4kRyknzGfWqd+irt34fuTV3yht2Jmy9odxb4F/b9qmcdvagkgeckBOR8VJ/pXGu0VtW/K+Rer1EJl+4PxmC6jEltKkqeaEHGfBh1U+hqoTm/QCgFAVbnDiLMyWcAUzSAO7sodYIw36XSdjIWGIwRjUpPRTUdlihHLN64ObwjU4ZwuO2RhCuS3eZnYs8j496SQ5LH/AC8ABtXMnY5yzI6Ea1BYiVfhns7gZWe9USSyPrZY3eOGM+AjVCucAAajud/Opp6l59JHGhY9RWfaHwkWE8M9ugS3YMrqrOzO4BbGhsqowq7jB97Nb1vzYOL5NJ/5U01wfVUi4KA+7W/NtLHcqCWgOrA6smMSIPPK5wPMKfCp9PY4zS7Mhvh1R+Z3axu0mjSSJgyOoZWHQgjINdQ5pnoBQCgFAcf9q7aOIKoGWurIwouwBcSsRk+AxISSfBdsnaquphnpl2i8v6E1UsZXuiO5X3s7b/hJ/livY6T+hH6HDu2sf1K4s6zSvNkF902J7qg91MeHTJ9Sa8jr7523Ny47FDXTsTVbWI9vn8zPVI5x8WoeJ3kichnxkMAyHGcDGzADJ6MOtXdLrrNO/QXq9b0xUJRWF7c/sWXhV92yEkYZTpYDcZwDsfEEEGvWaLVLU1da29y9s0pR4Zu1bMCgFAKA034evaCaMtDMOksR0SfAnBDD0YEVVu0dVvK390TQvnDhk7b8/XFqM3qCaEdZoRplQeckROlx0yUI/Zrj6nQTqXUt0XatRGe3DOlQyh1VlOQwBB9CMiqJYPugOccOtGuO1uGkINxOztoOC0MRZIYg43VcAMcdSz4xqrn32evHsXaa/Tkl+IwO6gxOUdTqX8jYBGiQfkOeo3GxHSq8JJPfgnmm1sZLG5EkauARnqp6qwJVlPqGBHyrWUel4NovKyZJYwysrDKsCGHgQRgj6UTaeUJJNYOTXPDZbWeSCWQSAIjRsBg6GMiDX+v3N/DfaprelpSj8yOrqTcZdj2oCYEUBZfZbxU2syWRObeTWYg25jkHfKBvFWUO2/Qqd966Wnudmz5OffSobrg63VkrigFAKA5n7Wbf763l22gnAz+ZWhkTHqCtVdVnpWPdfhvkmp+J/Qo6XRjs4EXuliYwQd1CaycHzwhGfDOa7tuplVoIuPL2OJqn0SnP2NRFAGAAB6V5ltvdnAnOU3mTyfVYNRQCzuZYXdkCOr4yrEqwKjHdcZH1FdPQ+I/Zl0tZTOjRqa41qE09u5ZeHXqzIHUEbkFT1Vh1U/DzGx2PjXqtPfG+CnHgttY43XY2qnMCgFAKAiuaRm0mX84CD4uyr/WqmteKJE2n/qI7igwAPSvNHVIfnHij21nNLEuqQaVjB6dpK6xJn01OKA5PwXiT2sy2mqeaGArNLIoaQoj2+RGwXLY7U6tIGwz5VWvqi8vu0WYScXj2PuHibrPaXskzKlxMQwLlY0hkDiEFGIUbGNi2OoO+9bTqSq6Ugp+pSZcpOabJRk3duAf8VP6GqHkzfYtebBdzH/8AGNh/95b/APmr/rTyLPYedD3KBzZx+Ka+dreRJFWCJC6kFdWuZ8auhwrZ+RqbyX0JP3IvNXW2vY+bCxu7gdpBayMhHdaRkhUg76lDnUc7eGNuu9aOqMdpSN/Nb3ismnJcOsvZyxmOZDiSMsGwGCuCGXZgV32rDqSWc7PhmY2ZfG5ucJaSS9s4oo2ZzJHLqGNKqjqXJ3yMKf8A8qm01eJN5+RFqZ+lRwfoIVeKQoBQCgOd+1y11mwIGSs7kerLC8gUjyJQfyqvqpYqf852JaVmaKBweIXNkpTu/eSNGT4fevgN8VOD8a79Om+0aJVvn3+aORqsOySfDNK8doSoljZdTBQR3kLHoAw/qBXAv8Pup+Nbe5yZaGeG4tNI+6plEUB8qwOcHOKzhm0oSjjPcmOVnDQsw6NK+PlhP81Nev8ACI9OmWTsqDhCMX7EzXUAoBQCgI/jTYRPWeAfWeOqXiDxQyfTLNiO2k15w6hROMcd/wBpRNFZITHrQ/apARFmKRZA0MezT4ZB+VDv3jjBisujDklrqlLgz2PC0hjdEJLSFmd2wXd2GC7EAb9BgYAAAAAFc6djnLqZeVajHCKjy5brKLO2khkLW4DXAlT7tGiia2jUahh9Ry4xnYZq9falXs+StXFtpNcF5Fun5F/hH+lc3qZc6V7HybSM9UT+Ef6U6n7hxRzbh/JEVvdT8QvOzht45pWSHA7MJkLE5A2wST3fVfhV13OUVCO7xyVFVhuUtkSl1ezzQ3N60s9sYIne3g2RSuliklwhz2hkKEaT7o6b946qMYtQxnPLMtuScs4xwQvMNyJb5iVAZbaASbbiRw0mPiFYVpP0wX1ZvW+qTfyJ72Z2uriRfwitmz6GWRAv8o3+lTaP4WyPVvdI67VwqCgFAKAontaikMNoYSFkFz3WYagNVvOvu5GckgenXfpUOo6fLfXx/uSVZ6108nO+R3jNuwhz2aysEz7wBCthj55Y16Lwly+z+rnLOXrMebsa/GLgTvp6xxPt+tIuQSfRTkDzOT4CuX4trnKXlQ4XJz9Te6l0R5a3+jMJrhnJSyfLrkY6f971lPBvCXTLJghUq7DIOrJwB7oACqM59P8AOtm04lmxxnWnjjb6vuZ7UmOaJ4+7rkVJANg4c6QWHQkEgg9etdDwu+cb1HOzJ9FdKWa5PKw8fLBca9iWBQCgFAR3Hfcj/wDEW/8A78dUfEf6D+4saX+odl4pamWGWINpMiMoYfh1KRn5Zrzp0zndzxw8Pt447qAxShNEUanXHK0aDAjkUHSvTOpVxk9epoWaaXVnOxdhqF04xuQtjz1DcKFv1e0dWDK8bF1yM/jCnQdiMHY+B8BjyXF5hv8AUOzKxPYsHJHHGuoMyA5DPoZsZkiVyquQOjDGlh4MOg1Co76+l7ElM3JbliqAnFAVrnW7CxiOSW3SN9JdZGPbMFcORBGP0jHSFAx1Pj0qxQt843/Ir3Ptkh+NcV0HtLvDTvhoeHx4wCpzG12/VtJOTkhQc4DEA1JFJLbZd3+xG229+fb9ytWkBBd5G1SysXkfzY+Xko6AeVV7J9b247FiuHQt+TpvsjsCLaS5YH/eXymR/ZR9xD8GOt/g4rpUw6IJHPtn1zbL3UpGKAUAoCle1uRkskkjXU6XERUbncsU6Dr73So7oqUGnwbQbUk0c75aiRPtCQkFFdNBG4Km3hw2fHPX512fBZylpn1c5ZR18YxtXsQtme4B4qNLeYYbMD6g5rzVykrJKXOWee1cZK2XV7nl1kgKoDN1w3u4BAOTg+f861j7sxRhNybwuMrn5foZkQAYHTw/0rVvJDKTk8s9AoYy2sH3bR6pYV/xA3w7PL5+qj610PC4Oepj8i5oV63L2T/PYtle0LwoDXN2DJ2UYaSXGezQZbHmx91B6sQKp6nW00L1vf2JqtPO1+lGabhkEKrJxa57NpCdEaTvFGoGO6CmlpGGRqY7ZxgAdfMX+J33zzXlI7VWjqqjifJUeYuOwQMI1uBcw64pEde866J1Zo3bYOdIJDddt96uQ1dtlDhct9sFeWnhCzqhwdV5b9oTcQlQWljcG3JOq4l0oigZ3Xc6zkYwDn6VWNzmPOXMRbiU322NoimVjL9FQPpQIPHUMyFvXyUVWvhOS2f3FiicIvcwT26jUygYwNQ6nCnP0wWOKpxnLGH9xbcV2NvhfHzZB9Wew1ltsa4n9xpIQRh9RJLI2xxkesq9eE+f5yRS9OWuDqFhcszOjlWK/iQFVwQrAFSxwcMD1+lQSiksomhJvk3c+dRpG7OM8z8w3SwziZYp+3hR0DxBZoIZcuHyEw6qWRNRbZ1G1dKuMW9tsNr70c2VrfJA29ykcMZUhAVBZjnOrTksfztjfHwA674cXJvJKpJJYLvyvy5LxPSdDx2Z3klcaWlXxSEdd9wX2AGcZrFOm6X1SFuo6l0xO4QxBVCqAFUAADoABgAVbKp90AoBQCgKj7Un08PZ9JbRNbtgEAn/AHiMYGTjfOPnUd0eqtr5G8HiSZy/lbIaZSAGAh1KPwt2eGU+oII+VdfwN5rl9fyKPiC9a+hocSCTXBkAA7MlAV2LFTpYyH8QDAgDoME75rneK6lTucIrjucjV6hwj5S+/wC/2MNxAH09O62oZGRnBHT5/XFcqLwUqbvLyt8NY22MiA/iI+QI/qawRycf9JozcR0yf4SHTI58GIyvyG2T+sPWpVXmPz7FyGkTq/8Ad7xXyJ/lmLWTP+Arpj2xkZBZ/gSFA/ZJ8a9F4NpHCLtly+C1XV5MOl8vn+yJ6RwoJYgAdSTgD5123JRWWbJNkLxDmmCIZB1+qkBP4zsflmopXJR6lx7vZfj+xep8OumuprpXuyv8P5gv0luZbQBQY+2kRk+7KINPaAudTnAA7uAd9q85r41zn1S5fyaX58nRqSqj0wlnBLcY5WvHljkvrrtHnV1hMSgqkgjLxxd4AIr4IyoOSu/nVTT6ryk1Use/uTp2Qec8ktyzypwueKNHbtLpVVpA0rrMj4BYdnkFQp2xjwqG/UXuXU3lG0VGxYk8s6PyhxCQyXFrK/aG37MpIQA7RyLkCTACl1KsMgDI07ZzU9U+uCkVbI9MsFV4zfwWd7cpxIIqXMhkgldQ0bJ2MUTxk4OggJgg4BDDzqK+E21KJLTOCWJERactWFxrPDLkCTA1d8zpjoutGOoYwQMEdT18K85SwvMjsTwSz6GVfmjhMsUbQXGjWzRZePOlkeXSGAO4IwQQfj41tXjrUo8bms23BqXOx2pVwAB0Gw+W1U28lpLYVkMg15Ut9Ko3aPCpytu8rNAp8MRnqB4AkgeArfzGnlJZ9+5D5ESocn8gxPc3EMurtbaUGIviRBbtkxtHExA1HcEsHAKDp49OuSlHKKM008M7dEmkADoAAPlUhofdAKAUAoBQFa9pEQbh1xkEhNEhx1+6lSTp4+70rWazFr5M2i8NM5HwCfXeXbjAEixsF/EukyR4kX8L93JHhkCr/gC6IOHtj+Iq+JPMlIjuLOttMye8JGZwEGp0LHUwdBuAWJIPxHhvV8U0iha5xa3OXboZ6n11rfv+6I6/vpNKyQ47M9WIyTk4B0nBCg9a58IRz0y5I9JpKXY6rn6vZfzkxcJ1POzu51BE2UaVxlwVKnOdx1rNuIxwkWPEaoaaqNcVlPPPJucLT7nB3bLa8ddRJyPjWlnxlDUyfnp9tse2DfskaGWNINZjnhMpWLTnXq95e2OIlIdctpOcbL5damzV9PRpsZfvnCXuegnCvCdnYHlKSaRpJ5nCk5WMt2zpt/eMAoPwT4dK6Wm0V/SnfPMvp+mc4I1rI1v/AC4k3w/gEEJyqam/PIdb/In3flir8NPBPL3fu9ytbqbbX6mZ5mkinWeKJZgY3imiLBS8bd4aWbbIbOx6gmqHiehlqEnDlE+j1CqbUu5k5V4dPeQW7NL2dpDOHihZQ8+Ld8Ijz5A0hgRsudIG/jXl7ZKuTWN+/sdmuMppPOxOTdnZCe8uVDzySMqaRqdlLFYYIc7jUoUkDbUWJ6VGs2YhHg32gnOXJZeSuEyQRSTXWBc3DdpNuNKYAVIlP5UUAfHUfGujGPSsIoyk5PLOW+0W8j4jc6xh4EASNvAgNlnT9tjjI6iNPA1XsvxLC7FmunMcsufIK44fbfsbbYIAZgAfMgYGT5VUveZlilYgU7my6W9lk0k9mFEaONiSrMTIh8tRGD46M9CKy5eXhd+TCj15JLhvO1wiqtxbiXSMGWKRVZiOhMTgAE+PfrDVct08GV5kdsZJbljmL7fLMVDRJblR2ZI1szKctIVJGkdAoPUZPgBmcFCK75NYTc5fQtFQFgqnPV61mba+gAMySrEQTgSRS51RufLIBBwcHfzq3pZtZXYqaqKwmY7f2szA/e2A0+cdwpb+FkXP1FWlfAp4LLy37SbG8YIJDDKR+jnHZk9Nlf3GO42BzUxgt4NAe0AoBQFf9oP/ANMvf/Dyf8hpjIOHXjn7WkxZkF1CrERMBsCFXVIBk51LupG567ZNDT6iymqUKnhp4yXlTXbbF2LZkwLRVRljATUDuo8WBGonxPjk1z3bKUuqbydmNUYwcYLBBzWcohZOyAwhGdY07L1GO9/KrsbK+rPV39jxi/w9qo3eZ1LCec9yLsp9EudDsHiU9wAkadRbbOT7w6edT2RyueGS+KaKzVdPl9jeflySUPL2hilfoqHugDOBIQe8SOpHT1qB6mMH04ykdLTeCqNCjN5a4zuT3KyQoGjWPs5wBrVmLuQNgwc++nw2HQgV63wy3T2QzXz39zj62q6ueJk/XVKJq3PEI4yQzZYDOhQXfHnoUE49cVWu1dNP9SSRNVp7bfgi39xr2fHIpHCd9HPRZUaMt+zq974Deo6dfRc8QkbW6W2r40SHLPFvsWLaZD2TzN2Uy40r2zlljkXOV77FQ243HSvO+J+HWQk7FwdbRayLSg+TDz3ERdo8o1RrGjQ+SOkymXA/OVKEHrgNjxqPw7y3XZlb4NtZ19cccHWOLcKhuY+zuEEkZIJU5wceYB3+BrciOHcetjZ3lzFKghiwJIV1hkWHJiXfOVJZCcetUtVVlppFzTWYTTPFvmjjkQTOsZBd0DbYIOo4xqUNuSAQCc+JOaylPZY37E7jFb5Pnhcct0yrZQtOCPfTAiTGMB5DgL8OvpUkNNOW8tjSeojHgycS4b9n+7uZI5rodYYiwggzuDM2czPjGI+6u+WyMZsOFdKz3KsrZTIM2zpJEbZ2S4keOJJAxUjJC7quAUwCSuMbdK1hY5v1cGiyuDr/ACpxF7izt5pQA8kYLAdM9MjyB649aqWxUZtI6Ncm45ZSPaDxHt7xIFPctRqfyMsg7o/dTJ/fqWK6K893+hVvn1Sx7FdvJdCFvBQSfHYDfFIJN4IDUsbEMgaZFLNvhhq0g7hRn6k+JJreyx5xFmEjovst5iaKcWMjExSAm3ySezZAS0Qz0QqNSjw0sB1AqxTZ1LD5MNHWqnMCgFARHN8eqxuwBnMEm37jUB+dp7oa7Vd4z3sI2ARG08UibbjBQnGNu7jwqio7Ta3z/ZMvVS9cV/OScS5K4Ub95hv8T1+oqp5ae7OorHHb6njyM8Z33fSPTvbbD51hRjGYblKsrdhJpS3fG66M58nHZtn4Bs/KuhNZ6kc2Dwoy9i1RzafPSFz69H/nsK50oZ+v/H7nVUun6f8AJnurUPjOQy+66nDqfNW/puD45rFF9lMuqDwZv09d0emaI2a8nR9N1NpiPSSNAgbPhLJ/ZH9nAPn4V2p+Mai2vFb37+5xI+FU1Wf5vw9vb7yVhhVBhAAPTx9SfE+prgznKcszeWd6EIwWILCPLm3WRSrjKn/vIPUEeY3FITlCSlF4FkI2R6ZLKIfjFxLHbyxykuhXMc2O8jKQyCYDr3guHHzFel03iivpdVvJ5vVeGOizzK/hOlXdrHxOxRtvvEWWNj+CTGpW28m2I8RkVxoydVhclFWQLbyzxkXUIcjTIp0TR+Mci7MpHl4g+IIPjXTTyso57WHhmlzHyVbX08c1wpbQulkBGiRQdSrJtkhWJYYI6nORTAy+CjcatuHcMm7EWhvJyocmVkxFGcqkesjJHdYgYJPUnpUcnCCM5bNfiPtBunjMVvDDaJjGpGMjgfqDQqIceO+K0eoj2MYKpFGFGBnqSSSSSSckkncknfJqpKTk8s2JPlW27TiNsPCMSS/HSoQfzkB+VZ4rkySqOZo6ZxfiKW0Ek0nuRIWPrjoB6k4HzqCEXOWC9OSjHJxuy1ENJJ+kmdpX/ac5x8hgfKrFjTeF2ObnO5sVGBQHxIG2aNtMiMHRvyupyp+vX0JreufTLIZ3Tk3mJb+2SYDS/uyx5BMci+8p9PEHxBB8a6KedzQnKyBQGhx5M20484pB9UagPzRPA10LGaPSGKdhpc6RmGMuXLDJXfOB5AHxqtpas2Soj9fx/wCDfU6lU1q+a2WESfDkmkQSrEj51OAkq6jqJBOGAwNQ236VZXhlk45hh/qQz/xDp6bOm1Nb842335NuKaVMmS2mCrg5HZEAKMknEnxqvZ4RqMZwWqf8SaCUlFT9sbEFDHqiAYY1LuPLIrXOGWksxwzY4bduyRxiOVn7LcAKxYKskRYd/p2mOuDsaz9itseYLnf80Qy8U09MMWyxjZ598f7k3a8XRw2BKdDFW+6c4YdQdIIyKq/9O1Es9MfwLj8Z0UMKdiTe++2xs/bF8pP/ACpf/wCK0fh+qW/Qzf8A6xoH/wB2P4n0lwp6avmjD/MDFaPRahf9t/gSLxPRvi2P/wBIxtxCIdZEHxYCo3p7V/pf4E61NL4mvxMi3EbdHQg7e8D8sVH0yT4JFKElymib9nF4qdvZjAEbdrEAf7OU5IH7Mmr+IVcszKCn9xy+lQscFx2LBfQSQTfbLVdUmkLNEP7eIb4H+KgzoJ9VPUESae/p9MuCC+rq9SNk86yz5Wys5ifGS6Bt4l+RzI59Avzq5O6EVyVY1Tl2OacytN9tmFy6PKVjYlEKJpKlQFUknAKkZJqrbPrSkhKDg8EZcTBEZj0UE+pwM4HrUUVl4MHi7t6Lt+8Rv8cDb5nyrZ7IFm9nG95cfq26Y/ekbP10r9KxP+mvqWNP8TNn2m32sxWg8SJpf2VJ7NT+04J+CUp9KczOpln0lUDA53GfH/rWMMrHtYAoBQH1a8cmsGM9qwEhwGjKlkmAzhHUbkjJIYEEb74zViibTx2MNF44J7ZoWJS9t5YZAAfu/vlxnx095T44I/pm31LGTU6bZ3SSxpJEwZHUMrDoVIyCK2Bj4mhaGUDqUYfVTQH5illMthFp1RlZYVwRgkG3MZcfqthgD+rVOK6NRn5P9eDe6SVDbXBitDJBqNu+ksBknqdLFgufBd8HFXatROv4f5g4Flld+Fcsr9NsZ+pI3nMM8kfYyLGe17jFcjGSWY48tAK9fWrVniU51uL9iPQeF6Z6mMq87PO/y/33PiuSe0I8xmOYyK7prGAynGM51Ln8OrOfj61YrtlFelnG8UpbXV0prl59+z+42IpXjVlidlU76VOkEhdIyR3sYA2zW0L7IxcYvGThtwm07Iptd2svf8ib4NzIEEEDxkZwpkeVeuCWY58Op653rr6XxCPprx9+Tnazwzzp2XRl88KL/Ask3EEXADqWZWZFDe8EGTgjO3rXSnfBcPfscivRWye8Wkmk37ZKy3OmtrYxrIFPem7hOO6cICQM776h6eornT8Si3HHHc7UPBlXG3rks/6d/wA3j9CR4bxK3vNXaRxBtZUJIY3dsDJOPmfPoasUX1XrLSXtnkp6rSanR4cJSaxltZSRvHsrHFzFEiCI5cIoUtGxCyDYb7YYDzRah8S0dc9O+lYaLXgfid61kVZJtPbd/gdFgmV1VkIZWAKsDkEHoQfGvGNNPDPpCaa2MlYMnPvafYaHguwO6PuZT5K7ZjY+gckfv1Zp9UXHvyinqI7qRSuMviPfoXQH4F1z/KtqV6yq+DPYn7tCepGo/Fu8f5mtbPiZlG9wrictpMZoFR9cfZujsyjAbUrBgDuCTt4g1ldLj0yN4TcHlGuzu7PJK2qSRtTt4Z6AKPBQMADyFazfVsuDVtt5ZqwxhCWcrlmIGNupzj1PTJ9K3lLq2XYOXBt1EYPKA9oDWv8AJUKGZSxCgINUjE7BYx+Y+eD8utSV88fsDZ4ny5d2duspjjCOdJjU5eMtsrzS50kasBj4Z61JHosljO5vKuUVlnfuBcPFvbQwKciKNUB89KgZq6Qm5MuVI8wR/KgPy80plsomAI+z9jEQQQSTI2SR5DugHzLVRjHoucf/ACy/0JL116d/JYMdWDyxrQT6m1BWOnIUY0jwyxJ+m2dvjRrY7eknTpI9U36n2M4un8Yvo6/9K16F7lpeLU/M+JblyMdiCD11OuPpg1lQXuYfitJ5bKwzqxjwAJOkeWo9ayziaqyuc81rBmIoV02uDClmgGNOR+t3sDOcDPQZJOB51lyfuSy1Fjec/hsZHkVB3iFA8yAKxhmqhOb2WT2wVpZFa2SaR1zgwRu5GRg7qpHTO/rUkHODzHYsx01zi4tbPlMufD+WeLXFt2Elrp1ghpZ5VBwWLD7sZY4GBvV962Tp8t7/ADEPB64apXweEselLbgsEHa8NmuoI7K7liafXAsEZaFI3QMwVydKYfV3Nutcm6h2PKPQVXdCwyTi43csMjhd78+xU/Qyg1D9jfuS/al7GpxOa+uYpIf9kSFJFKN2lxDHswIyMatx1reGlcXnJpPUdSxg5Tzbwu4tIpLW6/SoqsrjJWRMr3lbx07g/CpfL6bFJcFbOxJ264RR5KB9AKpy3bNj6cnbHn5Z/qMfHfHkazBR36vbb6msurbpXf8AIxP7+ASG05HUrgHG69OpHr67VhcHO119unnGyL9PDRjnjbBLMDuMaVIwupS22TkkD6VvFrOyKi161F1aawk/z7G1nxqLg7xE3Wm0GtDiMkBoydt/xR56EdSo6ip4/wCbs+fcw9jeur1I4zKT3cAgjxz0x8ajjBuXSZOh8jcs9gouLgA3Lr06iFGAPZp6/mbx6dBWts18EeP1LlNWF1PktN1bLKjxyDUjqVZT0KsMEfSoYycXlE8oprDNfkPizK0nD7htU1sAY3PWW3OAj/tL7jeoHnXXrmpx6jlzh0SwXE1uan5m4pdD7NPGNWYmVSSNOrTetjSfxaR1x0L1R6Gr8v5/dt/f+xNOSdDXyNKrB5Q8rABOOtZCWT2AGQ4jBkI8IwXP0UE0wyaNFkuIsm+H8ncQmx2dnKoP4pcQj5hjrx+7W3QyzHQTfxPBY7H2R3jY7aeCIeSK8p+p0DNZ6EWI6Cvu2WCy9j1qN557iX0DLEv0QA/zrbpRYjp6o8RLHwv2f8Ot8GO0iJH4pAZW/icsayTJJcFjiiVRhQFA8AAB9KA+8UB5igPaAYoCi+2SGBuHSdtGHcsEg8GWVzpDKQQdhkkdCFOc1hvCyDleK5Zue0BhDqDqJAzhQfPBP8tzW+Hwef8AE5u6zy4LPSnn+fI+pZQvXJJ8ACT9B4etYSb4OdRp7LnitcGO0TGQFKptpU9R1zgb4HTbPn0rM3n6nqNLG6MMWvLNXilismDIBoVk233GtQxYjfGnIx6k+VS0Tw0iw0X669kM3blI5YfsWrUokVnlQHrGE2VgMnDFvlVl1rqya5Jvl4fZ5prBZjcJbJGVkOC6BsjsJSBgsunI8dLAHpvT1VaT6l3Lumsb9LLDVQtkHzGewaG8jGJYZEQ7DMkUsixvEf4gw/WUeZq1pZtS6ezKupgnHJ0A10Sicf497ML24MkSyWywG5kmjctIZQsjs+gpowSC3XV5VCqUrXZnlYN3PMOg3rP2OrgdveOT49lGifQvr/yqTpRRWiqT4Ja19k1iv6Qzy/tSlf8A2wlZ6USrT1LiJO2PJNhFgpaQ5UYDMgdvm7ZJ+ZrOCVJLgnIYFQBUUKo6BQAB8AKGTJQCgFAKAUAoBQCgFAch9q3E+1vEtwe7bIHI8DJKCBn1VB/6lV9RLCx7mUVBLdnzhtIGMHAO++Rg/Kuh4V4VHV1uU8rfY1nPpex8sjI2ltxgENjGTk5XGTuBpP71QeKeG/ZGnF5i+/zMwn1Hx9nXBHgQR8AfAeX/AErmdbzk1jRXFtpc8nzGGLDUPdUjV5k46DwG3jRtY2Kuj0bolN52fBnrQvmnxj9BN/w2/wCU1JX8aDOy8a5kkMUFvaMPtdxEjlyMrBGQNUzjz6hB4tjwBq9OagssxCDk8I++FcNjt4xHENupY7u7Hcu7dWYnJJ9a5U5ubyzpwgoLCM13dJEjPK6oi7lmICj4k1rGLbwjMpJLLIfl+0k4nNHcyq0djE2uCNwVe4kX3Z5F/DGp3RfE4Y+FdOiny1vyc+23re3B0OpyEUAoBQCgFAKAUAoBQCgFAKAUBp8X4iltBLPKcJEjO2OuFGdh50B+fprt55ZbiUYed9ZXwQYCqg+ChRnzFULp9UjZI8SRwoUFRg523zvnckbZ3zjz611qvG51Vwrriklz8zR1pvJ9zXBcgadIG+5BydxgY8Bvv61t4r4rDVVRrrT5y8iEHF5PmuCSGHtiziKKN5pT+CMZI9WPRB6mpI1trL2RlZfBvycGvY01z2jqoGSUdJtIyfeVCW9dgRvWOmLeIyNnXNLLRH2zfaWENtiWSQHCqcgDoWdvwIPEn4DJraMGnmWyNUurZHU+UuXEsYRGGMkhC9pI3ViqhVA/KigAKvgPWobbXY89i9VWoI+uIcxIknYQI9zc/wBzDglfWWQ9yIerH5VtXp5T34Riy+MTb4Xye8zrPxQrIynVFbLvbwnwJ/vpP1m2GTgV0K6owWxRssc3uXMVIaHtAKAUAoBQCgFAKAUAoBQCgFAKA0uNJGbeYTgGIxvr1dNGk6s+mM0B+ePss9rFF9rQqrIpWXcruoOiU4+7kGQDq2JBwTVGcFJtw/A3w1yZgc7jpUPAPawAKAtvsrEvYs2gJE0krF2yXlcyEBl/LGqADfJJJxgDeXUY2XctafOM9iy8WupY07eDEqAKTEq62dSwy0Tqc6gCTjDZ0gDGc1DBRb6ZbP3JZuSXUt0ew3lokclyjQpGf0koAXJU6cSHAJYHbB3B2rDjNvpZlOCXUiucL4vLxa9a1jMkFoiF3kTuzuNQCqW/sFfc497Cnpna7TRFbvdlSy9y2XB07g3BoLSMRW8axoPAdSfNm6sx8SSSatFc36AUAoBQCgFAKAUAoBQCgFAKAUAoBQELzoSLG5wM5iYeexGD/ImsPgLkhpYwcqQCp2IIyD8R0NcnJeOV3nA4RdBI9cCtPIrGNsAAvFHGqREFGw75IGMKc+VXHP0rKzn9m/7Fdw3JKXke8T9HcQSjO3aI0bY9SmoZ+VQ9Vb7YM+UzQ4ryvfLC50RYA7xikZ30572hDGCW05xv/pW0PL6luYdckTXF+ZI2WC1giuYrLurJOIJlUxIp+5jwurLYCk46E+dZjU03J89tyWViworgkrDny3eV0UiKKEAaGjft5Nhjs4FGUjAI3OScgYHWtHp3055Zur1nHCI/ivBbniUgOTZ2atrVNA7aWQ7mWSM7IcnbVuOuM9NlONaxyyOSc37IsPs9sVtL64tYQeza3imZmJZzJreMlmPmBnHTbbFWaJuUcsgsiovCOj1MaCgFAKAUAoBQCgFAKAUAoBQCgFAKAUBo8ctjLbzxjYvE6g+RKkA/WgKvbTCREcdHUMPgwB/rXIksPBeTyjXXhcWosUVj2najUAdDlVXUm2x2/ma263wY6UblaGRQHuaAZoDyhkxcrR54ndN+W1tx/FLcn+ldDS/AVbviLvVgiFAKAUAoBQCgFAKAUAoBQCgFAKAUAoBQFFs109pH/dyyJ8FDlkH8DJXN1EcTZbreYmZXBJAO64z6ZGRn5VFg3PqsAUAoBQCgPeUZAL28QnvGO3cD9XEiZ+qn/s10dN8BWt+IuNTkQoBQCgFAKAUAoBQCgFAKAUAoBQCgFAKApl2oW8ulzuTFIR5ao+z/AJ9kTVHVL1JlinhlR514qYJYmiIWYA4JWZxIpDfcskaENqIJBLArgkeOcUw6ovPBmx4exYOB8TFzBHMFKagco3VWVirKfgwIqGcOmWCSLysm/WhkUAoBQGlbyCHiVrJ4TpJbsduoHbx5P7ko+L1c0suYkFy4Zf6uEAoBQCgFAKAUAoBQCgFAKAUAoBQCgFAKAobTrJfXzAEFGihOfERx9qCB8Zm38cCqWre6RYp4ZFcyQZeM/rLt+wlw23kdzUVUtn/PY3lyOSP/AJY5/v7j/wDYk/60v+L7kK/hJ+oTcUAoBQEVzNIUhWVRkwzQybdcLMmv/wBMv8s1Np3ixEdqzE6PXSKooBQCgFAKAUAoBQCgFAKAUAoBQCgFAKA57zxFNDfW8tqobt0kE8ZYL2nYqDGVJBw4DvvsDhQT0qC+MXH1ElbaexhvPvo0Zo2Qh01LIAGAYgEAglT1AyCfH1qnH0vnJYe6IzkKRlSeGQjUJWlXH93OzMM+uoSCt71umaVPZotNVyUxTzadyrH9lSx+gBNZSyDEl4Wxpil3OMsvZgDzIfDH4AGs9OO5jJtVqZILnu47Ph122cfdEA+rkIPnlhUtCzNGlnws6VbHKKT+Uf5V0yoZaAUAoBQCgFAKAUAoBQCgFAKAUAoBQCgKLzqi3F5bRK7q1uskrtGwBjLgJGD13bvnSQQQhzUF8umJJWssy9n3dJJO2NRxkn8xAAGc77ACufn2LRT1xb3ttJk4mDWzDooxLM6Njz1Lj4NVl+uD/H9CFemSLnVUmNO64YkjamMoPTuTSoNv1VcDPrit1NpYMOKPq04fHH7inP5mZpH3Oca3JbHpnFYcm+TKSRtVqCC56sWn4fcxrksU1ADqTGyyY+enHzqWmWJpmtizFl/5fvluLaCZPdkiRh+8oOD6iumUyQoBQCgFAKAUAoBQCgFAKAUAoBQCgFAVfn3mKO2tpkWUi5eJ+xSMF5S2k4YIoJABx3iMCgKjydxaykjCWrhX6yRyHE/aH3jLq3kfOctvXOujPqbkWq5RxsTt9dCJdTeYAHmTsB/X4A1FGOXgkbwV7mlw9pPIoKsqsUI94PHMNLeXv4bzqarKko/zgilvHJZ0kDAMOhAI+e9QPYlPawBQChk9FDB77K3P2AJ4RTTxp5aEmcLj0A2+VdeLyik+S4VkwKAUAoBQCgFAKAUAoBQCgMVxcKgy7Ko82IA+poCLm5qs1ODcxZ9GDfXTnFaucVy1+JuqpvhP8Da4bxmC4z2EqSFcagp3Gc4JXqAcH6VlST4NXFx2awUK+9oUd07pbztDCj6GdYpDLIwAJCNpKxLvjJBY4ONOxOyNJNrg1oZbBF0oyKdWrWA3a6/7wykay53yxJJyQcgms7EL6nyfd3NYyhu0EcmogseyJYkDAYkLnUPA+FZ2HqIC+7bu/wCzxdSx9opaK5RhCAAQSk8+l0GCdhqAODtUMqovfBPG2S5ZEcQ5vgjtJLclu3WNo9PvHW+e8zDUraSFbIJqLyn19RN5i6cFng56t2jIs45bkxqAQoCHYeTHWen4VY+lQ/Zpt7m7uiuDesuJPd47K5gj270ca9pMp/W7TSVx5GOpo6WHdkM9TLsjBdcKSLBnu76R3PdVZ5AxO3uRRBQB03wAM7kVP5UF2IfOm3yR/E47pURhdSWa50qsjfbZ5DgYURBTluuwZttzWroh7G6un7mNYuOGN8SQeS61VJiMe93dSRt5Ak4PXpWv2aBt9pZ0nkfisEkPYQo0L2wVZIJP0iZGQS24kDbnWCc7+NSmE8lloBQCgFAKAUAoBQCgFAKAUBUubOVkl1zJE807YCqZ2RF6DIBbCqOulcZPkSTUdlcZrdZJarp1v0vH4FRi5SvgAOxJx4tLHv6nDf0rnvQzbzlL8TqLxKtLGH+RKcH5LvFmWUyRQFSMOjNI5XfUjIUVSCPAlgCc4yBVmjTSqeer7irqdZG5Y6fv7lj4tyNZ3DmRo2SRjlnhkeFmJ2y2hgGPqQTVsoEJxjkZIYWeGTiMzD3YkvXUnJx1J2A6nqceBo/katbcGpyryi06t9sS+i0kadV9KwfOc90MCuNup3z8qwm3yawy16o4/Ms0PIliPeg7T/jPJOPPcSMwNZN8EvZcJghGmGGKMeSRqo+gAoZNXivK9nc/p7aJzthigDjByMSDDD5GgKRzJ7Gre4YSW9zPBKMaWLGYDBz1Zg/nvr2/lQEG3L/MFiCI2ivYwdtRzJj94q3y1Gs5NHBM1BzfNFITdWkEc2NIMsj2z6RuQvaxbjoe62NxTJq4E7a80tINSWdxIv5oWgnXPoUlNZya9HzNHiPH5YporyOzuYTCQJ3lVERrcka0c6iWIO643DfEisM2httk7KjZAI6GsEp7QCgFAKAUAoBQCgFAKAUB5QCgAoD2gPDQHgrCB9VkCgFAKA8NAY5YVcEOoYHwYAj6GgOX888DtoyWjt4UbUN1iRT08wKGUcy5SuHn4qYJ2aWHtWHZSEvHhZBgdmcrgbY2oYSR+oQKA9oD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2" name="AutoShape 8" descr="data:image/jpeg;base64,/9j/4AAQSkZJRgABAQAAAQABAAD/2wCEAAkGBxQSEhQUERQWFhUWGBwbGRcXGBoYFxobGRgZGB0ZFxUfHSggGBwlHhwYIjEhJSkrLi4uGB8zODMsNyguLi0BCgoKDg0OGxAQGzQkICYsLDUsLCwsLCwsLCwsLCwsLCwsLCwsLCwsLCwsLCwsLCwsLCwsLCwsLCwsLCwsLCwsLP/AABEIAPIA0AMBEQACEQEDEQH/xAAcAAEAAgMBAQEAAAAAAAAAAAAABQYDBAcBAgj/xABJEAACAQMCAwUFBAcFBgQHAAABAgMABBESIQUGMRMiQVFhBzJxgZEUI0JSM2JygpKhwUNTY7HRFSRzsuHwdJOjsxY0NVSitNL/xAAbAQEAAgMBAQAAAAAAAAAAAAAAAwQBAgUGB//EADcRAAICAQMCBAMHAgUFAAAAAAABAgMRBCExEkEFEyJRMmFxFIGRobHR8DPBBiNC4fEVQ1Jikv/aAAwDAQACEQMRAD8A3eN8zS8SgnUyGKFoi4jiGC8TCQJ2spyTnQSVULjoc7559+slCajFbZxv92f1LNdClFtvsbPCOJXVsB2Ny7oAPu7gdsoG2yv3ZBsNssfhXq5eFwe8Xg48dW/9SLPZ8/Iu11C8f+JGDNH9FHaL80x61z7dFbX2yvkWYXwl3LTw7icNwuuCVJF80YMPnjpVQmNugFAKAUAoBQCgFAKAUAoBQCgFAKAUAoBQCgFAKAUB+f7W0FuLgKSRJPcRSITnSymbSUPh3dOVOdmz4b8jV+u3pa+HDT+9bMu07Qyu/P5k9B7q/sj/ACr6LHhHmHyZK2MGu1muvtFyknTtI2aOTHkXUgkeh2qvbparN5LckhdOHDJyx5su4PfC3SeTYjmA3zhwNDnpgEL+1XMu8Ma3rf3P9y3Xq09pFs4TzbbTsEDmOQ/2co0OfHuZ7snxQmubZVOt4ksFqMlJZTJ6tDYUAoBQCgFAKAUAoBQFa4zzzZ27tGZDJKvWOJTIwO2zMO6h3/ERWspxjyzaMXLhFZb2oy57tht4a7hVb5hY2A+tQvU1ruSrTWGS19qm/wDvFlKi/midJh/D3W+gNbR1Fb7msqJrsXDgfMtreZ+zTI7AZZN1kXP5o2AZfmKmyRNYJegFAKAUAoBQH5/5jj+zXnFJXcmOOYkoRsPtMSd9N/fGpVyc93V0zXP1XrnGtcvv9N8fQs0vpi5fzcm7J9UcZHQop+qg17yp+hfQ87P4ma9/xRIjjDO/5VxkD1JIA+ZzVXVeIU6fab39jVuMd5PBqzcxRhQVV3Y5yiga1wSDrBIAORsM79Rkb1FPxSiEFPPJs1FLqlJJPh+5gj5hfKl4gqFgD38uoYgAkacHcjIB233OKq1+NRnaoOOz75I42Vzn0Re/v2ZOTQq4KuoZT1DAEfQ12pQjJYksm6bXBt8O4lcW/wCgmbTn9HLmWP4Lk60GNgFbA/KaoXeG1y3hs/yLMNVJfFuWbhnPiHC3cTQn865lh+bhQyfvKB6muXdo7a+VlfItwvhLuWuzu0lQPE6ujbhkYMpHow2NVSYzUAoBQCgFAa3EL6OCNpZnWONBlmY4AHxoDjHNvtAnvXMVrFdiDwWGNxNMvUOzjDRxN4BfeHU9VqOxyS2ePmySCj33+RXbW9YSdi9s8LLuwOnSmdxq6aWP5cZ3BqhZU0urqyXa7U3jGCTxVcnPKAxSRd5XRmSVDlJEOHU+h8R5qdj41JXbKD2I7K4zW51TkHm43amC40rdRjLYwFlXOBLGuc+WofhJ8iK6lc1NZRzpwcHhlxrc0FAKAUAoDinP0XZ8TugwHYyQxTSZ372l4VZgeiAqpJHQqp6Zqlqo7xa+Lhfq/wAkT0vZp8HzwFybW3J6mGP/AJFr22neaov5I4FqxN49yC4o+i4ZH6vlkPUMvTr4Fem/pXlvFaJxvc3w+Clq6ZNeauP0MEUAVnYdXIJ+ShR/l/OuY3lJexTstc1GPsjItuZWWJfEgsfyorAsfnjSPU+hq74fp5XXLHC5LOig+vzOy/XsW8mvaouisgUBri3ZGL20r28h3LxEYY/4kRyknzGfWqd+irt34fuTV3yht2Jmy9odxb4F/b9qmcdvagkgeckBOR8VJ/pXGu0VtW/K+Rer1EJl+4PxmC6jEltKkqeaEHGfBh1U+hqoTm/QCgFAVbnDiLMyWcAUzSAO7sodYIw36XSdjIWGIwRjUpPRTUdlihHLN64ObwjU4ZwuO2RhCuS3eZnYs8j496SQ5LH/AC8ABtXMnY5yzI6Ea1BYiVfhns7gZWe9USSyPrZY3eOGM+AjVCucAAajud/Opp6l59JHGhY9RWfaHwkWE8M9ugS3YMrqrOzO4BbGhsqowq7jB97Nb1vzYOL5NJ/5U01wfVUi4KA+7W/NtLHcqCWgOrA6smMSIPPK5wPMKfCp9PY4zS7Mhvh1R+Z3axu0mjSSJgyOoZWHQgjINdQ5pnoBQCgFAcf9q7aOIKoGWurIwouwBcSsRk+AxISSfBdsnaquphnpl2i8v6E1UsZXuiO5X3s7b/hJ/livY6T+hH6HDu2sf1K4s6zSvNkF902J7qg91MeHTJ9Sa8jr7523Ny47FDXTsTVbWI9vn8zPVI5x8WoeJ3kichnxkMAyHGcDGzADJ6MOtXdLrrNO/QXq9b0xUJRWF7c/sWXhV92yEkYZTpYDcZwDsfEEEGvWaLVLU1da29y9s0pR4Zu1bMCgFAKA034evaCaMtDMOksR0SfAnBDD0YEVVu0dVvK390TQvnDhk7b8/XFqM3qCaEdZoRplQeckROlx0yUI/Zrj6nQTqXUt0XatRGe3DOlQyh1VlOQwBB9CMiqJYPugOccOtGuO1uGkINxOztoOC0MRZIYg43VcAMcdSz4xqrn32evHsXaa/Tkl+IwO6gxOUdTqX8jYBGiQfkOeo3GxHSq8JJPfgnmm1sZLG5EkauARnqp6qwJVlPqGBHyrWUel4NovKyZJYwysrDKsCGHgQRgj6UTaeUJJNYOTXPDZbWeSCWQSAIjRsBg6GMiDX+v3N/DfaprelpSj8yOrqTcZdj2oCYEUBZfZbxU2syWRObeTWYg25jkHfKBvFWUO2/Qqd966Wnudmz5OffSobrg63VkrigFAKA5n7Wbf763l22gnAz+ZWhkTHqCtVdVnpWPdfhvkmp+J/Qo6XRjs4EXuliYwQd1CaycHzwhGfDOa7tuplVoIuPL2OJqn0SnP2NRFAGAAB6V5ltvdnAnOU3mTyfVYNRQCzuZYXdkCOr4yrEqwKjHdcZH1FdPQ+I/Zl0tZTOjRqa41qE09u5ZeHXqzIHUEbkFT1Vh1U/DzGx2PjXqtPfG+CnHgttY43XY2qnMCgFAKAiuaRm0mX84CD4uyr/WqmteKJE2n/qI7igwAPSvNHVIfnHij21nNLEuqQaVjB6dpK6xJn01OKA5PwXiT2sy2mqeaGArNLIoaQoj2+RGwXLY7U6tIGwz5VWvqi8vu0WYScXj2PuHibrPaXskzKlxMQwLlY0hkDiEFGIUbGNi2OoO+9bTqSq6Ugp+pSZcpOabJRk3duAf8VP6GqHkzfYtebBdzH/8AGNh/95b/APmr/rTyLPYedD3KBzZx+Ka+dreRJFWCJC6kFdWuZ8auhwrZ+RqbyX0JP3IvNXW2vY+bCxu7gdpBayMhHdaRkhUg76lDnUc7eGNuu9aOqMdpSN/Nb3ismnJcOsvZyxmOZDiSMsGwGCuCGXZgV32rDqSWc7PhmY2ZfG5ucJaSS9s4oo2ZzJHLqGNKqjqXJ3yMKf8A8qm01eJN5+RFqZ+lRwfoIVeKQoBQCgOd+1y11mwIGSs7kerLC8gUjyJQfyqvqpYqf852JaVmaKBweIXNkpTu/eSNGT4fevgN8VOD8a79Om+0aJVvn3+aORqsOySfDNK8doSoljZdTBQR3kLHoAw/qBXAv8Pup+Nbe5yZaGeG4tNI+6plEUB8qwOcHOKzhm0oSjjPcmOVnDQsw6NK+PlhP81Nev8ACI9OmWTsqDhCMX7EzXUAoBQCgI/jTYRPWeAfWeOqXiDxQyfTLNiO2k15w6hROMcd/wBpRNFZITHrQ/apARFmKRZA0MezT4ZB+VDv3jjBisujDklrqlLgz2PC0hjdEJLSFmd2wXd2GC7EAb9BgYAAAAAFc6djnLqZeVajHCKjy5brKLO2khkLW4DXAlT7tGiia2jUahh9Ry4xnYZq9falXs+StXFtpNcF5Fun5F/hH+lc3qZc6V7HybSM9UT+Ef6U6n7hxRzbh/JEVvdT8QvOzht45pWSHA7MJkLE5A2wST3fVfhV13OUVCO7xyVFVhuUtkSl1ezzQ3N60s9sYIne3g2RSuliklwhz2hkKEaT7o6b946qMYtQxnPLMtuScs4xwQvMNyJb5iVAZbaASbbiRw0mPiFYVpP0wX1ZvW+qTfyJ72Z2uriRfwitmz6GWRAv8o3+lTaP4WyPVvdI67VwqCgFAKAontaikMNoYSFkFz3WYagNVvOvu5GckgenXfpUOo6fLfXx/uSVZ6108nO+R3jNuwhz2aysEz7wBCthj55Y16Lwly+z+rnLOXrMebsa/GLgTvp6xxPt+tIuQSfRTkDzOT4CuX4trnKXlQ4XJz9Te6l0R5a3+jMJrhnJSyfLrkY6f971lPBvCXTLJghUq7DIOrJwB7oACqM59P8AOtm04lmxxnWnjjb6vuZ7UmOaJ4+7rkVJANg4c6QWHQkEgg9etdDwu+cb1HOzJ9FdKWa5PKw8fLBca9iWBQCgFAR3Hfcj/wDEW/8A78dUfEf6D+4saX+odl4pamWGWINpMiMoYfh1KRn5Zrzp0zndzxw8Pt447qAxShNEUanXHK0aDAjkUHSvTOpVxk9epoWaaXVnOxdhqF04xuQtjz1DcKFv1e0dWDK8bF1yM/jCnQdiMHY+B8BjyXF5hv8AUOzKxPYsHJHHGuoMyA5DPoZsZkiVyquQOjDGlh4MOg1Co76+l7ElM3JbliqAnFAVrnW7CxiOSW3SN9JdZGPbMFcORBGP0jHSFAx1Pj0qxQt843/Ir3Ptkh+NcV0HtLvDTvhoeHx4wCpzG12/VtJOTkhQc4DEA1JFJLbZd3+xG229+fb9ytWkBBd5G1SysXkfzY+Xko6AeVV7J9b247FiuHQt+TpvsjsCLaS5YH/eXymR/ZR9xD8GOt/g4rpUw6IJHPtn1zbL3UpGKAUAoCle1uRkskkjXU6XERUbncsU6Dr73So7oqUGnwbQbUk0c75aiRPtCQkFFdNBG4Km3hw2fHPX512fBZylpn1c5ZR18YxtXsQtme4B4qNLeYYbMD6g5rzVykrJKXOWee1cZK2XV7nl1kgKoDN1w3u4BAOTg+f861j7sxRhNybwuMrn5foZkQAYHTw/0rVvJDKTk8s9AoYy2sH3bR6pYV/xA3w7PL5+qj610PC4Oepj8i5oV63L2T/PYtle0LwoDXN2DJ2UYaSXGezQZbHmx91B6sQKp6nW00L1vf2JqtPO1+lGabhkEKrJxa57NpCdEaTvFGoGO6CmlpGGRqY7ZxgAdfMX+J33zzXlI7VWjqqjifJUeYuOwQMI1uBcw64pEde866J1Zo3bYOdIJDddt96uQ1dtlDhct9sFeWnhCzqhwdV5b9oTcQlQWljcG3JOq4l0oigZ3Xc6zkYwDn6VWNzmPOXMRbiU322NoimVjL9FQPpQIPHUMyFvXyUVWvhOS2f3FiicIvcwT26jUygYwNQ6nCnP0wWOKpxnLGH9xbcV2NvhfHzZB9Wew1ltsa4n9xpIQRh9RJLI2xxkesq9eE+f5yRS9OWuDqFhcszOjlWK/iQFVwQrAFSxwcMD1+lQSiksomhJvk3c+dRpG7OM8z8w3SwziZYp+3hR0DxBZoIZcuHyEw6qWRNRbZ1G1dKuMW9tsNr70c2VrfJA29ykcMZUhAVBZjnOrTksfztjfHwA674cXJvJKpJJYLvyvy5LxPSdDx2Z3klcaWlXxSEdd9wX2AGcZrFOm6X1SFuo6l0xO4QxBVCqAFUAADoABgAVbKp90AoBQCgKj7Un08PZ9JbRNbtgEAn/AHiMYGTjfOPnUd0eqtr5G8HiSZy/lbIaZSAGAh1KPwt2eGU+oII+VdfwN5rl9fyKPiC9a+hocSCTXBkAA7MlAV2LFTpYyH8QDAgDoME75rneK6lTucIrjucjV6hwj5S+/wC/2MNxAH09O62oZGRnBHT5/XFcqLwUqbvLyt8NY22MiA/iI+QI/qawRycf9JozcR0yf4SHTI58GIyvyG2T+sPWpVXmPz7FyGkTq/8Ad7xXyJ/lmLWTP+Arpj2xkZBZ/gSFA/ZJ8a9F4NpHCLtly+C1XV5MOl8vn+yJ6RwoJYgAdSTgD5123JRWWbJNkLxDmmCIZB1+qkBP4zsflmopXJR6lx7vZfj+xep8OumuprpXuyv8P5gv0luZbQBQY+2kRk+7KINPaAudTnAA7uAd9q85r41zn1S5fyaX58nRqSqj0wlnBLcY5WvHljkvrrtHnV1hMSgqkgjLxxd4AIr4IyoOSu/nVTT6ryk1Use/uTp2Qec8ktyzypwueKNHbtLpVVpA0rrMj4BYdnkFQp2xjwqG/UXuXU3lG0VGxYk8s6PyhxCQyXFrK/aG37MpIQA7RyLkCTACl1KsMgDI07ZzU9U+uCkVbI9MsFV4zfwWd7cpxIIqXMhkgldQ0bJ2MUTxk4OggJgg4BDDzqK+E21KJLTOCWJERactWFxrPDLkCTA1d8zpjoutGOoYwQMEdT18K85SwvMjsTwSz6GVfmjhMsUbQXGjWzRZePOlkeXSGAO4IwQQfj41tXjrUo8bms23BqXOx2pVwAB0Gw+W1U28lpLYVkMg15Ut9Ko3aPCpytu8rNAp8MRnqB4AkgeArfzGnlJZ9+5D5ESocn8gxPc3EMurtbaUGIviRBbtkxtHExA1HcEsHAKDp49OuSlHKKM008M7dEmkADoAAPlUhofdAKAUAoBQFa9pEQbh1xkEhNEhx1+6lSTp4+70rWazFr5M2i8NM5HwCfXeXbjAEixsF/EukyR4kX8L93JHhkCr/gC6IOHtj+Iq+JPMlIjuLOttMye8JGZwEGp0LHUwdBuAWJIPxHhvV8U0iha5xa3OXboZ6n11rfv+6I6/vpNKyQ47M9WIyTk4B0nBCg9a58IRz0y5I9JpKXY6rn6vZfzkxcJ1POzu51BE2UaVxlwVKnOdx1rNuIxwkWPEaoaaqNcVlPPPJucLT7nB3bLa8ddRJyPjWlnxlDUyfnp9tse2DfskaGWNINZjnhMpWLTnXq95e2OIlIdctpOcbL5damzV9PRpsZfvnCXuegnCvCdnYHlKSaRpJ5nCk5WMt2zpt/eMAoPwT4dK6Wm0V/SnfPMvp+mc4I1rI1v/AC4k3w/gEEJyqam/PIdb/In3flir8NPBPL3fu9ytbqbbX6mZ5mkinWeKJZgY3imiLBS8bd4aWbbIbOx6gmqHiehlqEnDlE+j1CqbUu5k5V4dPeQW7NL2dpDOHihZQ8+Ld8Ijz5A0hgRsudIG/jXl7ZKuTWN+/sdmuMppPOxOTdnZCe8uVDzySMqaRqdlLFYYIc7jUoUkDbUWJ6VGs2YhHg32gnOXJZeSuEyQRSTXWBc3DdpNuNKYAVIlP5UUAfHUfGujGPSsIoyk5PLOW+0W8j4jc6xh4EASNvAgNlnT9tjjI6iNPA1XsvxLC7FmunMcsufIK44fbfsbbYIAZgAfMgYGT5VUveZlilYgU7my6W9lk0k9mFEaONiSrMTIh8tRGD46M9CKy5eXhd+TCj15JLhvO1wiqtxbiXSMGWKRVZiOhMTgAE+PfrDVct08GV5kdsZJbljmL7fLMVDRJblR2ZI1szKctIVJGkdAoPUZPgBmcFCK75NYTc5fQtFQFgqnPV61mba+gAMySrEQTgSRS51RufLIBBwcHfzq3pZtZXYqaqKwmY7f2szA/e2A0+cdwpb+FkXP1FWlfAp4LLy37SbG8YIJDDKR+jnHZk9Nlf3GO42BzUxgt4NAe0AoBQFf9oP/ANMvf/Dyf8hpjIOHXjn7WkxZkF1CrERMBsCFXVIBk51LupG567ZNDT6iymqUKnhp4yXlTXbbF2LZkwLRVRljATUDuo8WBGonxPjk1z3bKUuqbydmNUYwcYLBBzWcohZOyAwhGdY07L1GO9/KrsbK+rPV39jxi/w9qo3eZ1LCec9yLsp9EudDsHiU9wAkadRbbOT7w6edT2RyueGS+KaKzVdPl9jeflySUPL2hilfoqHugDOBIQe8SOpHT1qB6mMH04ykdLTeCqNCjN5a4zuT3KyQoGjWPs5wBrVmLuQNgwc++nw2HQgV63wy3T2QzXz39zj62q6ueJk/XVKJq3PEI4yQzZYDOhQXfHnoUE49cVWu1dNP9SSRNVp7bfgi39xr2fHIpHCd9HPRZUaMt+zq974Deo6dfRc8QkbW6W2r40SHLPFvsWLaZD2TzN2Uy40r2zlljkXOV77FQ243HSvO+J+HWQk7FwdbRayLSg+TDz3ERdo8o1RrGjQ+SOkymXA/OVKEHrgNjxqPw7y3XZlb4NtZ19cccHWOLcKhuY+zuEEkZIJU5wceYB3+BrciOHcetjZ3lzFKghiwJIV1hkWHJiXfOVJZCcetUtVVlppFzTWYTTPFvmjjkQTOsZBd0DbYIOo4xqUNuSAQCc+JOaylPZY37E7jFb5Pnhcct0yrZQtOCPfTAiTGMB5DgL8OvpUkNNOW8tjSeojHgycS4b9n+7uZI5rodYYiwggzuDM2czPjGI+6u+WyMZsOFdKz3KsrZTIM2zpJEbZ2S4keOJJAxUjJC7quAUwCSuMbdK1hY5v1cGiyuDr/ACpxF7izt5pQA8kYLAdM9MjyB649aqWxUZtI6Ncm45ZSPaDxHt7xIFPctRqfyMsg7o/dTJ/fqWK6K893+hVvn1Sx7FdvJdCFvBQSfHYDfFIJN4IDUsbEMgaZFLNvhhq0g7hRn6k+JJreyx5xFmEjovst5iaKcWMjExSAm3ySezZAS0Qz0QqNSjw0sB1AqxTZ1LD5MNHWqnMCgFARHN8eqxuwBnMEm37jUB+dp7oa7Vd4z3sI2ARG08UibbjBQnGNu7jwqio7Ta3z/ZMvVS9cV/OScS5K4Ub95hv8T1+oqp5ae7OorHHb6njyM8Z33fSPTvbbD51hRjGYblKsrdhJpS3fG66M58nHZtn4Bs/KuhNZ6kc2Dwoy9i1RzafPSFz69H/nsK50oZ+v/H7nVUun6f8AJnurUPjOQy+66nDqfNW/puD45rFF9lMuqDwZv09d0emaI2a8nR9N1NpiPSSNAgbPhLJ/ZH9nAPn4V2p+Mai2vFb37+5xI+FU1Wf5vw9vb7yVhhVBhAAPTx9SfE+prgznKcszeWd6EIwWILCPLm3WRSrjKn/vIPUEeY3FITlCSlF4FkI2R6ZLKIfjFxLHbyxykuhXMc2O8jKQyCYDr3guHHzFel03iivpdVvJ5vVeGOizzK/hOlXdrHxOxRtvvEWWNj+CTGpW28m2I8RkVxoydVhclFWQLbyzxkXUIcjTIp0TR+Mci7MpHl4g+IIPjXTTyso57WHhmlzHyVbX08c1wpbQulkBGiRQdSrJtkhWJYYI6nORTAy+CjcatuHcMm7EWhvJyocmVkxFGcqkesjJHdYgYJPUnpUcnCCM5bNfiPtBunjMVvDDaJjGpGMjgfqDQqIceO+K0eoj2MYKpFGFGBnqSSSSSSckkncknfJqpKTk8s2JPlW27TiNsPCMSS/HSoQfzkB+VZ4rkySqOZo6ZxfiKW0Ek0nuRIWPrjoB6k4HzqCEXOWC9OSjHJxuy1ENJJ+kmdpX/ac5x8hgfKrFjTeF2ObnO5sVGBQHxIG2aNtMiMHRvyupyp+vX0JreufTLIZ3Tk3mJb+2SYDS/uyx5BMci+8p9PEHxBB8a6KedzQnKyBQGhx5M20484pB9UagPzRPA10LGaPSGKdhpc6RmGMuXLDJXfOB5AHxqtpas2Soj9fx/wCDfU6lU1q+a2WESfDkmkQSrEj51OAkq6jqJBOGAwNQ236VZXhlk45hh/qQz/xDp6bOm1Nb842335NuKaVMmS2mCrg5HZEAKMknEnxqvZ4RqMZwWqf8SaCUlFT9sbEFDHqiAYY1LuPLIrXOGWksxwzY4bduyRxiOVn7LcAKxYKskRYd/p2mOuDsaz9itseYLnf80Qy8U09MMWyxjZ598f7k3a8XRw2BKdDFW+6c4YdQdIIyKq/9O1Es9MfwLj8Z0UMKdiTe++2xs/bF8pP/ACpf/wCK0fh+qW/Qzf8A6xoH/wB2P4n0lwp6avmjD/MDFaPRahf9t/gSLxPRvi2P/wBIxtxCIdZEHxYCo3p7V/pf4E61NL4mvxMi3EbdHQg7e8D8sVH0yT4JFKElymib9nF4qdvZjAEbdrEAf7OU5IH7Mmr+IVcszKCn9xy+lQscFx2LBfQSQTfbLVdUmkLNEP7eIb4H+KgzoJ9VPUESae/p9MuCC+rq9SNk86yz5Wys5ifGS6Bt4l+RzI59Avzq5O6EVyVY1Tl2OacytN9tmFy6PKVjYlEKJpKlQFUknAKkZJqrbPrSkhKDg8EZcTBEZj0UE+pwM4HrUUVl4MHi7t6Lt+8Rv8cDb5nyrZ7IFm9nG95cfq26Y/ekbP10r9KxP+mvqWNP8TNn2m32sxWg8SJpf2VJ7NT+04J+CUp9KczOpln0lUDA53GfH/rWMMrHtYAoBQH1a8cmsGM9qwEhwGjKlkmAzhHUbkjJIYEEb74zViibTx2MNF44J7ZoWJS9t5YZAAfu/vlxnx095T44I/pm31LGTU6bZ3SSxpJEwZHUMrDoVIyCK2Bj4mhaGUDqUYfVTQH5illMthFp1RlZYVwRgkG3MZcfqthgD+rVOK6NRn5P9eDe6SVDbXBitDJBqNu+ksBknqdLFgufBd8HFXatROv4f5g4Flld+Fcsr9NsZ+pI3nMM8kfYyLGe17jFcjGSWY48tAK9fWrVniU51uL9iPQeF6Z6mMq87PO/y/33PiuSe0I8xmOYyK7prGAynGM51Ln8OrOfj61YrtlFelnG8UpbXV0prl59+z+42IpXjVlidlU76VOkEhdIyR3sYA2zW0L7IxcYvGThtwm07Iptd2svf8ib4NzIEEEDxkZwpkeVeuCWY58Op653rr6XxCPprx9+Tnazwzzp2XRl88KL/Ask3EEXADqWZWZFDe8EGTgjO3rXSnfBcPfscivRWye8Wkmk37ZKy3OmtrYxrIFPem7hOO6cICQM776h6eornT8Si3HHHc7UPBlXG3rks/6d/wA3j9CR4bxK3vNXaRxBtZUJIY3dsDJOPmfPoasUX1XrLSXtnkp6rSanR4cJSaxltZSRvHsrHFzFEiCI5cIoUtGxCyDYb7YYDzRah8S0dc9O+lYaLXgfid61kVZJtPbd/gdFgmV1VkIZWAKsDkEHoQfGvGNNPDPpCaa2MlYMnPvafYaHguwO6PuZT5K7ZjY+gckfv1Zp9UXHvyinqI7qRSuMviPfoXQH4F1z/KtqV6yq+DPYn7tCepGo/Fu8f5mtbPiZlG9wrictpMZoFR9cfZujsyjAbUrBgDuCTt4g1ldLj0yN4TcHlGuzu7PJK2qSRtTt4Z6AKPBQMADyFazfVsuDVtt5ZqwxhCWcrlmIGNupzj1PTJ9K3lLq2XYOXBt1EYPKA9oDWv8AJUKGZSxCgINUjE7BYx+Y+eD8utSV88fsDZ4ny5d2duspjjCOdJjU5eMtsrzS50kasBj4Z61JHosljO5vKuUVlnfuBcPFvbQwKciKNUB89KgZq6Qm5MuVI8wR/KgPy80plsomAI+z9jEQQQSTI2SR5DugHzLVRjHoucf/ACy/0JL116d/JYMdWDyxrQT6m1BWOnIUY0jwyxJ+m2dvjRrY7eknTpI9U36n2M4un8Yvo6/9K16F7lpeLU/M+JblyMdiCD11OuPpg1lQXuYfitJ5bKwzqxjwAJOkeWo9ayziaqyuc81rBmIoV02uDClmgGNOR+t3sDOcDPQZJOB51lyfuSy1Fjec/hsZHkVB3iFA8yAKxhmqhOb2WT2wVpZFa2SaR1zgwRu5GRg7qpHTO/rUkHODzHYsx01zi4tbPlMufD+WeLXFt2Elrp1ghpZ5VBwWLD7sZY4GBvV962Tp8t7/ADEPB64apXweEselLbgsEHa8NmuoI7K7liafXAsEZaFI3QMwVydKYfV3Nutcm6h2PKPQVXdCwyTi43csMjhd78+xU/Qyg1D9jfuS/al7GpxOa+uYpIf9kSFJFKN2lxDHswIyMatx1reGlcXnJpPUdSxg5Tzbwu4tIpLW6/SoqsrjJWRMr3lbx07g/CpfL6bFJcFbOxJ264RR5KB9AKpy3bNj6cnbHn5Z/qMfHfHkazBR36vbb6msurbpXf8AIxP7+ASG05HUrgHG69OpHr67VhcHO119unnGyL9PDRjnjbBLMDuMaVIwupS22TkkD6VvFrOyKi161F1aawk/z7G1nxqLg7xE3Wm0GtDiMkBoydt/xR56EdSo6ip4/wCbs+fcw9jeur1I4zKT3cAgjxz0x8ajjBuXSZOh8jcs9gouLgA3Lr06iFGAPZp6/mbx6dBWts18EeP1LlNWF1PktN1bLKjxyDUjqVZT0KsMEfSoYycXlE8oprDNfkPizK0nD7htU1sAY3PWW3OAj/tL7jeoHnXXrmpx6jlzh0SwXE1uan5m4pdD7NPGNWYmVSSNOrTetjSfxaR1x0L1R6Gr8v5/dt/f+xNOSdDXyNKrB5Q8rABOOtZCWT2AGQ4jBkI8IwXP0UE0wyaNFkuIsm+H8ncQmx2dnKoP4pcQj5hjrx+7W3QyzHQTfxPBY7H2R3jY7aeCIeSK8p+p0DNZ6EWI6Cvu2WCy9j1qN557iX0DLEv0QA/zrbpRYjp6o8RLHwv2f8Ot8GO0iJH4pAZW/icsayTJJcFjiiVRhQFA8AAB9KA+8UB5igPaAYoCi+2SGBuHSdtGHcsEg8GWVzpDKQQdhkkdCFOc1hvCyDleK5Zue0BhDqDqJAzhQfPBP8tzW+Hwef8AE5u6zy4LPSnn+fI+pZQvXJJ8ACT9B4etYSb4OdRp7LnitcGO0TGQFKptpU9R1zgb4HTbPn0rM3n6nqNLG6MMWvLNXilismDIBoVk233GtQxYjfGnIx6k+VS0Tw0iw0X669kM3blI5YfsWrUokVnlQHrGE2VgMnDFvlVl1rqya5Jvl4fZ5prBZjcJbJGVkOC6BsjsJSBgsunI8dLAHpvT1VaT6l3Lumsb9LLDVQtkHzGewaG8jGJYZEQ7DMkUsixvEf4gw/WUeZq1pZtS6ezKupgnHJ0A10Sicf497ML24MkSyWywG5kmjctIZQsjs+gpowSC3XV5VCqUrXZnlYN3PMOg3rP2OrgdveOT49lGifQvr/yqTpRRWiqT4Ja19k1iv6Qzy/tSlf8A2wlZ6USrT1LiJO2PJNhFgpaQ5UYDMgdvm7ZJ+ZrOCVJLgnIYFQBUUKo6BQAB8AKGTJQCgFAKAUAoBQCgFAch9q3E+1vEtwe7bIHI8DJKCBn1VB/6lV9RLCx7mUVBLdnzhtIGMHAO++Rg/Kuh4V4VHV1uU8rfY1nPpex8sjI2ltxgENjGTk5XGTuBpP71QeKeG/ZGnF5i+/zMwn1Hx9nXBHgQR8AfAeX/AErmdbzk1jRXFtpc8nzGGLDUPdUjV5k46DwG3jRtY2Kuj0bolN52fBnrQvmnxj9BN/w2/wCU1JX8aDOy8a5kkMUFvaMPtdxEjlyMrBGQNUzjz6hB4tjwBq9OagssxCDk8I++FcNjt4xHENupY7u7Hcu7dWYnJJ9a5U5ubyzpwgoLCM13dJEjPK6oi7lmICj4k1rGLbwjMpJLLIfl+0k4nNHcyq0djE2uCNwVe4kX3Z5F/DGp3RfE4Y+FdOiny1vyc+23re3B0OpyEUAoBQCgFAKAUAoBQCgFAKAUBp8X4iltBLPKcJEjO2OuFGdh50B+fprt55ZbiUYed9ZXwQYCqg+ChRnzFULp9UjZI8SRwoUFRg523zvnckbZ3zjz611qvG51Vwrriklz8zR1pvJ9zXBcgadIG+5BydxgY8Bvv61t4r4rDVVRrrT5y8iEHF5PmuCSGHtiziKKN5pT+CMZI9WPRB6mpI1trL2RlZfBvycGvY01z2jqoGSUdJtIyfeVCW9dgRvWOmLeIyNnXNLLRH2zfaWENtiWSQHCqcgDoWdvwIPEn4DJraMGnmWyNUurZHU+UuXEsYRGGMkhC9pI3ViqhVA/KigAKvgPWobbXY89i9VWoI+uIcxIknYQI9zc/wBzDglfWWQ9yIerH5VtXp5T34Riy+MTb4Xye8zrPxQrIynVFbLvbwnwJ/vpP1m2GTgV0K6owWxRssc3uXMVIaHtAKAUAoBQCgFAKAUAoBQCgFAKA0uNJGbeYTgGIxvr1dNGk6s+mM0B+ePss9rFF9rQqrIpWXcruoOiU4+7kGQDq2JBwTVGcFJtw/A3w1yZgc7jpUPAPawAKAtvsrEvYs2gJE0krF2yXlcyEBl/LGqADfJJJxgDeXUY2XctafOM9iy8WupY07eDEqAKTEq62dSwy0Tqc6gCTjDZ0gDGc1DBRb6ZbP3JZuSXUt0ew3lokclyjQpGf0koAXJU6cSHAJYHbB3B2rDjNvpZlOCXUiucL4vLxa9a1jMkFoiF3kTuzuNQCqW/sFfc497Cnpna7TRFbvdlSy9y2XB07g3BoLSMRW8axoPAdSfNm6sx8SSSatFc36AUAoBQCgFAKAUAoBQCgFAKAUAoBQELzoSLG5wM5iYeexGD/ImsPgLkhpYwcqQCp2IIyD8R0NcnJeOV3nA4RdBI9cCtPIrGNsAAvFHGqREFGw75IGMKc+VXHP0rKzn9m/7Fdw3JKXke8T9HcQSjO3aI0bY9SmoZ+VQ9Vb7YM+UzQ4ryvfLC50RYA7xikZ30572hDGCW05xv/pW0PL6luYdckTXF+ZI2WC1giuYrLurJOIJlUxIp+5jwurLYCk46E+dZjU03J89tyWViworgkrDny3eV0UiKKEAaGjft5Nhjs4FGUjAI3OScgYHWtHp3055Zur1nHCI/ivBbniUgOTZ2atrVNA7aWQ7mWSM7IcnbVuOuM9NlONaxyyOSc37IsPs9sVtL64tYQeza3imZmJZzJreMlmPmBnHTbbFWaJuUcsgsiovCOj1MaCgFAKAUAoBQCgFAKAUAoBQCgFAKAUBo8ctjLbzxjYvE6g+RKkA/WgKvbTCREcdHUMPgwB/rXIksPBeTyjXXhcWosUVj2najUAdDlVXUm2x2/ma263wY6UblaGRQHuaAZoDyhkxcrR54ndN+W1tx/FLcn+ldDS/AVbviLvVgiFAKAUAoBQCgFAKAUAoBQCgFAKAUAoBQFFs109pH/dyyJ8FDlkH8DJXN1EcTZbreYmZXBJAO64z6ZGRn5VFg3PqsAUAoBQCgPeUZAL28QnvGO3cD9XEiZ+qn/s10dN8BWt+IuNTkQoBQCgFAKAUAoBQCgFAKAUAoBQCgFAKApl2oW8ulzuTFIR5ao+z/AJ9kTVHVL1JlinhlR514qYJYmiIWYA4JWZxIpDfcskaENqIJBLArgkeOcUw6ovPBmx4exYOB8TFzBHMFKagco3VWVirKfgwIqGcOmWCSLysm/WhkUAoBQGlbyCHiVrJ4TpJbsduoHbx5P7ko+L1c0suYkFy4Zf6uEAoBQCgFAKAUAoBQCgFAKAUAoBQCgFAKAobTrJfXzAEFGihOfERx9qCB8Zm38cCqWre6RYp4ZFcyQZeM/rLt+wlw23kdzUVUtn/PY3lyOSP/AJY5/v7j/wDYk/60v+L7kK/hJ+oTcUAoBQEVzNIUhWVRkwzQybdcLMmv/wBMv8s1Np3ixEdqzE6PXSKooBQCgFAKAUAoBQCgFAKAUAoBQCgFAKA57zxFNDfW8tqobt0kE8ZYL2nYqDGVJBw4DvvsDhQT0qC+MXH1ElbaexhvPvo0Zo2Qh01LIAGAYgEAglT1AyCfH1qnH0vnJYe6IzkKRlSeGQjUJWlXH93OzMM+uoSCt71umaVPZotNVyUxTzadyrH9lSx+gBNZSyDEl4Wxpil3OMsvZgDzIfDH4AGs9OO5jJtVqZILnu47Ph122cfdEA+rkIPnlhUtCzNGlnws6VbHKKT+Uf5V0yoZaAUAoBQCgFAKAUAoBQCgFAKAUAoBQCgKLzqi3F5bRK7q1uskrtGwBjLgJGD13bvnSQQQhzUF8umJJWssy9n3dJJO2NRxkn8xAAGc77ACufn2LRT1xb3ttJk4mDWzDooxLM6Njz1Lj4NVl+uD/H9CFemSLnVUmNO64YkjamMoPTuTSoNv1VcDPrit1NpYMOKPq04fHH7inP5mZpH3Oca3JbHpnFYcm+TKSRtVqCC56sWn4fcxrksU1ADqTGyyY+enHzqWmWJpmtizFl/5fvluLaCZPdkiRh+8oOD6iumUyQoBQCgFAKAUAoBQCgFAKAUAoBQCgFAVfn3mKO2tpkWUi5eJ+xSMF5S2k4YIoJABx3iMCgKjydxaykjCWrhX6yRyHE/aH3jLq3kfOctvXOujPqbkWq5RxsTt9dCJdTeYAHmTsB/X4A1FGOXgkbwV7mlw9pPIoKsqsUI94PHMNLeXv4bzqarKko/zgilvHJZ0kDAMOhAI+e9QPYlPawBQChk9FDB77K3P2AJ4RTTxp5aEmcLj0A2+VdeLyik+S4VkwKAUAoBQCgFAKAUAoBQCgMVxcKgy7Ko82IA+poCLm5qs1ODcxZ9GDfXTnFaucVy1+JuqpvhP8Da4bxmC4z2EqSFcagp3Gc4JXqAcH6VlST4NXFx2awUK+9oUd07pbztDCj6GdYpDLIwAJCNpKxLvjJBY4ONOxOyNJNrg1oZbBF0oyKdWrWA3a6/7wykay53yxJJyQcgms7EL6nyfd3NYyhu0EcmogseyJYkDAYkLnUPA+FZ2HqIC+7bu/wCzxdSx9opaK5RhCAAQSk8+l0GCdhqAODtUMqovfBPG2S5ZEcQ5vgjtJLclu3WNo9PvHW+e8zDUraSFbIJqLyn19RN5i6cFng56t2jIs45bkxqAQoCHYeTHWen4VY+lQ/Zpt7m7uiuDesuJPd47K5gj270ca9pMp/W7TSVx5GOpo6WHdkM9TLsjBdcKSLBnu76R3PdVZ5AxO3uRRBQB03wAM7kVP5UF2IfOm3yR/E47pURhdSWa50qsjfbZ5DgYURBTluuwZttzWroh7G6un7mNYuOGN8SQeS61VJiMe93dSRt5Ak4PXpWv2aBt9pZ0nkfisEkPYQo0L2wVZIJP0iZGQS24kDbnWCc7+NSmE8lloBQCgFAKAUAoBQCgFAKAUBUubOVkl1zJE807YCqZ2RF6DIBbCqOulcZPkSTUdlcZrdZJarp1v0vH4FRi5SvgAOxJx4tLHv6nDf0rnvQzbzlL8TqLxKtLGH+RKcH5LvFmWUyRQFSMOjNI5XfUjIUVSCPAlgCc4yBVmjTSqeer7irqdZG5Y6fv7lj4tyNZ3DmRo2SRjlnhkeFmJ2y2hgGPqQTVsoEJxjkZIYWeGTiMzD3YkvXUnJx1J2A6nqceBo/katbcGpyryi06t9sS+i0kadV9KwfOc90MCuNup3z8qwm3yawy16o4/Ms0PIliPeg7T/jPJOPPcSMwNZN8EvZcJghGmGGKMeSRqo+gAoZNXivK9nc/p7aJzthigDjByMSDDD5GgKRzJ7Gre4YSW9zPBKMaWLGYDBz1Zg/nvr2/lQEG3L/MFiCI2ivYwdtRzJj94q3y1Gs5NHBM1BzfNFITdWkEc2NIMsj2z6RuQvaxbjoe62NxTJq4E7a80tINSWdxIv5oWgnXPoUlNZya9HzNHiPH5YporyOzuYTCQJ3lVERrcka0c6iWIO643DfEisM2httk7KjZAI6GsEp7QCgFAKAUAoBQCgFAKAUB5QCgAoD2gPDQHgrCB9VkCgFAKA8NAY5YVcEOoYHwYAj6GgOX888DtoyWjt4UbUN1iRT08wKGUcy5SuHn4qYJ2aWHtWHZSEvHhZBgdmcrgbY2oYSR+oQKA9oD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4" name="Picture 10" descr="http://www.clipartbest.com/cliparts/4ib/K4R/4ibK4RyxT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381759">
            <a:off x="962852" y="4143906"/>
            <a:ext cx="2031782" cy="23625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Oval 10"/>
          <p:cNvSpPr/>
          <p:nvPr/>
        </p:nvSpPr>
        <p:spPr>
          <a:xfrm>
            <a:off x="7005599" y="1007751"/>
            <a:ext cx="1944216" cy="148969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dirty="0" smtClean="0"/>
              <a:t>نكتب الاجابات على الدردشة؟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1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2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3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4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  <p:bldP spid="4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ar-SA" b="1" dirty="0" smtClean="0"/>
              <a:t>هيا نستعرض هذه </a:t>
            </a:r>
            <a:r>
              <a:rPr lang="ar-SA" b="1" dirty="0" err="1" smtClean="0"/>
              <a:t>الأفعال :</a:t>
            </a:r>
            <a:r>
              <a:rPr lang="ar-SA" b="1" dirty="0" smtClean="0"/>
              <a:t> </a:t>
            </a:r>
            <a:endParaRPr lang="en-US" b="1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3"/>
          </p:nvPr>
        </p:nvGraphicFramePr>
        <p:xfrm>
          <a:off x="457200" y="2209800"/>
          <a:ext cx="8077200" cy="396240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019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19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193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193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90600">
                <a:tc>
                  <a:txBody>
                    <a:bodyPr/>
                    <a:lstStyle/>
                    <a:p>
                      <a:pPr lvl="0" algn="ctr"/>
                      <a:r>
                        <a:rPr lang="ar-SA" sz="2000" b="1" dirty="0" smtClean="0"/>
                        <a:t>الحرف </a:t>
                      </a:r>
                      <a:r>
                        <a:rPr lang="ar-SA" sz="2000" b="1" dirty="0" err="1" smtClean="0"/>
                        <a:t>الثالث </a:t>
                      </a:r>
                      <a:r>
                        <a:rPr lang="ar-SA" sz="2000" b="1" dirty="0" smtClean="0"/>
                        <a:t>( </a:t>
                      </a:r>
                      <a:r>
                        <a:rPr lang="ar-SA" sz="2000" b="1" dirty="0" err="1" smtClean="0"/>
                        <a:t>3</a:t>
                      </a:r>
                      <a:r>
                        <a:rPr lang="ar-SA" sz="2000" b="1" baseline="0" dirty="0" err="1" smtClean="0"/>
                        <a:t> )</a:t>
                      </a:r>
                      <a:r>
                        <a:rPr lang="ar-SA" sz="2000" b="1" baseline="0" dirty="0" smtClean="0"/>
                        <a:t> 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ar-SA" sz="2000" b="1" dirty="0" smtClean="0"/>
                        <a:t>الحرف</a:t>
                      </a:r>
                      <a:r>
                        <a:rPr lang="ar-SA" sz="2000" b="1" baseline="0" dirty="0" smtClean="0"/>
                        <a:t> </a:t>
                      </a:r>
                      <a:r>
                        <a:rPr lang="ar-SA" sz="2000" b="1" baseline="0" dirty="0" err="1" smtClean="0"/>
                        <a:t>الثاني </a:t>
                      </a:r>
                      <a:r>
                        <a:rPr lang="ar-SA" sz="2000" b="1" baseline="0" dirty="0" smtClean="0"/>
                        <a:t>( </a:t>
                      </a:r>
                      <a:r>
                        <a:rPr lang="ar-SA" sz="2000" b="1" baseline="0" dirty="0" err="1" smtClean="0"/>
                        <a:t>2 )</a:t>
                      </a:r>
                      <a:r>
                        <a:rPr lang="ar-SA" sz="2000" b="1" baseline="0" dirty="0" smtClean="0"/>
                        <a:t> 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ar-SA" sz="2000" b="1" dirty="0" smtClean="0"/>
                        <a:t>الحرف </a:t>
                      </a:r>
                      <a:r>
                        <a:rPr lang="ar-SA" sz="2000" b="1" dirty="0" err="1" smtClean="0"/>
                        <a:t>الأول</a:t>
                      </a:r>
                      <a:r>
                        <a:rPr lang="ar-SA" sz="2000" b="1" baseline="0" dirty="0" err="1" smtClean="0"/>
                        <a:t> </a:t>
                      </a:r>
                      <a:r>
                        <a:rPr lang="ar-SA" sz="2000" b="1" baseline="0" dirty="0" smtClean="0"/>
                        <a:t>( </a:t>
                      </a:r>
                      <a:r>
                        <a:rPr lang="ar-SA" sz="2000" b="1" baseline="0" dirty="0" err="1" smtClean="0"/>
                        <a:t>1 )</a:t>
                      </a:r>
                      <a:r>
                        <a:rPr lang="ar-SA" sz="2000" b="1" baseline="0" dirty="0" smtClean="0"/>
                        <a:t> 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ar-SA" sz="2800" b="1" dirty="0" smtClean="0"/>
                        <a:t>الفعل </a:t>
                      </a:r>
                      <a:endParaRPr lang="en-US" sz="2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90600">
                <a:tc>
                  <a:txBody>
                    <a:bodyPr/>
                    <a:lstStyle/>
                    <a:p>
                      <a:pPr lvl="0" algn="ctr"/>
                      <a:r>
                        <a:rPr lang="ar-SA" sz="3600" b="1" dirty="0" smtClean="0">
                          <a:solidFill>
                            <a:srgbClr val="FF0000"/>
                          </a:solidFill>
                        </a:rPr>
                        <a:t>ب</a:t>
                      </a:r>
                      <a:endParaRPr lang="en-US" sz="36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ar-SA" sz="3600" b="1" dirty="0" smtClean="0">
                          <a:solidFill>
                            <a:srgbClr val="FF0000"/>
                          </a:solidFill>
                        </a:rPr>
                        <a:t>ت</a:t>
                      </a:r>
                      <a:endParaRPr lang="en-US" sz="36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ar-SA" sz="3600" b="1" dirty="0" smtClean="0">
                          <a:solidFill>
                            <a:srgbClr val="FF0000"/>
                          </a:solidFill>
                        </a:rPr>
                        <a:t>ك </a:t>
                      </a:r>
                      <a:endParaRPr lang="en-US" sz="36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ar-SA" sz="2800" b="1" dirty="0" smtClean="0"/>
                        <a:t>كتب </a:t>
                      </a:r>
                      <a:endParaRPr lang="en-US" sz="2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90600">
                <a:tc>
                  <a:txBody>
                    <a:bodyPr/>
                    <a:lstStyle/>
                    <a:p>
                      <a:pPr lvl="0" algn="ctr"/>
                      <a:r>
                        <a:rPr lang="ar-SA" sz="3600" b="1" dirty="0" smtClean="0">
                          <a:solidFill>
                            <a:srgbClr val="FF0000"/>
                          </a:solidFill>
                        </a:rPr>
                        <a:t>ع</a:t>
                      </a:r>
                      <a:endParaRPr lang="en-US" sz="36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ar-SA" sz="3600" b="1" dirty="0" smtClean="0">
                          <a:solidFill>
                            <a:srgbClr val="FF0000"/>
                          </a:solidFill>
                        </a:rPr>
                        <a:t>ر</a:t>
                      </a:r>
                      <a:endParaRPr lang="en-US" sz="36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ar-SA" sz="3600" b="1" dirty="0" smtClean="0">
                          <a:solidFill>
                            <a:srgbClr val="FF0000"/>
                          </a:solidFill>
                        </a:rPr>
                        <a:t>ز</a:t>
                      </a:r>
                      <a:endParaRPr lang="en-US" sz="36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ar-SA" sz="2800" b="1" dirty="0" smtClean="0"/>
                        <a:t>زرع </a:t>
                      </a:r>
                      <a:endParaRPr lang="en-US" sz="2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90600">
                <a:tc>
                  <a:txBody>
                    <a:bodyPr/>
                    <a:lstStyle/>
                    <a:p>
                      <a:pPr lvl="0" algn="ctr"/>
                      <a:r>
                        <a:rPr lang="ar-SA" sz="3600" b="1" dirty="0" smtClean="0">
                          <a:solidFill>
                            <a:srgbClr val="FF0000"/>
                          </a:solidFill>
                        </a:rPr>
                        <a:t>م</a:t>
                      </a:r>
                      <a:endParaRPr lang="en-US" sz="36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ar-SA" sz="3600" b="1" dirty="0" smtClean="0">
                          <a:solidFill>
                            <a:srgbClr val="FF0000"/>
                          </a:solidFill>
                        </a:rPr>
                        <a:t>س</a:t>
                      </a:r>
                      <a:endParaRPr lang="en-US" sz="36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ar-SA" sz="3600" b="1" dirty="0" smtClean="0">
                          <a:solidFill>
                            <a:srgbClr val="FF0000"/>
                          </a:solidFill>
                        </a:rPr>
                        <a:t>ر</a:t>
                      </a:r>
                      <a:endParaRPr lang="en-US" sz="36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ar-SA" sz="2800" b="1" dirty="0" smtClean="0"/>
                        <a:t>رسم </a:t>
                      </a:r>
                      <a:endParaRPr lang="en-US" sz="2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90600"/>
            <a:ext cx="8229600" cy="251460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ar-SA" sz="4800" b="1" dirty="0" smtClean="0"/>
              <a:t>تتكون معظم الأفعال في اللغة العربية من ثلاثة أحرف أصلية </a:t>
            </a:r>
            <a:endParaRPr lang="en-US" sz="4800" b="1" dirty="0"/>
          </a:p>
        </p:txBody>
      </p:sp>
      <p:pic>
        <p:nvPicPr>
          <p:cNvPr id="19458" name="Picture 2" descr="Letters And Words Logo 300x127 حروف وكلمات: تطبيق تعليمي من آي فون إسلام [أكواد مجانية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4038600"/>
            <a:ext cx="5619750" cy="23812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2.bp.blogspot.com/-NtQPx7Ddibc/TZ2TxWm9pwI/AAAAAAAAAFU/A4keAOopHGA/s1600/untitled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533400"/>
            <a:ext cx="2667000" cy="1837267"/>
          </a:xfrm>
          <a:prstGeom prst="rect">
            <a:avLst/>
          </a:prstGeom>
          <a:noFill/>
        </p:spPr>
      </p:pic>
      <p:pic>
        <p:nvPicPr>
          <p:cNvPr id="18438" name="Picture 6" descr="http://baradays.com/images/electronic_body_scal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304800"/>
            <a:ext cx="4114800" cy="2540890"/>
          </a:xfrm>
          <a:prstGeom prst="rect">
            <a:avLst/>
          </a:prstGeom>
          <a:noFill/>
        </p:spPr>
      </p:pic>
      <p:pic>
        <p:nvPicPr>
          <p:cNvPr id="18440" name="Picture 8" descr="http://images.sixrevisions.com/2008/10/12-28_weighting_machine.jpg"/>
          <p:cNvPicPr>
            <a:picLocks noChangeAspect="1" noChangeArrowheads="1"/>
          </p:cNvPicPr>
          <p:nvPr/>
        </p:nvPicPr>
        <p:blipFill>
          <a:blip r:embed="rId4" cstate="print"/>
          <a:srcRect r="27273"/>
          <a:stretch>
            <a:fillRect/>
          </a:stretch>
        </p:blipFill>
        <p:spPr bwMode="auto">
          <a:xfrm>
            <a:off x="457200" y="3429000"/>
            <a:ext cx="3810000" cy="2381250"/>
          </a:xfrm>
          <a:prstGeom prst="rect">
            <a:avLst/>
          </a:prstGeom>
          <a:noFill/>
        </p:spPr>
      </p:pic>
      <p:pic>
        <p:nvPicPr>
          <p:cNvPr id="18442" name="Picture 10" descr="http://cf5.souqcdn.com/item/46/74/34/4/item_XL_4674344_128136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05400" y="4267200"/>
            <a:ext cx="3200400" cy="1082802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838200" y="2667000"/>
            <a:ext cx="27432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2400" dirty="0" smtClean="0"/>
              <a:t>ميزان ذو الكفين </a:t>
            </a:r>
            <a:endParaRPr lang="en-US" sz="2400" dirty="0"/>
          </a:p>
        </p:txBody>
      </p:sp>
      <p:sp>
        <p:nvSpPr>
          <p:cNvPr id="10" name="Rectangle 9"/>
          <p:cNvSpPr/>
          <p:nvPr/>
        </p:nvSpPr>
        <p:spPr>
          <a:xfrm>
            <a:off x="5181600" y="2667000"/>
            <a:ext cx="27432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2400" dirty="0" smtClean="0"/>
              <a:t>ميزان لقياس الوزن  </a:t>
            </a:r>
            <a:endParaRPr lang="en-US" sz="2400" dirty="0"/>
          </a:p>
        </p:txBody>
      </p:sp>
      <p:sp>
        <p:nvSpPr>
          <p:cNvPr id="11" name="Rectangle 10"/>
          <p:cNvSpPr/>
          <p:nvPr/>
        </p:nvSpPr>
        <p:spPr>
          <a:xfrm>
            <a:off x="990600" y="5791200"/>
            <a:ext cx="27432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2400" dirty="0" smtClean="0"/>
              <a:t>ميزان إلكتروني </a:t>
            </a:r>
            <a:endParaRPr lang="en-US" sz="2400" dirty="0"/>
          </a:p>
        </p:txBody>
      </p:sp>
      <p:sp>
        <p:nvSpPr>
          <p:cNvPr id="12" name="Rectangle 11"/>
          <p:cNvSpPr/>
          <p:nvPr/>
        </p:nvSpPr>
        <p:spPr>
          <a:xfrm>
            <a:off x="5410200" y="5791200"/>
            <a:ext cx="27432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2400" dirty="0" smtClean="0"/>
              <a:t>ميزان الحرارة 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4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4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48680"/>
            <a:ext cx="8964487" cy="5042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33510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609600" y="1397000"/>
          <a:ext cx="8001000" cy="34797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00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002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002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002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159933">
                <a:tc>
                  <a:txBody>
                    <a:bodyPr/>
                    <a:lstStyle/>
                    <a:p>
                      <a:pPr algn="ctr"/>
                      <a:r>
                        <a:rPr lang="ar-SA" dirty="0" smtClean="0"/>
                        <a:t>الحرف الأصلي</a:t>
                      </a:r>
                      <a:r>
                        <a:rPr lang="ar-SA" baseline="0" dirty="0" smtClean="0"/>
                        <a:t> الثالث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dirty="0" smtClean="0"/>
                        <a:t>الحرف الأصلي</a:t>
                      </a:r>
                      <a:r>
                        <a:rPr lang="ar-SA" baseline="0" dirty="0" smtClean="0"/>
                        <a:t> الثاني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dirty="0" smtClean="0"/>
                        <a:t>الحرف الأصلي الأول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dirty="0" smtClean="0"/>
                        <a:t>الفعل الثلاثي</a:t>
                      </a:r>
                      <a:r>
                        <a:rPr lang="ar-SA" baseline="0" dirty="0" smtClean="0"/>
                        <a:t> 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59933">
                <a:tc>
                  <a:txBody>
                    <a:bodyPr/>
                    <a:lstStyle/>
                    <a:p>
                      <a:pPr algn="ctr"/>
                      <a:endParaRPr lang="en-US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3200" b="1" dirty="0" smtClean="0"/>
                        <a:t>زرع </a:t>
                      </a:r>
                      <a:endParaRPr lang="en-US" sz="3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59933">
                <a:tc>
                  <a:txBody>
                    <a:bodyPr/>
                    <a:lstStyle/>
                    <a:p>
                      <a:pPr algn="ctr"/>
                      <a:endParaRPr lang="en-US" sz="32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3200" b="1" dirty="0" smtClean="0"/>
                        <a:t>علم </a:t>
                      </a:r>
                      <a:endParaRPr lang="en-US" sz="3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800600" y="1905000"/>
            <a:ext cx="1143000" cy="40011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ar-SA" sz="2000" b="1" dirty="0" smtClean="0">
                <a:solidFill>
                  <a:schemeClr val="bg1"/>
                </a:solidFill>
              </a:rPr>
              <a:t>فاء الكلمة 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48000" y="1905000"/>
            <a:ext cx="1143000" cy="40011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ar-SA" sz="2000" b="1" dirty="0" smtClean="0">
                <a:solidFill>
                  <a:schemeClr val="bg1"/>
                </a:solidFill>
              </a:rPr>
              <a:t>عين الكلمة 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66800" y="1905000"/>
            <a:ext cx="1143000" cy="40011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ar-SA" sz="2000" b="1" dirty="0" smtClean="0">
                <a:solidFill>
                  <a:schemeClr val="bg1"/>
                </a:solidFill>
              </a:rPr>
              <a:t>لام الكلمة 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34000" y="2895600"/>
            <a:ext cx="45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3200" b="1" dirty="0"/>
              <a:t>ز</a:t>
            </a:r>
            <a:endParaRPr lang="en-US" sz="32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1371600" y="4038600"/>
            <a:ext cx="45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3200" b="1" dirty="0"/>
              <a:t>م</a:t>
            </a:r>
            <a:endParaRPr lang="en-US" sz="32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371600" y="2971800"/>
            <a:ext cx="45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3200" b="1" dirty="0"/>
              <a:t>ع</a:t>
            </a:r>
            <a:endParaRPr lang="en-US" sz="32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3429000" y="2971800"/>
            <a:ext cx="45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3200" b="1" dirty="0" smtClean="0"/>
              <a:t>ر</a:t>
            </a:r>
            <a:endParaRPr lang="en-US" sz="32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5334000" y="4038600"/>
            <a:ext cx="45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3200" b="1" dirty="0"/>
              <a:t>ع</a:t>
            </a:r>
            <a:endParaRPr lang="en-US" sz="32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3276600" y="3886200"/>
            <a:ext cx="45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3200" b="1" dirty="0"/>
              <a:t>ل</a:t>
            </a:r>
            <a:endParaRPr lang="en-US" sz="3200" b="1" dirty="0"/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5410200" y="2819400"/>
            <a:ext cx="152400" cy="76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1371600" y="4038600"/>
            <a:ext cx="152400" cy="76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3505200" y="4419600"/>
            <a:ext cx="152400" cy="76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1295400" y="2895600"/>
            <a:ext cx="152400" cy="76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5334000" y="3962400"/>
            <a:ext cx="152400" cy="76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3429000" y="2895600"/>
            <a:ext cx="152400" cy="76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762000" y="381000"/>
            <a:ext cx="7620000" cy="5847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ar-SA" sz="3200" b="1" dirty="0" smtClean="0"/>
              <a:t>وزن الكلمة </a:t>
            </a:r>
            <a:r>
              <a:rPr lang="ar-SA" sz="3200" b="1" dirty="0" err="1" smtClean="0"/>
              <a:t>الثلاثية </a:t>
            </a:r>
            <a:r>
              <a:rPr lang="ar-SA" sz="3200" b="1" dirty="0" smtClean="0"/>
              <a:t>( </a:t>
            </a:r>
            <a:r>
              <a:rPr lang="ar-SA" sz="3200" b="1" dirty="0" err="1" smtClean="0"/>
              <a:t>فعل )</a:t>
            </a:r>
            <a:r>
              <a:rPr lang="ar-SA" sz="3200" b="1" dirty="0" smtClean="0"/>
              <a:t> </a:t>
            </a:r>
            <a:endParaRPr lang="en-US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/>
      <p:bldP spid="10" grpId="0"/>
      <p:bldP spid="11" grpId="0"/>
      <p:bldP spid="12" grpId="0"/>
      <p:bldP spid="13" grpId="0"/>
      <p:bldP spid="14" grpId="0"/>
      <p:bldP spid="2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94456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ar-SA" dirty="0" smtClean="0"/>
              <a:t>كيف نزن </a:t>
            </a:r>
            <a:r>
              <a:rPr lang="ar-SA" dirty="0" err="1" smtClean="0"/>
              <a:t>الكلمات ؟</a:t>
            </a:r>
            <a:r>
              <a:rPr lang="ar-SA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algn="r" rtl="1"/>
            <a:r>
              <a:rPr lang="ar-SA" dirty="0" err="1" smtClean="0"/>
              <a:t>كلمة </a:t>
            </a:r>
            <a:r>
              <a:rPr lang="ar-SA" dirty="0" smtClean="0"/>
              <a:t>(  </a:t>
            </a:r>
            <a:r>
              <a:rPr lang="ar-SA" dirty="0" err="1" smtClean="0">
                <a:solidFill>
                  <a:srgbClr val="FF0000"/>
                </a:solidFill>
              </a:rPr>
              <a:t>دَرَسَ</a:t>
            </a:r>
            <a:r>
              <a:rPr lang="ar-SA" dirty="0" err="1" smtClean="0"/>
              <a:t>  </a:t>
            </a:r>
            <a:r>
              <a:rPr lang="ar-SA" dirty="0" smtClean="0"/>
              <a:t>) و هي فعل </a:t>
            </a:r>
            <a:r>
              <a:rPr lang="ar-SA" dirty="0" err="1" smtClean="0"/>
              <a:t>ماض :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990600" y="2514600"/>
          <a:ext cx="7010400" cy="384048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4829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222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21765">
                <a:tc>
                  <a:txBody>
                    <a:bodyPr/>
                    <a:lstStyle/>
                    <a:p>
                      <a:pPr algn="ctr"/>
                      <a:r>
                        <a:rPr lang="ar-SA" sz="2800" dirty="0" smtClean="0"/>
                        <a:t>وزن الكلمة 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2800" dirty="0" smtClean="0"/>
                        <a:t>لام الكلمة 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2800" dirty="0" smtClean="0"/>
                        <a:t>عين الكلمة 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2800" dirty="0" smtClean="0"/>
                        <a:t>فاء الكلمة 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27417">
                <a:tc rowSpan="2">
                  <a:txBody>
                    <a:bodyPr/>
                    <a:lstStyle/>
                    <a:p>
                      <a:pPr algn="ctr"/>
                      <a:endParaRPr lang="ar-SA" sz="2400" b="1" dirty="0" smtClean="0"/>
                    </a:p>
                    <a:p>
                      <a:pPr algn="ctr"/>
                      <a:endParaRPr lang="ar-SA" sz="2400" b="1" dirty="0" smtClean="0"/>
                    </a:p>
                    <a:p>
                      <a:pPr algn="ctr"/>
                      <a:endParaRPr lang="ar-SA" sz="2400" b="1" dirty="0" smtClean="0"/>
                    </a:p>
                    <a:p>
                      <a:pPr algn="ctr"/>
                      <a:r>
                        <a:rPr lang="ar-SA" sz="4000" b="1" dirty="0" smtClean="0"/>
                        <a:t>فَعَلَ</a:t>
                      </a:r>
                      <a:r>
                        <a:rPr lang="ar-SA" sz="2400" b="1" dirty="0" smtClean="0"/>
                        <a:t>  </a:t>
                      </a:r>
                    </a:p>
                    <a:p>
                      <a:pPr algn="ctr"/>
                      <a:endParaRPr lang="ar-SA" sz="2400" b="1" dirty="0" smtClean="0"/>
                    </a:p>
                    <a:p>
                      <a:pPr algn="ctr"/>
                      <a:endParaRPr lang="ar-SA" sz="2400" b="1" dirty="0" smtClean="0"/>
                    </a:p>
                    <a:p>
                      <a:pPr algn="ctr"/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ar-SA" sz="2400" b="1" dirty="0" smtClean="0"/>
                    </a:p>
                    <a:p>
                      <a:pPr algn="ctr"/>
                      <a:endParaRPr lang="ar-SA" sz="2400" b="1" dirty="0" smtClean="0"/>
                    </a:p>
                    <a:p>
                      <a:pPr algn="ctr"/>
                      <a:endParaRPr lang="ar-SA" sz="2400" b="1" dirty="0" smtClean="0"/>
                    </a:p>
                    <a:p>
                      <a:pPr algn="ctr"/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ar-SA" sz="2400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ar-SA" sz="2400" b="1" dirty="0" smtClean="0"/>
                    </a:p>
                    <a:p>
                      <a:pPr algn="ctr"/>
                      <a:endParaRPr lang="ar-SA" sz="2400" b="1" dirty="0" smtClean="0"/>
                    </a:p>
                    <a:p>
                      <a:pPr algn="ctr"/>
                      <a:endParaRPr lang="en-US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27417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ar-SA" sz="2400" b="1" dirty="0" smtClean="0"/>
                    </a:p>
                    <a:p>
                      <a:pPr algn="ctr"/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ar-SA" sz="2400" b="1" dirty="0" smtClean="0"/>
                    </a:p>
                    <a:p>
                      <a:pPr algn="ctr"/>
                      <a:endParaRPr lang="ar-SA" sz="2400" b="1" dirty="0" smtClean="0"/>
                    </a:p>
                    <a:p>
                      <a:pPr algn="ctr"/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ar-SA" sz="2400" b="1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cxnSp>
        <p:nvCxnSpPr>
          <p:cNvPr id="6" name="Straight Connector 5"/>
          <p:cNvCxnSpPr/>
          <p:nvPr/>
        </p:nvCxnSpPr>
        <p:spPr>
          <a:xfrm flipH="1">
            <a:off x="6934200" y="3657600"/>
            <a:ext cx="152400" cy="76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5181600" y="3962400"/>
            <a:ext cx="152400" cy="76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3276600" y="3733800"/>
            <a:ext cx="152400" cy="76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7010400" y="5257800"/>
            <a:ext cx="152400" cy="76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5181600" y="5334000"/>
            <a:ext cx="152400" cy="76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3352800" y="5257800"/>
            <a:ext cx="152400" cy="76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934200" y="3805535"/>
            <a:ext cx="38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2400" b="1" dirty="0" smtClean="0"/>
              <a:t>د</a:t>
            </a:r>
            <a:endParaRPr lang="en-US" sz="2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5181600" y="3957935"/>
            <a:ext cx="38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3200" b="1" dirty="0" smtClean="0"/>
              <a:t>ر</a:t>
            </a:r>
            <a:endParaRPr lang="en-US" sz="32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5181600" y="5405735"/>
            <a:ext cx="38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2400" b="1" dirty="0" smtClean="0"/>
              <a:t>ع</a:t>
            </a:r>
            <a:endParaRPr lang="en-US" sz="24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3276600" y="3881735"/>
            <a:ext cx="38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3200" b="1" dirty="0"/>
              <a:t>س</a:t>
            </a:r>
            <a:endParaRPr lang="en-US" sz="32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3276600" y="5334000"/>
            <a:ext cx="38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2400" b="1" dirty="0"/>
              <a:t>ل</a:t>
            </a:r>
            <a:endParaRPr lang="en-US" sz="24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7010400" y="5405735"/>
            <a:ext cx="38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2400" b="1" dirty="0" smtClean="0"/>
              <a:t>ف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57200" y="685801"/>
            <a:ext cx="8229600" cy="838200"/>
          </a:xfrm>
        </p:spPr>
        <p:txBody>
          <a:bodyPr/>
          <a:lstStyle/>
          <a:p>
            <a:pPr algn="r" rtl="1"/>
            <a:r>
              <a:rPr lang="ar-SA" b="1" dirty="0" err="1" smtClean="0"/>
              <a:t>كلمة </a:t>
            </a:r>
            <a:r>
              <a:rPr lang="ar-SA" b="1" dirty="0" smtClean="0"/>
              <a:t>( </a:t>
            </a:r>
            <a:r>
              <a:rPr lang="ar-SA" b="1" dirty="0" err="1" smtClean="0">
                <a:solidFill>
                  <a:srgbClr val="FF0000"/>
                </a:solidFill>
              </a:rPr>
              <a:t>حُمِلَ</a:t>
            </a:r>
            <a:r>
              <a:rPr lang="ar-SA" b="1" dirty="0" err="1" smtClean="0"/>
              <a:t> ) :</a:t>
            </a:r>
            <a:r>
              <a:rPr lang="ar-SA" b="1" dirty="0" smtClean="0"/>
              <a:t> </a:t>
            </a:r>
            <a:endParaRPr lang="en-US" b="1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457200" y="1981200"/>
          <a:ext cx="8077200" cy="43434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019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19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193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193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447800">
                <a:tc>
                  <a:txBody>
                    <a:bodyPr/>
                    <a:lstStyle/>
                    <a:p>
                      <a:pPr algn="ctr" rtl="1"/>
                      <a:r>
                        <a:rPr lang="ar-SA" sz="3200" dirty="0" smtClean="0"/>
                        <a:t>وزن الكلمة 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200" dirty="0" smtClean="0"/>
                        <a:t>لام الكلمة 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200" dirty="0" smtClean="0"/>
                        <a:t>عين الكلمة 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200" dirty="0" smtClean="0"/>
                        <a:t>فاء الكلمة </a:t>
                      </a:r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7800">
                <a:tc rowSpan="2">
                  <a:txBody>
                    <a:bodyPr/>
                    <a:lstStyle/>
                    <a:p>
                      <a:pPr algn="ctr" rtl="1"/>
                      <a:endParaRPr lang="ar-SA" sz="2400" b="1" dirty="0" smtClean="0"/>
                    </a:p>
                    <a:p>
                      <a:pPr algn="ctr" rtl="1"/>
                      <a:endParaRPr lang="ar-SA" sz="2400" b="1" dirty="0" smtClean="0"/>
                    </a:p>
                    <a:p>
                      <a:pPr algn="r" rtl="1"/>
                      <a:r>
                        <a:rPr lang="ar-SA" sz="2400" b="1" dirty="0" smtClean="0"/>
                        <a:t>         </a:t>
                      </a:r>
                    </a:p>
                    <a:p>
                      <a:pPr algn="ctr" rtl="1"/>
                      <a:r>
                        <a:rPr lang="ar-SA" sz="4400" b="1" dirty="0" smtClean="0"/>
                        <a:t>فُعِلَ </a:t>
                      </a:r>
                      <a:endParaRPr lang="en-US" sz="4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ar-SA" sz="2400" b="1" dirty="0" smtClean="0"/>
                    </a:p>
                    <a:p>
                      <a:pPr algn="ctr" rtl="1"/>
                      <a:r>
                        <a:rPr lang="ar-SA" sz="2400" b="1" dirty="0" smtClean="0"/>
                        <a:t>ل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ar-SA" sz="2400" b="1" dirty="0" smtClean="0"/>
                    </a:p>
                    <a:p>
                      <a:pPr algn="ctr" rtl="1"/>
                      <a:r>
                        <a:rPr lang="ar-SA" sz="2400" b="1" dirty="0" smtClean="0"/>
                        <a:t>م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ar-SA" sz="2400" b="1" dirty="0" smtClean="0"/>
                    </a:p>
                    <a:p>
                      <a:pPr algn="ctr" rtl="1"/>
                      <a:r>
                        <a:rPr lang="ar-SA" sz="2400" b="1" dirty="0" err="1" smtClean="0"/>
                        <a:t>حُ</a:t>
                      </a:r>
                      <a:endParaRPr lang="en-US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4780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ar-SA" sz="2400" b="1" dirty="0" smtClean="0"/>
                    </a:p>
                    <a:p>
                      <a:pPr algn="ctr" rtl="1"/>
                      <a:r>
                        <a:rPr lang="ar-SA" sz="2400" b="1" dirty="0" smtClean="0"/>
                        <a:t>ل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ar-SA" sz="2400" b="1" dirty="0" smtClean="0"/>
                    </a:p>
                    <a:p>
                      <a:pPr algn="ctr" rtl="1"/>
                      <a:r>
                        <a:rPr lang="ar-SA" sz="2400" b="1" dirty="0" smtClean="0"/>
                        <a:t>ع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ar-SA" sz="2400" b="1" dirty="0" smtClean="0"/>
                    </a:p>
                    <a:p>
                      <a:pPr algn="ctr" rtl="1"/>
                      <a:r>
                        <a:rPr lang="ar-SA" sz="2400" b="1" dirty="0" smtClean="0"/>
                        <a:t>فُ</a:t>
                      </a:r>
                      <a:endParaRPr lang="en-US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cxnSp>
        <p:nvCxnSpPr>
          <p:cNvPr id="6" name="Straight Connector 5"/>
          <p:cNvCxnSpPr/>
          <p:nvPr/>
        </p:nvCxnSpPr>
        <p:spPr>
          <a:xfrm flipV="1">
            <a:off x="5334000" y="4267200"/>
            <a:ext cx="152400" cy="76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3352800" y="3810000"/>
            <a:ext cx="152400" cy="76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5410200" y="5715000"/>
            <a:ext cx="152400" cy="76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3352800" y="5181600"/>
            <a:ext cx="152400" cy="76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650" name="Picture 2" descr="http://www.simplyhappy.me/wp-content/uploads/2014/03/weights-gir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5800" y="146050"/>
            <a:ext cx="1524000" cy="1587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57200" y="533400"/>
            <a:ext cx="8229600" cy="685800"/>
          </a:xfrm>
        </p:spPr>
        <p:txBody>
          <a:bodyPr>
            <a:normAutofit fontScale="92500" lnSpcReduction="10000"/>
          </a:bodyPr>
          <a:lstStyle/>
          <a:p>
            <a:pPr algn="r" rtl="1"/>
            <a:r>
              <a:rPr lang="ar-SA" sz="3600" b="1" dirty="0" smtClean="0"/>
              <a:t>هذه </a:t>
            </a:r>
            <a:r>
              <a:rPr lang="ar-SA" sz="3600" b="1" dirty="0" err="1" smtClean="0">
                <a:solidFill>
                  <a:srgbClr val="FF0000"/>
                </a:solidFill>
              </a:rPr>
              <a:t>كُتُبٌ</a:t>
            </a:r>
            <a:r>
              <a:rPr lang="ar-SA" sz="3600" b="1" dirty="0" err="1" smtClean="0"/>
              <a:t> </a:t>
            </a:r>
            <a:r>
              <a:rPr lang="ar-SA" dirty="0" err="1" smtClean="0"/>
              <a:t>: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533400" y="2286000"/>
          <a:ext cx="8001000" cy="41805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000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002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002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002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010640">
                <a:tc>
                  <a:txBody>
                    <a:bodyPr/>
                    <a:lstStyle/>
                    <a:p>
                      <a:pPr algn="ctr" rtl="1"/>
                      <a:r>
                        <a:rPr lang="ar-SA" sz="2800" dirty="0" smtClean="0"/>
                        <a:t>وزن الكلمة 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800" dirty="0" smtClean="0"/>
                        <a:t>لام الكلمة 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800" dirty="0" smtClean="0"/>
                        <a:t>عين الكلمة 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800" dirty="0" smtClean="0"/>
                        <a:t>فاء الكلمة </a:t>
                      </a:r>
                      <a:endParaRPr lang="en-US" sz="2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10640">
                <a:tc rowSpan="2">
                  <a:txBody>
                    <a:bodyPr/>
                    <a:lstStyle/>
                    <a:p>
                      <a:pPr algn="ctr" rtl="1"/>
                      <a:endParaRPr lang="ar-SA" sz="2800" dirty="0" smtClean="0"/>
                    </a:p>
                    <a:p>
                      <a:pPr algn="ctr" rtl="1"/>
                      <a:endParaRPr lang="ar-SA" sz="2800" dirty="0" smtClean="0"/>
                    </a:p>
                    <a:p>
                      <a:pPr algn="ctr" rtl="1"/>
                      <a:endParaRPr lang="ar-SA" sz="2800" dirty="0" smtClean="0"/>
                    </a:p>
                    <a:p>
                      <a:pPr algn="ctr" rtl="1"/>
                      <a:r>
                        <a:rPr lang="ar-SA" sz="4400" dirty="0" smtClean="0"/>
                        <a:t>فُعُلٌ</a:t>
                      </a:r>
                      <a:r>
                        <a:rPr lang="ar-SA" sz="2800" dirty="0" smtClean="0"/>
                        <a:t> 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ar-SA" sz="2800" b="1" dirty="0" smtClean="0"/>
                    </a:p>
                    <a:p>
                      <a:pPr algn="ctr" rtl="1"/>
                      <a:endParaRPr lang="ar-SA" sz="2800" b="1" dirty="0" smtClean="0"/>
                    </a:p>
                    <a:p>
                      <a:pPr algn="ctr" rtl="1"/>
                      <a:r>
                        <a:rPr lang="ar-SA" sz="2800" b="1" dirty="0" err="1" smtClean="0"/>
                        <a:t>بٌ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ar-SA" sz="2800" b="1" dirty="0" smtClean="0"/>
                    </a:p>
                    <a:p>
                      <a:pPr algn="ctr" rtl="1"/>
                      <a:endParaRPr lang="ar-SA" sz="2800" b="1" dirty="0" smtClean="0"/>
                    </a:p>
                    <a:p>
                      <a:pPr algn="ctr" rtl="1"/>
                      <a:r>
                        <a:rPr lang="ar-SA" sz="2800" b="1" dirty="0" err="1" smtClean="0"/>
                        <a:t>تُ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ar-SA" sz="2800" b="1" dirty="0" smtClean="0"/>
                    </a:p>
                    <a:p>
                      <a:pPr algn="ctr" rtl="1"/>
                      <a:endParaRPr lang="ar-SA" sz="2800" b="1" dirty="0" smtClean="0"/>
                    </a:p>
                    <a:p>
                      <a:pPr algn="ctr" rtl="1"/>
                      <a:r>
                        <a:rPr lang="ar-SA" sz="2800" b="1" dirty="0" err="1" smtClean="0"/>
                        <a:t>كُ</a:t>
                      </a:r>
                      <a:endParaRPr lang="en-US" sz="2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55321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ar-SA" sz="2800" b="1" dirty="0" smtClean="0"/>
                    </a:p>
                    <a:p>
                      <a:pPr algn="ctr"/>
                      <a:endParaRPr lang="ar-SA" sz="2800" b="1" dirty="0" smtClean="0"/>
                    </a:p>
                    <a:p>
                      <a:pPr algn="ctr"/>
                      <a:r>
                        <a:rPr lang="ar-SA" sz="2800" b="1" dirty="0" smtClean="0"/>
                        <a:t>لٌ 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ar-SA" sz="2800" b="1" dirty="0" smtClean="0"/>
                    </a:p>
                    <a:p>
                      <a:pPr algn="ctr"/>
                      <a:endParaRPr lang="ar-SA" sz="2800" b="1" dirty="0" smtClean="0"/>
                    </a:p>
                    <a:p>
                      <a:pPr algn="ctr"/>
                      <a:r>
                        <a:rPr lang="ar-SA" sz="2800" b="1" dirty="0" smtClean="0"/>
                        <a:t>عُ </a:t>
                      </a:r>
                    </a:p>
                    <a:p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ar-SA" sz="2800" b="1" dirty="0" smtClean="0"/>
                    </a:p>
                    <a:p>
                      <a:pPr algn="ctr" rtl="1"/>
                      <a:endParaRPr lang="ar-SA" sz="2800" b="1" dirty="0" smtClean="0"/>
                    </a:p>
                    <a:p>
                      <a:pPr algn="ctr" rtl="1"/>
                      <a:r>
                        <a:rPr lang="ar-SA" sz="2800" b="1" dirty="0" smtClean="0"/>
                        <a:t>فُ</a:t>
                      </a:r>
                      <a:r>
                        <a:rPr lang="ar-SA" sz="2800" b="1" baseline="0" dirty="0" smtClean="0"/>
                        <a:t> </a:t>
                      </a:r>
                      <a:endParaRPr lang="en-US" sz="2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6626" name="AutoShape 2" descr="data:image/jpeg;base64,/9j/4AAQSkZJRgABAQAAAQABAAD/2wCEAAkGBxQQEhUUEhQUFhQVFBYXGRUXFRcbGRccFBcXFhcYFxkdHCgiGholHBUXIjEhJikrLi4uFx8zODMsNygtLiwBCgoKDg0OGhAQGy0lICQsLCwsLCwsLCwsLCwsLCwsLCwsLywsLCwsLCwsLCwsLCwsLCwsLCwsLCwsLCwsLCwsLP/AABEIAL0BCwMBEQACEQEDEQH/xAAcAAACAgMBAQAAAAAAAAAAAAAABQMGAQQHAgj/xABIEAACAQICBAsFBQYDBwUAAAABAgMABAURBhIhMQcTMkFRYXGBkaGxIjNCUnIUI2KCwTRDc5Ki0SRTYwgVg7LC4fAlNXSj8f/EABoBAQADAQEBAAAAAAAAAAAAAAABAwQCBQb/xAA2EQACAgEDAgIIBAYCAwAAAAAAAQIDBBEhMQVBEjIGE0JRYXGBoRQikdEzUrHB4fAj0nKSov/aAAwDAQACEQMRAD8A7TbwLqL7K8kcw6KAk4hflXwFAHEL8q+AoA4hflXwFAHEL8q+AoA4hflXwFAHEL8q+AoA4hflXwFAHEL8q+AoA4hflXwFAHEL8q+AoA4hflXwFAHEL8q+AoA4hflXwFAHEL8q+AoA4hflXwFAHEL8q+AoA4hflXwFAHEL8q+AoA4hflXwFAHEL8q+AoA4hflXwFAHEL8q+AoA4hflXwFAHEL8q+AoA4hflXwFAHEL8q+AoA4hflXwFAHEL8q+AoA4hflXwFAHEL8q+AoA4hflXwFAHEL8q+AoA4hflXwFAFtyF+kelASUAUAUAUAUAUAUAUAUAUAUAUAUAUAUBjOgDOgM0BFNcInKZV7WA9aAW3mlFnD7y6gX/iL+hoDXsNNcPnbUiu4Gbo1wPWgHysCMwcwecUBmgCgCgCgCgCgCgCgCgCgCgI7bkL9I9KAkoAoAoAoAoAoAoAoAoAoDxJIFGbEAdJOVALL7SW0hGctzAo65F/vQCG+4UsLiG26V/wCGGb0FAI7vhvsF91HcSn8KZepqNRqLZ+GiWT9mw6Vv4jZegriVsI8srlbCPLNK44RsZl91bQQ/Xt9TVbyql3K3lVLuLrrSHHZt9zHF/DCj9DXDza+xx+Nr7GjPZ4jN7/EpiPwsw9MqrecuyK3nLsjXfRBX97cXEn1N/wB6rebPsip50+yPaaFWg+Fz2ua4/F2/A4eZb8DF3oVbOPZDIekHPyNI5li5JjmWLkjtbHErE52d4+XyFzll0ZNmK1QzYPzGmGbB+Yf2HC/iNqcr61WRc+WoKHLqyzB8q0RthLhmmNsJcMu2A8MWG3OQeRrdjzSjID842VYWF7s7yOZdaJ0dTzqwI29lAbFAFAFAFAFAFAFAFAR23IX6R6UBJQBQBQBQBQGGOXdQFQx/hKw6yzElwruDkUi9tgeg5bB30BTbvh2jOYt7OZzzaxAB/lzNQ2lyQ2lyLLjhTxef3FnHEDzsC3mSKqeRWu5U8itdxbPi2OXBPGXgiB5kyHoM/OqpZla4KZZta4F76MSy5/aL2eTPeNZiD4mqXnP2UVPPfsokh0KtV3h2PW2zwqp5ljKnmWMYQaP2ycmFM+kjM+dVu+x8sqd9j5ZvRwIvJVR2KB+lVuUpcsrcpPlkudcnJipJChAUAUAUAUAUAHo5qDcV3+j1tNyolBPxL7J8qtjfZHhl0MiyPDFK6LS2za9ldSRNnnlrEdm0b+8VqjnfzI1Qzv5kPMN4TcVsMheRC5jHx5ZN1+2uw94rXC+EuGbIX1y4ZfMA4YsOuchI7W7nesoyUfnGyrS0vlndxzKHjdXU7mUgjxFATZ0BmgCgCgCgI7bkL9I9KAkoAoAoAoDBoDh3C9pJdXd8MKsyVHs8YQ2WuWGsQxG5FG+uZSUVqyG9BJgFrh9nmPslxfMhykulj1ogw5QRecDvrLNzl7SXwOXCclqi44aLC7H+FlVG54xkrL9SHIisk6ZrnUw2YqfOqM3eASpu9sdW/wADVDiZpY8kK5EKnJgQegjKoKXtszzQgKAKAKAKAKAKAKAKAKAKAKAKAKAKEhUAVYjo7bz8qMBj8S+yavhkWQ4ZdDInDhiSHAr2wbjLC5cc+qDkT2ryW762V5kXtI215sXtIvOiXDKyMIcViMbbhMqkD86c3NtFa4yUt0bIyUt0dhtLpJUWSNldHAZWU5hgdoINdEk9AFAFAR23IX6R6UBJQBQBQBQBQHzLd3he/wAWnQnXZzbxt0G4l4sf0qaqs3aX+7HL3aR3bB8BitreKGMaojRRs5zltJ6STz1gsXjk2aovRaCfHtBba7OtJEpffxiexIOvWG81EZWQ4ZLUXyIDo/iFn+yXfGoP3N0M+4SDbn21162D8y0+RTLHT4IpdLRH7GJWckH+oF4yLuddop6lS8rT/qZZ4z9xuQ4dbXS69pMjDoDBh2dIqidTi9GYp43uF95hcsXKU5dI2iqtNDNKqSNKo1KwqQFAFAFAFAFAFAFAFAFAGVAeHlUbyB31Ki3wQ2lyas2KxJvb9KtjRORypp7JNim50vhXYp1j+HNvSrVhvuXQoyJ8R0+Ysu9L5MiUik1RvYgqvjV8MWPc0R6da/PLT6E2F6NYnjSa0cKiEkfeuchv26pO0gdQrRCqMODXRhwqeqbbPoPQjATh9lDbM+uY1ObAbCWYscuoZ5d1WmsfUAUAUBHbchfpHpQElAFAFAFAYNAfMNvIEbEny2xX9vIexbht/VvqqfmX1OXyj6PV8wD0gHx21hNSM0JMMgO8A9tRogas9grDLm6DtHhXDrJ195UcW4PLaRuMRGhl/wA23Yo3eBsPhXatsit9zlwhIXfZMUtORJFexj4Jfu5cuphsPfU+sqls9iiWNrwaUmP2jtqXcUtjKeeRckJ6nHs5Vy6NfLuYrMT3o2ZsEfV1oisqHaCpBrPKDiYZ48lwLXQqciCD0EZVyUtNcnmhAUAUAUBgkDfUAgkvEHxDuqxVSfCOHZEX3WkcMe9h2Fv0q2OLNnUVZLyRbNVMekm9xBNJ1rGcvE1Z+GjHzM1QwMqfZI2Y8IxKf92kQPPJJmf5VrrWiHxNcOjN7zl/YYW3B3NJ7+6frWJAo/mO2oeTFeWP6myvpePDcdWXBtaJteMyHpldmPrlVbybDZGqqK0USwWejtvFyIo1+lFHnlnVTnJ8s71XZFS0xsDf4lZ4cM1iI46XI8pV2+ikd9bcOPMii6Tex2e0t1iRUjUKiKFVRuAGwAVuKCagCgCgCgI7bkL9I9KAkoAoAoAoDFAcAusJH+9cXsjsN1E0kfNmcxKoHXm3kaovemkvczifvOraD3/2iwtpCc24pVbqZPZYHsIrLNaSNUXsPK5OgoAoAqCCOSFW3gVDjF8k6s0L3CUkUqwVlPwuAQfGufBp5WTqnyVK50EWE69nJLZvv+7OtEfqiPs+GVdetkvOtf6lbqjI0bq8u4Rle2i3Mf8An2o9sDpaI7fAmp8NdnD0fxMtmImQWaW13mbOdWbnif2XHUVORHhVU6ZR3PPsxGuBLeYkkRYMcipIO4ZEdtRGicjA5b6JNiqTSlCdWMF26EBc+Qq5YneTLoY+TZ5YafMlj+3z+7tpAOmQrGPA7a69XTHlmuHSL5eaWhuQ6GXsvvZ44/oVnPicqn19cfKjXDo1S871G1rwaxHbNJPL0hn1VP5VriWTLskbYYePXxFD/D9DrWDkQRA9OoGPi22q5XTlyzQvCuEOktFHNVRPiZKqAbgKHOrPVQAoAqQc40rx4YZjdrdSqTEYCjZb8jmCR05awOVejheRme3k7NhmJw3SCSCRJEI2MjAj/sa2FRuZ0AUAUAUBHbchfpHpQElAYNAVHTHhFssLYRzszSkZ8XGAzAcxbaAM+ugKRdcO6k5W9jK/Wz5eSg10oSlwjlzjHlie74VsXm2QwQwjpKkkd7H9Ktji2y7FUsmqPcrFxfYgbqO/mdZJoiNgABZRnmuQAG4kV3bgWeBt6Fay65vwl6wS/uow9zhTRXFtNIZXs39mSJ25aoRu2/8AhryJOK/LYt13NEbXDZlhwrhRtWYR3iSWcu7KVTqZ9Tjm6zlXPqtd4vUujbGXDLva3CSqGjdXU7mVgwPeKr00LUyWhIUAUAUAVDBDJbK3Nl1iuXBMatFT000ZtWglnmjUmKNnEg9iRdRSRk65Guq/GpJJ7ES0a3RTtCNC4ZbWGe4iEk0q8YWkJbMMc12HZuyrq66Sk1F6L4HVVcIx10Lxa4VHGMlVVA5lUKPKsrlJlvj+BtLAo5qgjxNkgFQQFAFAFSAqAFAal9ikNuM5po4/rdR4ZmuowlLyrUhtFcu+EeyU5RGW4bohjY+ZyFWrHkt3ovmVSuhHllN0rxBsUkgMlqIYoi2bSSAsyvvGqNx2Z91X1+GtNJ6t+48/JzqtHo9ysrfvhFwsthcna22LPPMfK43MO0Z1qpslJfmWhzjZErfNHT49j6ow6ZpIo3ddVmRWK/KWAJFXGs2aAKAKAjtuQv0j0oCSgK7p/pGMNsZbjYXA1Y1PO77F7hvPUDQHDcLtIraNrzESZZ5wXbWGsVDbth+I+W6t1VKhD1kjHbb4peBG7bNBcNqw68UmWYhmXUZh0pnvFaasuEtjNbiTW5HPAyHJwQf/ADnrapJmJxa5I6kg1Hssn4yJ3hlHxxnI943Gst2HVb5kaK8mcFpyhkNLJdXi8Qtkuo9xlQAPl0ldxPZXiXdJnB6wNUbabPg/97kuFWVrI2vhN+9rKd8LErt6CjbD2CsMnbXtYtTTCVsFtuiyxaXYrZbLy1S5QfvYjqPl0kcknqFcKVUvgWLLjxLYfYRwl2E5CNI1vIfgnUp58nzqXU+xpjOMuC3Qyq4DIwZTuKkEHvFcaacnepJUakmKkGaArfCN/wC13v8A8d/Su6/OjmXBBgSattAOiGMeCisk/M/myyPCN6uDoKkBQBlUAWYjpBa2+fHXESZbwXGt/KNtWRqnLhENpciC44RrfdbxXFweYpGQh/M2Vd/h2vM0iiWTXHliy60wv5Pdw29uvTK5dh2AZCutKl3bMlnU64FfxPFZW/asRl+mLViHZs2mrIp+xBL57mR9Rts2rjqV2XFrKM/dw8a3zPm5Pe1XeqtfMv02OfBl2cvT/fgOcOscWvtltaOibPaZdRQDz5tlmOwGu1jRXJ3Hp8XvZJv+hZsP4Fbubbe3gUc6Rgt5nIDwNXKEVwjVDHrh5Ui46P8AA/h1oyuVkndTmDK2YBHPqqAD3iui46CKAzQBQBQEdtyF+kelASUBybh5lMhw61+Ga4Zj/wAPUXL/AO0+FdQWskjmT0WpXbHDxiGMJC4zhgUzOvMdQhUU9WtzVpzbNEoIzYkdW5s6ljGAQ3S6skasOgjd0EHepHSK87Rp6o27cMpGK6M3NuPuv8TEP3MpykH8OX4uxvGtVWZOHmKLMaEkVkJHKxWMsko328o1ZB2Z8odYzr1asyM0eZZiSizXdCpyYEEcxFbFxqZWtGeaEGnd4ZHJvUZ9NcTrhPzRO4WTh5WzYw/Er2z2Qzlox+6lHGJl0DP2h3GvNu6TVPyvQ1RzHxNfob0+lNvMNW9sMul4cmHbqHI15VnSbq94t/Qsi6ZeWWj/AEJMKwu0kbWw6/eB/wDLEjRt2ajbD3CssnfX51r8y9Svjw9UWBMSxq0yBeK5Qf5qapy+pN9ceug/NFo7WY154s3bfhQePZdWMycxeJlkH8uw1KUJcSRdHLrl3HWH8JGHTED7QI2PwTKyHvzGXnU+qkaIzUuBjjwjvrO4hikjcywSKNR1O0qctxqI6xkmHuivaCYiJ7CBicmjQRyZnktF7Jz6N2ffVF0fDYyyD1RLiOltlb7JLmIH5VOsezJc6hUzfCJckhJPwiK2y2tbibrYCNe0Fq79Ql5pJfczzzKo8sV3elWISbja2q98j9+ezOp0qXCb+xin1WC8qK7iOII/7VfzS9KBwifyrVsfH7EUjO87IntCL/QXR4pbRn7i11j8xXM/zNV8cPIs95TJXy88kvr/AGPcuMXcnJVIx1nb4DZWuvoze8vuVeCn2pOXy2RrG1lk95M7dSeyK9CvplcVux6yuPlgvrue1wJCCNTfzkknuJrUsSlR0SJWVbrrqT6N3Fzg8pmgjinQ7GV0BbIdB3qesV59uHOC1juj0asyE3pLZnadDOFGzxFliOcFwdnEyc56Ebcd27Yax79zWXqgM0AUAUAUAUBHbchfpHpQElAcn4boSLnCpjyFnkQnoMnFFf8AkauoeZHM/KzT4NVAxS/B5RjjI6SNZs8uraKtzv4i+RTh/wAP6s6fWI1mHUHYRnQCHSHRWC8XKVA2W0Hc6npRxtFcpSW6Gz5KFiujt3ajID7ZCPhbJbiMfhbc/wD2rbTnThtIzW4sJ8CS3KTZ8SxLLyonGrKnUVO/ur1qsqE0eXbizgeCMtlaviZjFAYKg7xQGrcYbG+9R4VxKuE/NE6jOcfLIns7m7t/2e6lVR8DHXT+Vs6w29MonuloaY5kl5kmM49NrldlxawzgfEvsN4bRXm29FlzEsV1E/NsYfSzD5dk1pcIecBVkFYn06+PCZYqq+Yy0+ohxW6w7YbaC5z58lMXmrba7hi5eocrI+Wa+rFEKKM9W3lIJzyeYgZnnIB299algZMuSHkSS0di+iN2C4mT3cVtF1hczVi6PJ+eX3M07IPmUn9j1J9pk5dw+XQi5CtEOj1ROPHUuIa/N6kYwXW2vrv1s5rXHBpj2J/EyXlSXyRsw4Qi7lQd361ojTVHiJxK6yXMmbIhQbz3f/lWFXJG93Cm8r3kVy5xjyzpQk+EyEY4jHKMM56EUsfIVRLMpjyzRHEtfY3YLa9l93auB8zkKO8HbWWfU61wi+PTpPzMX47Dd2xRHaESPmQiMWIUfE3RWefVZJeLTQ3YnRvX2KuG7E8uHTlw/GKHUghhsII2g5jnrzZ9RVj1kfTQ9FLq1pGS+5ccN4SMYtsgzR3CjmdQSfzDI0jlVvuZ7ugZta8qfyZZsN4dgMhd2boc9rRtmPBv71cpRlwzy7aLKnpOLXzRdcD4T8NuyqpPqOxACSKVJJ5ujzroqLnQBQBQEdtyF+kelASUBS+FzA2vMNkEYJlhKzR5b849py69UtRA5ZaYy0Fxb4nAnGLJEY5YwciRs1gPxAjvrZbW7oKceVyY4WKqTjLh8HW9GtJrbEE17d8yOVG2x0PQy7++vOaa5Ny+A3oANARywht47+eoa1JKvpLoZDd+06kOOTMnsyp3jfUJyi9hs+Sj4rhF1be9T7XCP30YynQfjT48uqt9Ge47SMV2HGW6FkKrIpeFxIo35bGXqdN4r1q8iM1seZZjzg9GeBV5QFCQoDBqAeGiB3gVJGhC0KdPnQbHhmjXf51DaRKXwIWxaFTkCufQNp8BVUsiuPLLY0WS4iSQ3E0nureZuyMgeLZVRLPpXfUvjg3P4G7FgV/J+6WP+JIAfBRWaXVUvLEvj07XmRvwaBXL8u4UA80cZJ8WOVZpdStfCL44FS+I1tuDGM+9eeT6n1B/TWeWVdLll8aK48IdWXB9ax/uIs+lgWPiapcpPdstWg8tcDjj5IC/SoHpXOhOxtLYxrtIzyzJz27tpqdAcIuLo3E007b5JGAy3BFOqijo2DzrJlS/N4eyPt/RzGjDG9bpvJ8/AxWU+hDOhGqW5oYhiCIPayOzdzn+1aaaZS4PH6j1OimOk9H8O/8Aga6D8G1zikiyuht7bMHjMsiwB3Rg7Sfxbu2vTjHRaHwN1qtm5KKXwR9P10VBQBQEdtyF+kelASUBhhQHHtKNCZ7GaSazi+0WcrF5LUHJ4mO0tF0jqq6m6VTKraY2Lcp8dvFPJxlnK8Nynwn2JkPQQeWK2N05HOz95jSto43XuLdgPCTJARFiaZcwuUU5f8RPh7RWG7EnXvyvebKsmFnwfuOlWlykqB43V0baGUgg9hrKXktAFSCCa1Dbdx6RXLjqTqUvSTQeOVuNjJguBumi2Z/xF3MKRslW9iHGMluUzEEe3bVv4xHmclu4hnE3Rxg+A16uPn67SPPvwk94iS5xaJCQXU5E7c9h6xXou+tLVs89UWN7IiTE2f3UUr/TGxHiRlVMs6ldy2OFc/gbsWGX8vJtmTrkdVHlWeXVILyovj06XeRvW+hV7Jy5Yk6lVnPcd1ZpdUsflReun1rka23Bnn7yedukDVQeW2s8s26Xcvji1R9kcWnBtarviDfxHZ/WqHZY+WXKMVwh/aaNQxDJURfpRR+lcae8k31w9B0ntNToCZIFG5QO6gJBQBQBQGQKAhuLlI/eOij8bAepoDgWkGFJFfOLG4SSOTWkAU6wjOeZR/HYRWivGWT+WS3LauqX4P563t3XY0/t+oSsq6jgZ7TsbrBrz8jAsplofY9P9I8fJrbl+WS/Rm7hGE3F8w4tSkRPvGG/6F5+2rqcPTeR5PUfSJy/JR+v7Fq4MtCYJcTuTIpkjswgGuc9aVtusw6sjs3Vr0S2R865zm/FN6s7woy2DcKEHqgCgCgI7bkL9I9KAkoAoDFAVnSrQa0xH2pY9WX4Z4/ZkU8xzG/voDlel2FT4QoN28d1asdRZMws6557CvxgAVqqypx53Rmsxoz42YuwO4eLObCrnIHa0JGan64ju7Vq6VVN+8dmVKy2l6S3RecB4TImyjvk+zSbtfaYW/NvXsNYbcadfmRrruhZ5WXyKQOAykMp3MCCO4is5ceqEARQkpHCajfZ47eHY95MsA2ZgA7XPbkDRRWupDZ7wrQi2tlCpHHsGWtqAlsuck89cNybJHUWGIvN+g8BUaAnS2QblFSCUDLdQBQBQBQGQKA1rq/iiGcksaZfM6jyzoCv3fCFh8e6fjD0RIz+gruNU3wtTlziuXoKrnhLBzEFpM3QzlUXw31ojgXS7aFMsumPcUXWnd+/JFtB3NIfPKtUely9plEuowXCE13jN1L729nIO9U1UXuyGdaY9NqXL1M0uoWPhCa4NuNsntnpkcufM1b6nHrW6RX67Ise2v0M22JiRtS3jLt0Rp+u6jy6Y7L7D8LdLeX3Y4wvRK7vZoWlhEcSSBmaQjPIbcgo351iyMhWpJLg2UUurXV6nW7S0WLYo3c//m6szLUtBHwISqxxLP3n21i3Zm2qPJqrNB1GgCgCgCgI7bkL9I9KAkoAoAoBfj2LR2dvJcSnJIkLHpOW4DrJyHfQHzfe3smIvJiN8Cya2rBb7cjmclRR0Z5dpzrNbZJy9XDn3+49LGx4QreRbwuF72XXCuCx5FFxcStHcuAQIMlEIy9lQByiOetNcfAtEzzrrnbJyaQvxvB7m1BF7CZ4d32mFM2A/wBaL9RW2vLa2nujFZjJ7x2Yuwsz2g47Drj7s71BLwnqZDtTuyqyWLTcta9mVrItq2mtS5YLwpxEhL+I27nYJVzaFuvPevfWC3Hsr2kjbXfCzeLOgWtykqh43V0O5lII8RVG5aVDTNv/AFDC1bk8bMw+vUIXyoCzmqzoxQgyFoDRvcXt4BnLNEg/E6/3puBBdcItghyWV5T/AKUbMPHdVipnLhHLnBcvQVXPCU59xZSdsrqoPcMzWmGBdLtoZ5ZlMe+oputNcQk3Nbwr0Khdh2MxFaY9Lb8zKJdRiuEJbu/nm99eXD9QbUH9GVaY9OpXL1M8uoWPhaC2RbddrKGI+KRtY+LE1eqaIdkVO66zuyNsdjXYmXYi5+lcSzKILn9DuGDkWvaLZA+LSNyY2/MQKyWdXrjwerR6N5dm+mhGWnfnVewZnxNYbOszfB7GP6IN/wASRDcQhRnLIx/Nln3Csjzsi56JnpvofT8OPit+44wLQ6S7IZl4mI9X3j9gPJHWavrpfM3qeJldQretePBRX3OrYBovFaoFRAo6BvPWzc5q/ZLQ8p7vcfAZUJMg1AOF42t5YYlc/Z5mhd3Mi5HISK2ZB6DlmRtqi2zwbtbHqYGC8zWEJLxLs+5etAuFiYzx2uJINaRgiTqMtrbAHG7InZmOmphOM1qmVZGJdjS8Nq0O0V2ZwoAoCO25C/SPSgJKAKAwaA5H/tCX7GG1tEP7RNmevUyCg9Wb591Q3otTqEXKSj79ivYFarNitnagDirZTIV5iY1yHgxFY8PSTlNnt9aj6quupe7U7ZW88DkzQFRx3QOGZjNbMbW4Pxxj2H/ix7mFSpOL1iRJJrRnP8bsWtm1MQiEWschcINa3k+r/LPUa3VZfs2IxWYi80HuKkw2eybjLOZ4CdoKNrRN3bq7niVW+RnEcuyvaxam5imnVxKLYz2pa4tZ1lSSI/dyDkuGG8Zjo56wTxLIPTQ2xya5LXUezcJU7e5sgBzmaXIjsCg5ikOn2vtoRLNqXfUW3Wl2IyZ/fQwj/TjzYfmY/pWmPS/5pGeXUV2iJru4kl2zXVxIf4hUeCZVpjgUx7ameWfa+DRKW6e1qJn8zZE95bbWhVVQ4SKHbbPZtkcmPxrsDDsUE+lcSyqYLdncMO+x7RZrPjTtyY3PWdgrJPq1UeD06fR/Ms9nQjMtw/yL4tWGzrT9lHsUeiFst5sx9gduXK57Dl6Vis6pbLue3R6JY8fNue48LjG0jM9J21jllWS5Z7NPRMWtbRRtLbqNwqlzbPQhjVwWyPeQFc6tlvhjFakVuJLh+Lt0LnnY8lfqP6VsoxJS3Z871L0gqo1hVuy86L6CKhEkp4yT52Hsr9C/rXqQrjBaI+IyMu7Jl45vUvtvbLGNg2855zXRQTVAM0BTNK9O0tyYbUCa43H/AC4utzzn8Iri22Na1Zsw8G7Ln4ao/sczvbol2nuZDJKd7HcB8qDmFeZO2y96Lg+1xsLF6VD1k3rLu/2GvB/ovNjF0kuRS1gcM0hHKKnPVXpJy7q2UU+rR811TqbzJ8aRXB9MVeeUFAFAR23IX6R6UBJQBQGDQHG/9oCMpLh855CSkMej2kb0B8K5mtYtFlUlGcZPs0xBofdCPG4WJ2SiWMH6hrj0rHgvZpn0PpHFaU2Lhx0O5CvQPlzNCQoCO4gWRSjqrKwyKsAQe0GjBz/GNAHgJkwxgFJzazlOcLdPFk7UPlXcLJQ4OZ1wnyUfF5GjOTWlzDLzoY2de1GXYRXo1Z0WvzHn24TT/KLIxdS7IrW4b8hUeJqZZ8PZWpzHBn3aQ3s9CMQm2vxMA/ExdvAVRLOsfCRasKtctssFhwWo+yW6nc9CaqAeRNUSyLZcsvjTXF7RNe74GwrF4p36lkQSDvOYrPOPjWjbNNdjreqSPL6J3sQy4qymA5lBiPoRWSeEpcSZ61HW7KvZS+WwtuMHdfe2FwnS0JWRfI5+VUSwbFwz1qfSOHtIWyxW+eXHmM9EyNGfMVnlj2x7HqU9exrO/wDv1PRwlyM0KOOlGBz7qqaa5R6UM2mfDNWa1dOUjDtBqDRGyMuGadxdLHv38wG89QFW11Sm9EZcvOpxouVjHGCaJzXWTT60cZ3RDlsPxH4R516lOJGG7Pheo9euyH4a9onTMHwCOBAoVVUbkXd39JrVqux4Wg4AoSZqAa2IX8dvG0szqiLvYn06T1UCOXaR6bzXmaW+tBbbQX3Syjq+RfOsl2Wo7R5Poum9BnelZd+WP3ZTrm9SAaiDbzAbyeuskKZ2vxSPeyuoY/T6/VUr6f3ZdNBuCie/K3GIa0UByKxbpHH/AEDt216EIKC0R8fk5duTLxWP/B3vDrGO3jWKFFSNBkqqMgBXZmNqgCgCgI7bkL9I9KAkoAoAoCs8IujAxOxkg/ecuM9Drye47R30B87WMkjhU93e2jjJW3txZ2bOcjLIjorFP/hs8a4Z9BjWLPxfws2lKPl17/A6RhPC26jVvrRg3PJBkQeklGOzuzq+ORXLhmG7o2ZVzBv5blrwzhFw64yAuVRvllBjP9Q21emnwebKMoPSS0+hZredZACjKwPOrA+lScktAYNARXEIcdfMaENaiqRSpyNSVs8gUA1s7fUG3eagsROaEnllB3jOgZE1oh5suw1OpGiNS6wdJBkwVh0OoIpqR4St3/B5aOSfs4Rj8cLNGf6SPSoaT5R1GU47xYgxXQxraN5Ir24RURnKyhZAdUE5ZkA1TLGql2NVfUcmGmkmLuD3RYNElzKAZZRr67DkhtoCDmPXVtcYwWiRmyb7L5+Kb1OiW9usYyUd/PXZToTVAMUBX9KNLoLAap+8nI9mFOUetj8K9ZqJTUVq2XUY87pqFa1fuOV45ist2/GXTA6u1Yh7uP8Aues15tuTKx6Q2R9ng9Hpw16y9py+y/yL7CG4xCXiLKMyNztuVBuzJ3KOs13VipbyMfUeuym/BT+v7HbdAOCq3w/KafKe636xHsRn8CnefxHb2Vt27HzTk5PVnRRQgzQBQBQBQEdtyF+kelASUAUAUBg0BzjhD4LI8SkFxBIILnL2myOrIRuLZHMN1ijCem6Oc4loljVjyolu4xzqBJ/Z6zzxa5dj0qOrZVXEv1EEmM2zHUuraSFxsOzMDpzVhmKzvEnHeEj1odfhYvDkQT+mpuYfYQk61nd6jfgkeJvDOuXZkV8lvqek5PC0fwf9ix2uOYxa8mYTKNyyorj+ZcmruOf/ADIos9Hqpb02/SX7jez4V5o9l1ZE9LQv6I2XrWiGXVLv+p59vQs2G6ipL4PUsWHcJ+HTZBpWhY/DMhX+rk+daFKMuGeXZRZW9Jxa+a0LNDcQ3K5xyRyD5kdT6GpKmiaG1Cbd566BInFCTNAFAFAFAFAVbhQlKYVeEb+Ky/mZVPkaMkkw+ERxRqu5Y0A7lFdFTNioIPEkgUFmICgZkk5ADrNAc50m4QS+tFYbBua5I2DqiB5R/FVF2RGv4s9bp/SLst+JrSPv/b3nP7q7WLWZmLO21mY5u56Saw6WXvVn1LtxemV+GGz/APqRZdC+Dm6xYrLPnBaZ57eXIPwA834j51trpjBfE+WzeoW5L0lsvd+533R3R+3sIhFbRhFG8/Ex6Xbexq0wDWgCgCgCgCgCgI7bkL9I9KAkoAoAoAoAoDBoDSxLB4Lkas8Mco6HRW9RQFIxfgaw2faiSQHpjc5fytmKAql3wOXtvtsr/MDckmsvmCQfCuJVwlyi6GTbDyyYjvbHG7TZPacevzKof/k2jvFZ54db42N9XWMiHO4ofSa2JK3No8Tc4A3dxyPlVDwprys9Ov0gTWli/oyS3gw+Q60FxxT9OZQjv2VGuTX/ALqdu3pmRzCKfw1iWGzuMThGdvfGRehysgPe23zruObNbSRXLomJZ/Dm181qv3GsHCHiUP7RZxTDpjZkPfyhV0c6p/Aw2dByFvXKMvro/uM7PhdtjkJ4LmE851A6jvU5+VaFdW+GYLOnZVfmrf0Wv9CwWOnuHTcm7iB6JCUP9WVdrRmRpxej2H1tdJIM43Rx0qwI8qkjUnyoAoBBp9YG5w66iXlNCxHamT/9NQwLtGb8XFpBKDnrxLn1EDIjuyro4fJHpFpHBYJrTNtPJjXa7noC/ruo3puTGDm/DFas5PpJpFPiB++PFwA5rbqdh6DKfiPVurBbktvwwPqcDoka16zK/wDX/sIoHluZFgtI2kkOwBRsH9h1nZUV43eR3ndaUf8Ajo7d+y+R2LQLggjtis9/lPPsIj3xxnr+dvKtiSWyPmZ2OcvFJ6s6soy7Kk5PVAFAFAFAFAFAFAR23IX6R6UBJQBQBQBQBQBQBQBQBQGKA1L7DIZxqzRRyDodFb1FAVHFuCXC7jM/Z+KY88TFcvy8nyoCqXnAZqHOzvpYz0OufdmpX0rlxT5R3CyUN4vQUz6EY9a8h4rlRzawJPbrAHzqmWLW+xsr6nkQ9rX5im6xa8gzF7hsmQ3sEbVHfkR51nlgrsz0K+uTj5o/ozVGNYbPsdTGfxL/AGzFVPGujx9j0I9aosWln3RPDgVo+23uFUn5XyP9JBrn1t8PeWeDp13NcX/4vQ3ltcRi91e3GQ3DjdYeDZ1Ys6xbNFcui4EuJSj9yZdK8Yh3zBwOaSBT5rlVqz13Rnl6NRf8O5fVGxDwo4gvLgtX7NdT37TVqzK2Z5ejWWvK4v6/4K3hOld3ZtOsEKLFM7Ois2sIGbeV6R1ZV3+Kr02ZnfQczxJSjovfqtP3EV/iGTmWZ2lmbezHM9g+UVnfrL38D1YrE6XH+afv7/T3Fo0Q4NbzFCJJ87a1O3Mj23H4VPqfOtNdUYcHh5nUbsl/mei937ndtF9FrbDY+LtogvzOdruelm3mrTzx3QBQBQBQBQBQBQBQBQEdtyF+kelASUAUAUAUAUAUAUAUAUAUAUAUAUAUBhhnvoBXiWjlpc++toZPqjUnxyoCq4jwP4XLmVhaJjzxyMMvykkeVAV+54Fmj/ZMQnj6pBrf8pWuJQg+UXQyLYeWTX1FVxoLjtuPu5YLhRzEgMf5gPWqZYtT7GqHU8mPta/NCi7/AN5xEC5wp3z/AMtC/mmsKqeDHszZX122OzX6C2LR3EMQn1ILKa3U72mRkVBznWZRn2DM13XixjzudZPXrrY6QWnx7nWNCOCi1sCss3+IuN+u49hT+BD6nbWv5HhSbk9Wx1pdfXUUkYt9cRlHJZIDL7QI1VI+EHpoQR4hpFNDHP8AdyvMrDUUW8rLkVHOi5MAc9xzoBcdLL5Q/wDhZCS/sEwyEavs5ggAEAHMbdu3PcKA2YtIb6Rmyg1NT2sjDKVZdQEprHLN9Y7wMtnPQGU0mvWR3Fqc1BbUMUoOQDnixny3JUbRs9qgLDo1eyzwLJNHxbksCuqy7iQDqttGY5jQDWgCgCgCgCgI7bkL9I9KAkoAoAoAoAoAoAoAoAoAoAoAoAoAoAoAoAoAoAoAoAoAoAoAoAoAoAoAoAoAoAoAoAoD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628" name="AutoShape 4" descr="data:image/jpeg;base64,/9j/4AAQSkZJRgABAQAAAQABAAD/2wCEAAkGBxQQEhUUEhQUFhQVFBYXGRUXFRcbGRccFBcXFhcYFxkdHCgiGholHBUXIjEhJikrLi4uFx8zODMsNygtLiwBCgoKDg0OGhAQGy0lICQsLCwsLCwsLCwsLCwsLCwsLCwsLywsLCwsLCwsLCwsLCwsLCwsLCwsLCwsLCwsLCwsLP/AABEIAL0BCwMBEQACEQEDEQH/xAAcAAACAgMBAQAAAAAAAAAAAAAABQMGAQQHAgj/xABIEAACAQICBAsFBQYDBwUAAAABAgMABAURBhIhMQcTMkFRYXGBkaGxIjNCUnIUI2KCwTRDc5Ki0SRTYwgVg7LC4fAlNXSj8f/EABoBAQADAQEBAAAAAAAAAAAAAAABAwQCBQb/xAA2EQACAgEDAgIIBAYCAwAAAAAAAQIDBBEhMQVBEjIGE0JRYXGBoRQikdEzUrHB4fAj0nKSov/aAAwDAQACEQMRAD8A7TbwLqL7K8kcw6KAk4hflXwFAHEL8q+AoA4hflXwFAHEL8q+AoA4hflXwFAHEL8q+AoA4hflXwFAHEL8q+AoA4hflXwFAHEL8q+AoA4hflXwFAHEL8q+AoA4hflXwFAHEL8q+AoA4hflXwFAHEL8q+AoA4hflXwFAHEL8q+AoA4hflXwFAHEL8q+AoA4hflXwFAHEL8q+AoA4hflXwFAHEL8q+AoA4hflXwFAHEL8q+AoA4hflXwFAHEL8q+AoA4hflXwFAHEL8q+AoA4hflXwFAHEL8q+AoA4hflXwFAFtyF+kelASUAUAUAUAUAUAUAUAUAUAUAUAUAUAUBjOgDOgM0BFNcInKZV7WA9aAW3mlFnD7y6gX/iL+hoDXsNNcPnbUiu4Gbo1wPWgHysCMwcwecUBmgCgCgCgCgCgCgCgCgCgCgI7bkL9I9KAkoAoAoAoAoAoAoAoAoAoDxJIFGbEAdJOVALL7SW0hGctzAo65F/vQCG+4UsLiG26V/wCGGb0FAI7vhvsF91HcSn8KZepqNRqLZ+GiWT9mw6Vv4jZegriVsI8srlbCPLNK44RsZl91bQQ/Xt9TVbyql3K3lVLuLrrSHHZt9zHF/DCj9DXDza+xx+Nr7GjPZ4jN7/EpiPwsw9MqrecuyK3nLsjXfRBX97cXEn1N/wB6rebPsip50+yPaaFWg+Fz2ua4/F2/A4eZb8DF3oVbOPZDIekHPyNI5li5JjmWLkjtbHErE52d4+XyFzll0ZNmK1QzYPzGmGbB+Yf2HC/iNqcr61WRc+WoKHLqyzB8q0RthLhmmNsJcMu2A8MWG3OQeRrdjzSjID842VYWF7s7yOZdaJ0dTzqwI29lAbFAFAFAFAFAFAFAFAR23IX6R6UBJQBQBQBQBQGGOXdQFQx/hKw6yzElwruDkUi9tgeg5bB30BTbvh2jOYt7OZzzaxAB/lzNQ2lyQ2lyLLjhTxef3FnHEDzsC3mSKqeRWu5U8itdxbPi2OXBPGXgiB5kyHoM/OqpZla4KZZta4F76MSy5/aL2eTPeNZiD4mqXnP2UVPPfsokh0KtV3h2PW2zwqp5ljKnmWMYQaP2ycmFM+kjM+dVu+x8sqd9j5ZvRwIvJVR2KB+lVuUpcsrcpPlkudcnJipJChAUAUAUAUAUAHo5qDcV3+j1tNyolBPxL7J8qtjfZHhl0MiyPDFK6LS2za9ldSRNnnlrEdm0b+8VqjnfzI1Qzv5kPMN4TcVsMheRC5jHx5ZN1+2uw94rXC+EuGbIX1y4ZfMA4YsOuchI7W7nesoyUfnGyrS0vlndxzKHjdXU7mUgjxFATZ0BmgCgCgCgI7bkL9I9KAkoAoAoAoDBoDh3C9pJdXd8MKsyVHs8YQ2WuWGsQxG5FG+uZSUVqyG9BJgFrh9nmPslxfMhykulj1ogw5QRecDvrLNzl7SXwOXCclqi44aLC7H+FlVG54xkrL9SHIisk6ZrnUw2YqfOqM3eASpu9sdW/wADVDiZpY8kK5EKnJgQegjKoKXtszzQgKAKAKAKAKAKAKAKAKAKAKAKAKAKEhUAVYjo7bz8qMBj8S+yavhkWQ4ZdDInDhiSHAr2wbjLC5cc+qDkT2ryW762V5kXtI215sXtIvOiXDKyMIcViMbbhMqkD86c3NtFa4yUt0bIyUt0dhtLpJUWSNldHAZWU5hgdoINdEk9AFAFAR23IX6R6UBJQBQBQBQBQHzLd3he/wAWnQnXZzbxt0G4l4sf0qaqs3aX+7HL3aR3bB8BitreKGMaojRRs5zltJ6STz1gsXjk2aovRaCfHtBba7OtJEpffxiexIOvWG81EZWQ4ZLUXyIDo/iFn+yXfGoP3N0M+4SDbn21162D8y0+RTLHT4IpdLRH7GJWckH+oF4yLuddop6lS8rT/qZZ4z9xuQ4dbXS69pMjDoDBh2dIqidTi9GYp43uF95hcsXKU5dI2iqtNDNKqSNKo1KwqQFAFAFAFAFAFAFAFAFAGVAeHlUbyB31Ki3wQ2lyas2KxJvb9KtjRORypp7JNim50vhXYp1j+HNvSrVhvuXQoyJ8R0+Ysu9L5MiUik1RvYgqvjV8MWPc0R6da/PLT6E2F6NYnjSa0cKiEkfeuchv26pO0gdQrRCqMODXRhwqeqbbPoPQjATh9lDbM+uY1ObAbCWYscuoZ5d1WmsfUAUAUBHbchfpHpQElAFAFAFAYNAfMNvIEbEny2xX9vIexbht/VvqqfmX1OXyj6PV8wD0gHx21hNSM0JMMgO8A9tRogas9grDLm6DtHhXDrJ195UcW4PLaRuMRGhl/wA23Yo3eBsPhXatsit9zlwhIXfZMUtORJFexj4Jfu5cuphsPfU+sqls9iiWNrwaUmP2jtqXcUtjKeeRckJ6nHs5Vy6NfLuYrMT3o2ZsEfV1oisqHaCpBrPKDiYZ48lwLXQqciCD0EZVyUtNcnmhAUAUAUBgkDfUAgkvEHxDuqxVSfCOHZEX3WkcMe9h2Fv0q2OLNnUVZLyRbNVMekm9xBNJ1rGcvE1Z+GjHzM1QwMqfZI2Y8IxKf92kQPPJJmf5VrrWiHxNcOjN7zl/YYW3B3NJ7+6frWJAo/mO2oeTFeWP6myvpePDcdWXBtaJteMyHpldmPrlVbybDZGqqK0USwWejtvFyIo1+lFHnlnVTnJ8s71XZFS0xsDf4lZ4cM1iI46XI8pV2+ikd9bcOPMii6Tex2e0t1iRUjUKiKFVRuAGwAVuKCagCgCgCgI7bkL9I9KAkoAoAoAoDFAcAusJH+9cXsjsN1E0kfNmcxKoHXm3kaovemkvczifvOraD3/2iwtpCc24pVbqZPZYHsIrLNaSNUXsPK5OgoAoAqCCOSFW3gVDjF8k6s0L3CUkUqwVlPwuAQfGufBp5WTqnyVK50EWE69nJLZvv+7OtEfqiPs+GVdetkvOtf6lbqjI0bq8u4Rle2i3Mf8An2o9sDpaI7fAmp8NdnD0fxMtmImQWaW13mbOdWbnif2XHUVORHhVU6ZR3PPsxGuBLeYkkRYMcipIO4ZEdtRGicjA5b6JNiqTSlCdWMF26EBc+Qq5YneTLoY+TZ5YafMlj+3z+7tpAOmQrGPA7a69XTHlmuHSL5eaWhuQ6GXsvvZ44/oVnPicqn19cfKjXDo1S871G1rwaxHbNJPL0hn1VP5VriWTLskbYYePXxFD/D9DrWDkQRA9OoGPi22q5XTlyzQvCuEOktFHNVRPiZKqAbgKHOrPVQAoAqQc40rx4YZjdrdSqTEYCjZb8jmCR05awOVejheRme3k7NhmJw3SCSCRJEI2MjAj/sa2FRuZ0AUAUAUBHbchfpHpQElAYNAVHTHhFssLYRzszSkZ8XGAzAcxbaAM+ugKRdcO6k5W9jK/Wz5eSg10oSlwjlzjHlie74VsXm2QwQwjpKkkd7H9Ktji2y7FUsmqPcrFxfYgbqO/mdZJoiNgABZRnmuQAG4kV3bgWeBt6Fay65vwl6wS/uow9zhTRXFtNIZXs39mSJ25aoRu2/8AhryJOK/LYt13NEbXDZlhwrhRtWYR3iSWcu7KVTqZ9Tjm6zlXPqtd4vUujbGXDLva3CSqGjdXU7mVgwPeKr00LUyWhIUAUAUAVDBDJbK3Nl1iuXBMatFT000ZtWglnmjUmKNnEg9iRdRSRk65Guq/GpJJ7ES0a3RTtCNC4ZbWGe4iEk0q8YWkJbMMc12HZuyrq66Sk1F6L4HVVcIx10Lxa4VHGMlVVA5lUKPKsrlJlvj+BtLAo5qgjxNkgFQQFAFAFSAqAFAal9ikNuM5po4/rdR4ZmuowlLyrUhtFcu+EeyU5RGW4bohjY+ZyFWrHkt3ovmVSuhHllN0rxBsUkgMlqIYoi2bSSAsyvvGqNx2Z91X1+GtNJ6t+48/JzqtHo9ysrfvhFwsthcna22LPPMfK43MO0Z1qpslJfmWhzjZErfNHT49j6ow6ZpIo3ddVmRWK/KWAJFXGs2aAKAKAjtuQv0j0oCSgK7p/pGMNsZbjYXA1Y1PO77F7hvPUDQHDcLtIraNrzESZZ5wXbWGsVDbth+I+W6t1VKhD1kjHbb4peBG7bNBcNqw68UmWYhmXUZh0pnvFaasuEtjNbiTW5HPAyHJwQf/ADnrapJmJxa5I6kg1Hssn4yJ3hlHxxnI943Gst2HVb5kaK8mcFpyhkNLJdXi8Qtkuo9xlQAPl0ldxPZXiXdJnB6wNUbabPg/97kuFWVrI2vhN+9rKd8LErt6CjbD2CsMnbXtYtTTCVsFtuiyxaXYrZbLy1S5QfvYjqPl0kcknqFcKVUvgWLLjxLYfYRwl2E5CNI1vIfgnUp58nzqXU+xpjOMuC3Qyq4DIwZTuKkEHvFcaacnepJUakmKkGaArfCN/wC13v8A8d/Su6/OjmXBBgSattAOiGMeCisk/M/myyPCN6uDoKkBQBlUAWYjpBa2+fHXESZbwXGt/KNtWRqnLhENpciC44RrfdbxXFweYpGQh/M2Vd/h2vM0iiWTXHliy60wv5Pdw29uvTK5dh2AZCutKl3bMlnU64FfxPFZW/asRl+mLViHZs2mrIp+xBL57mR9Rts2rjqV2XFrKM/dw8a3zPm5Pe1XeqtfMv02OfBl2cvT/fgOcOscWvtltaOibPaZdRQDz5tlmOwGu1jRXJ3Hp8XvZJv+hZsP4Fbubbe3gUc6Rgt5nIDwNXKEVwjVDHrh5Ui46P8AA/h1oyuVkndTmDK2YBHPqqAD3iui46CKAzQBQBQEdtyF+kelASUBybh5lMhw61+Ga4Zj/wAPUXL/AO0+FdQWskjmT0WpXbHDxiGMJC4zhgUzOvMdQhUU9WtzVpzbNEoIzYkdW5s6ljGAQ3S6skasOgjd0EHepHSK87Rp6o27cMpGK6M3NuPuv8TEP3MpykH8OX4uxvGtVWZOHmKLMaEkVkJHKxWMsko328o1ZB2Z8odYzr1asyM0eZZiSizXdCpyYEEcxFbFxqZWtGeaEGnd4ZHJvUZ9NcTrhPzRO4WTh5WzYw/Er2z2Qzlox+6lHGJl0DP2h3GvNu6TVPyvQ1RzHxNfob0+lNvMNW9sMul4cmHbqHI15VnSbq94t/Qsi6ZeWWj/AEJMKwu0kbWw6/eB/wDLEjRt2ajbD3CssnfX51r8y9Svjw9UWBMSxq0yBeK5Qf5qapy+pN9ceug/NFo7WY154s3bfhQePZdWMycxeJlkH8uw1KUJcSRdHLrl3HWH8JGHTED7QI2PwTKyHvzGXnU+qkaIzUuBjjwjvrO4hikjcywSKNR1O0qctxqI6xkmHuivaCYiJ7CBicmjQRyZnktF7Jz6N2ffVF0fDYyyD1RLiOltlb7JLmIH5VOsezJc6hUzfCJckhJPwiK2y2tbibrYCNe0Fq79Ql5pJfczzzKo8sV3elWISbja2q98j9+ezOp0qXCb+xin1WC8qK7iOII/7VfzS9KBwifyrVsfH7EUjO87IntCL/QXR4pbRn7i11j8xXM/zNV8cPIs95TJXy88kvr/AGPcuMXcnJVIx1nb4DZWuvoze8vuVeCn2pOXy2RrG1lk95M7dSeyK9CvplcVux6yuPlgvrue1wJCCNTfzkknuJrUsSlR0SJWVbrrqT6N3Fzg8pmgjinQ7GV0BbIdB3qesV59uHOC1juj0asyE3pLZnadDOFGzxFliOcFwdnEyc56Ebcd27Yax79zWXqgM0AUAUAUAUBHbchfpHpQElAcn4boSLnCpjyFnkQnoMnFFf8AkauoeZHM/KzT4NVAxS/B5RjjI6SNZs8uraKtzv4i+RTh/wAP6s6fWI1mHUHYRnQCHSHRWC8XKVA2W0Hc6npRxtFcpSW6Gz5KFiujt3ajID7ZCPhbJbiMfhbc/wD2rbTnThtIzW4sJ8CS3KTZ8SxLLyonGrKnUVO/ur1qsqE0eXbizgeCMtlaviZjFAYKg7xQGrcYbG+9R4VxKuE/NE6jOcfLIns7m7t/2e6lVR8DHXT+Vs6w29MonuloaY5kl5kmM49NrldlxawzgfEvsN4bRXm29FlzEsV1E/NsYfSzD5dk1pcIecBVkFYn06+PCZYqq+Yy0+ohxW6w7YbaC5z58lMXmrba7hi5eocrI+Wa+rFEKKM9W3lIJzyeYgZnnIB299algZMuSHkSS0di+iN2C4mT3cVtF1hczVi6PJ+eX3M07IPmUn9j1J9pk5dw+XQi5CtEOj1ROPHUuIa/N6kYwXW2vrv1s5rXHBpj2J/EyXlSXyRsw4Qi7lQd361ojTVHiJxK6yXMmbIhQbz3f/lWFXJG93Cm8r3kVy5xjyzpQk+EyEY4jHKMM56EUsfIVRLMpjyzRHEtfY3YLa9l93auB8zkKO8HbWWfU61wi+PTpPzMX47Dd2xRHaESPmQiMWIUfE3RWefVZJeLTQ3YnRvX2KuG7E8uHTlw/GKHUghhsII2g5jnrzZ9RVj1kfTQ9FLq1pGS+5ccN4SMYtsgzR3CjmdQSfzDI0jlVvuZ7ugZta8qfyZZsN4dgMhd2boc9rRtmPBv71cpRlwzy7aLKnpOLXzRdcD4T8NuyqpPqOxACSKVJJ5ujzroqLnQBQBQEdtyF+kelASUBS+FzA2vMNkEYJlhKzR5b849py69UtRA5ZaYy0Fxb4nAnGLJEY5YwciRs1gPxAjvrZbW7oKceVyY4WKqTjLh8HW9GtJrbEE17d8yOVG2x0PQy7++vOaa5Ny+A3oANARywht47+eoa1JKvpLoZDd+06kOOTMnsyp3jfUJyi9hs+Sj4rhF1be9T7XCP30YynQfjT48uqt9Ge47SMV2HGW6FkKrIpeFxIo35bGXqdN4r1q8iM1seZZjzg9GeBV5QFCQoDBqAeGiB3gVJGhC0KdPnQbHhmjXf51DaRKXwIWxaFTkCufQNp8BVUsiuPLLY0WS4iSQ3E0nureZuyMgeLZVRLPpXfUvjg3P4G7FgV/J+6WP+JIAfBRWaXVUvLEvj07XmRvwaBXL8u4UA80cZJ8WOVZpdStfCL44FS+I1tuDGM+9eeT6n1B/TWeWVdLll8aK48IdWXB9ax/uIs+lgWPiapcpPdstWg8tcDjj5IC/SoHpXOhOxtLYxrtIzyzJz27tpqdAcIuLo3E007b5JGAy3BFOqijo2DzrJlS/N4eyPt/RzGjDG9bpvJ8/AxWU+hDOhGqW5oYhiCIPayOzdzn+1aaaZS4PH6j1OimOk9H8O/8Aga6D8G1zikiyuht7bMHjMsiwB3Rg7Sfxbu2vTjHRaHwN1qtm5KKXwR9P10VBQBQEdtyF+kelASUBhhQHHtKNCZ7GaSazi+0WcrF5LUHJ4mO0tF0jqq6m6VTKraY2Lcp8dvFPJxlnK8Nynwn2JkPQQeWK2N05HOz95jSto43XuLdgPCTJARFiaZcwuUU5f8RPh7RWG7EnXvyvebKsmFnwfuOlWlykqB43V0baGUgg9hrKXktAFSCCa1Dbdx6RXLjqTqUvSTQeOVuNjJguBumi2Z/xF3MKRslW9iHGMluUzEEe3bVv4xHmclu4hnE3Rxg+A16uPn67SPPvwk94iS5xaJCQXU5E7c9h6xXou+tLVs89UWN7IiTE2f3UUr/TGxHiRlVMs6ldy2OFc/gbsWGX8vJtmTrkdVHlWeXVILyovj06XeRvW+hV7Jy5Yk6lVnPcd1ZpdUsflReun1rka23Bnn7yedukDVQeW2s8s26Xcvji1R9kcWnBtarviDfxHZ/WqHZY+WXKMVwh/aaNQxDJURfpRR+lcae8k31w9B0ntNToCZIFG5QO6gJBQBQBQGQKAhuLlI/eOij8bAepoDgWkGFJFfOLG4SSOTWkAU6wjOeZR/HYRWivGWT+WS3LauqX4P563t3XY0/t+oSsq6jgZ7TsbrBrz8jAsplofY9P9I8fJrbl+WS/Rm7hGE3F8w4tSkRPvGG/6F5+2rqcPTeR5PUfSJy/JR+v7Fq4MtCYJcTuTIpkjswgGuc9aVtusw6sjs3Vr0S2R865zm/FN6s7woy2DcKEHqgCgCgI7bkL9I9KAkoAoDFAVnSrQa0xH2pY9WX4Z4/ZkU8xzG/voDlel2FT4QoN28d1asdRZMws6557CvxgAVqqypx53Rmsxoz42YuwO4eLObCrnIHa0JGan64ju7Vq6VVN+8dmVKy2l6S3RecB4TImyjvk+zSbtfaYW/NvXsNYbcadfmRrruhZ5WXyKQOAykMp3MCCO4is5ceqEARQkpHCajfZ47eHY95MsA2ZgA7XPbkDRRWupDZ7wrQi2tlCpHHsGWtqAlsuck89cNybJHUWGIvN+g8BUaAnS2QblFSCUDLdQBQBQBQGQKA1rq/iiGcksaZfM6jyzoCv3fCFh8e6fjD0RIz+gruNU3wtTlziuXoKrnhLBzEFpM3QzlUXw31ojgXS7aFMsumPcUXWnd+/JFtB3NIfPKtUely9plEuowXCE13jN1L729nIO9U1UXuyGdaY9NqXL1M0uoWPhCa4NuNsntnpkcufM1b6nHrW6RX67Ise2v0M22JiRtS3jLt0Rp+u6jy6Y7L7D8LdLeX3Y4wvRK7vZoWlhEcSSBmaQjPIbcgo351iyMhWpJLg2UUurXV6nW7S0WLYo3c//m6szLUtBHwISqxxLP3n21i3Zm2qPJqrNB1GgCgCgCgI7bkL9I9KAkoAoAoBfj2LR2dvJcSnJIkLHpOW4DrJyHfQHzfe3smIvJiN8Cya2rBb7cjmclRR0Z5dpzrNbZJy9XDn3+49LGx4QreRbwuF72XXCuCx5FFxcStHcuAQIMlEIy9lQByiOetNcfAtEzzrrnbJyaQvxvB7m1BF7CZ4d32mFM2A/wBaL9RW2vLa2nujFZjJ7x2Yuwsz2g47Drj7s71BLwnqZDtTuyqyWLTcta9mVrItq2mtS5YLwpxEhL+I27nYJVzaFuvPevfWC3Hsr2kjbXfCzeLOgWtykqh43V0O5lII8RVG5aVDTNv/AFDC1bk8bMw+vUIXyoCzmqzoxQgyFoDRvcXt4BnLNEg/E6/3puBBdcItghyWV5T/AKUbMPHdVipnLhHLnBcvQVXPCU59xZSdsrqoPcMzWmGBdLtoZ5ZlMe+oputNcQk3Nbwr0Khdh2MxFaY9Lb8zKJdRiuEJbu/nm99eXD9QbUH9GVaY9OpXL1M8uoWPhaC2RbddrKGI+KRtY+LE1eqaIdkVO66zuyNsdjXYmXYi5+lcSzKILn9DuGDkWvaLZA+LSNyY2/MQKyWdXrjwerR6N5dm+mhGWnfnVewZnxNYbOszfB7GP6IN/wASRDcQhRnLIx/Nln3Csjzsi56JnpvofT8OPit+44wLQ6S7IZl4mI9X3j9gPJHWavrpfM3qeJldQretePBRX3OrYBovFaoFRAo6BvPWzc5q/ZLQ8p7vcfAZUJMg1AOF42t5YYlc/Z5mhd3Mi5HISK2ZB6DlmRtqi2zwbtbHqYGC8zWEJLxLs+5etAuFiYzx2uJINaRgiTqMtrbAHG7InZmOmphOM1qmVZGJdjS8Nq0O0V2ZwoAoCO25C/SPSgJKAKAwaA5H/tCX7GG1tEP7RNmevUyCg9Wb591Q3otTqEXKSj79ivYFarNitnagDirZTIV5iY1yHgxFY8PSTlNnt9aj6quupe7U7ZW88DkzQFRx3QOGZjNbMbW4Pxxj2H/ix7mFSpOL1iRJJrRnP8bsWtm1MQiEWschcINa3k+r/LPUa3VZfs2IxWYi80HuKkw2eybjLOZ4CdoKNrRN3bq7niVW+RnEcuyvaxam5imnVxKLYz2pa4tZ1lSSI/dyDkuGG8Zjo56wTxLIPTQ2xya5LXUezcJU7e5sgBzmaXIjsCg5ikOn2vtoRLNqXfUW3Wl2IyZ/fQwj/TjzYfmY/pWmPS/5pGeXUV2iJru4kl2zXVxIf4hUeCZVpjgUx7ameWfa+DRKW6e1qJn8zZE95bbWhVVQ4SKHbbPZtkcmPxrsDDsUE+lcSyqYLdncMO+x7RZrPjTtyY3PWdgrJPq1UeD06fR/Ms9nQjMtw/yL4tWGzrT9lHsUeiFst5sx9gduXK57Dl6Vis6pbLue3R6JY8fNue48LjG0jM9J21jllWS5Z7NPRMWtbRRtLbqNwqlzbPQhjVwWyPeQFc6tlvhjFakVuJLh+Lt0LnnY8lfqP6VsoxJS3Z871L0gqo1hVuy86L6CKhEkp4yT52Hsr9C/rXqQrjBaI+IyMu7Jl45vUvtvbLGNg2855zXRQTVAM0BTNK9O0tyYbUCa43H/AC4utzzn8Iri22Na1Zsw8G7Ln4ao/sczvbol2nuZDJKd7HcB8qDmFeZO2y96Lg+1xsLF6VD1k3rLu/2GvB/ovNjF0kuRS1gcM0hHKKnPVXpJy7q2UU+rR811TqbzJ8aRXB9MVeeUFAFAR23IX6R6UBJQBQGDQHG/9oCMpLh855CSkMej2kb0B8K5mtYtFlUlGcZPs0xBofdCPG4WJ2SiWMH6hrj0rHgvZpn0PpHFaU2Lhx0O5CvQPlzNCQoCO4gWRSjqrKwyKsAQe0GjBz/GNAHgJkwxgFJzazlOcLdPFk7UPlXcLJQ4OZ1wnyUfF5GjOTWlzDLzoY2de1GXYRXo1Z0WvzHn24TT/KLIxdS7IrW4b8hUeJqZZ8PZWpzHBn3aQ3s9CMQm2vxMA/ExdvAVRLOsfCRasKtctssFhwWo+yW6nc9CaqAeRNUSyLZcsvjTXF7RNe74GwrF4p36lkQSDvOYrPOPjWjbNNdjreqSPL6J3sQy4qymA5lBiPoRWSeEpcSZ61HW7KvZS+WwtuMHdfe2FwnS0JWRfI5+VUSwbFwz1qfSOHtIWyxW+eXHmM9EyNGfMVnlj2x7HqU9exrO/wDv1PRwlyM0KOOlGBz7qqaa5R6UM2mfDNWa1dOUjDtBqDRGyMuGadxdLHv38wG89QFW11Sm9EZcvOpxouVjHGCaJzXWTT60cZ3RDlsPxH4R516lOJGG7Pheo9euyH4a9onTMHwCOBAoVVUbkXd39JrVqux4Wg4AoSZqAa2IX8dvG0szqiLvYn06T1UCOXaR6bzXmaW+tBbbQX3Syjq+RfOsl2Wo7R5Poum9BnelZd+WP3ZTrm9SAaiDbzAbyeuskKZ2vxSPeyuoY/T6/VUr6f3ZdNBuCie/K3GIa0UByKxbpHH/AEDt216EIKC0R8fk5duTLxWP/B3vDrGO3jWKFFSNBkqqMgBXZmNqgCgCgI7bkL9I9KAkoAoAoCs8IujAxOxkg/ecuM9Drye47R30B87WMkjhU93e2jjJW3txZ2bOcjLIjorFP/hs8a4Z9BjWLPxfws2lKPl17/A6RhPC26jVvrRg3PJBkQeklGOzuzq+ORXLhmG7o2ZVzBv5blrwzhFw64yAuVRvllBjP9Q21emnwebKMoPSS0+hZredZACjKwPOrA+lScktAYNARXEIcdfMaENaiqRSpyNSVs8gUA1s7fUG3eagsROaEnllB3jOgZE1oh5suw1OpGiNS6wdJBkwVh0OoIpqR4St3/B5aOSfs4Rj8cLNGf6SPSoaT5R1GU47xYgxXQxraN5Ir24RURnKyhZAdUE5ZkA1TLGql2NVfUcmGmkmLuD3RYNElzKAZZRr67DkhtoCDmPXVtcYwWiRmyb7L5+Kb1OiW9usYyUd/PXZToTVAMUBX9KNLoLAap+8nI9mFOUetj8K9ZqJTUVq2XUY87pqFa1fuOV45ist2/GXTA6u1Yh7uP8Aues15tuTKx6Q2R9ng9Hpw16y9py+y/yL7CG4xCXiLKMyNztuVBuzJ3KOs13VipbyMfUeuym/BT+v7HbdAOCq3w/KafKe636xHsRn8CnefxHb2Vt27HzTk5PVnRRQgzQBQBQBQEdtyF+kelASUAUAUBg0BzjhD4LI8SkFxBIILnL2myOrIRuLZHMN1ijCem6Oc4loljVjyolu4xzqBJ/Z6zzxa5dj0qOrZVXEv1EEmM2zHUuraSFxsOzMDpzVhmKzvEnHeEj1odfhYvDkQT+mpuYfYQk61nd6jfgkeJvDOuXZkV8lvqek5PC0fwf9ix2uOYxa8mYTKNyyorj+ZcmruOf/ADIos9Hqpb02/SX7jez4V5o9l1ZE9LQv6I2XrWiGXVLv+p59vQs2G6ipL4PUsWHcJ+HTZBpWhY/DMhX+rk+daFKMuGeXZRZW9Jxa+a0LNDcQ3K5xyRyD5kdT6GpKmiaG1Cbd566BInFCTNAFAFAFAFAVbhQlKYVeEb+Ky/mZVPkaMkkw+ERxRqu5Y0A7lFdFTNioIPEkgUFmICgZkk5ADrNAc50m4QS+tFYbBua5I2DqiB5R/FVF2RGv4s9bp/SLst+JrSPv/b3nP7q7WLWZmLO21mY5u56Saw6WXvVn1LtxemV+GGz/APqRZdC+Dm6xYrLPnBaZ57eXIPwA834j51trpjBfE+WzeoW5L0lsvd+533R3R+3sIhFbRhFG8/Ex6Xbexq0wDWgCgCgCgCgCgI7bkL9I9KAkoAoAoAoAoDBoDSxLB4Lkas8Mco6HRW9RQFIxfgaw2faiSQHpjc5fytmKAql3wOXtvtsr/MDckmsvmCQfCuJVwlyi6GTbDyyYjvbHG7TZPacevzKof/k2jvFZ54db42N9XWMiHO4ofSa2JK3No8Tc4A3dxyPlVDwprys9Ov0gTWli/oyS3gw+Q60FxxT9OZQjv2VGuTX/ALqdu3pmRzCKfw1iWGzuMThGdvfGRehysgPe23zruObNbSRXLomJZ/Dm181qv3GsHCHiUP7RZxTDpjZkPfyhV0c6p/Aw2dByFvXKMvro/uM7PhdtjkJ4LmE851A6jvU5+VaFdW+GYLOnZVfmrf0Wv9CwWOnuHTcm7iB6JCUP9WVdrRmRpxej2H1tdJIM43Rx0qwI8qkjUnyoAoBBp9YG5w66iXlNCxHamT/9NQwLtGb8XFpBKDnrxLn1EDIjuyro4fJHpFpHBYJrTNtPJjXa7noC/ruo3puTGDm/DFas5PpJpFPiB++PFwA5rbqdh6DKfiPVurBbktvwwPqcDoka16zK/wDX/sIoHluZFgtI2kkOwBRsH9h1nZUV43eR3ndaUf8Ajo7d+y+R2LQLggjtis9/lPPsIj3xxnr+dvKtiSWyPmZ2OcvFJ6s6soy7Kk5PVAFAFAFAFAFAFAR23IX6R6UBJQBQBQBQBQBQBQBQBQGKA1L7DIZxqzRRyDodFb1FAVHFuCXC7jM/Z+KY88TFcvy8nyoCqXnAZqHOzvpYz0OufdmpX0rlxT5R3CyUN4vQUz6EY9a8h4rlRzawJPbrAHzqmWLW+xsr6nkQ9rX5im6xa8gzF7hsmQ3sEbVHfkR51nlgrsz0K+uTj5o/ozVGNYbPsdTGfxL/AGzFVPGujx9j0I9aosWln3RPDgVo+23uFUn5XyP9JBrn1t8PeWeDp13NcX/4vQ3ltcRi91e3GQ3DjdYeDZ1Ys6xbNFcui4EuJSj9yZdK8Yh3zBwOaSBT5rlVqz13Rnl6NRf8O5fVGxDwo4gvLgtX7NdT37TVqzK2Z5ejWWvK4v6/4K3hOld3ZtOsEKLFM7Ois2sIGbeV6R1ZV3+Kr02ZnfQczxJSjovfqtP3EV/iGTmWZ2lmbezHM9g+UVnfrL38D1YrE6XH+afv7/T3Fo0Q4NbzFCJJ87a1O3Mj23H4VPqfOtNdUYcHh5nUbsl/mei937ndtF9FrbDY+LtogvzOdruelm3mrTzx3QBQBQBQBQBQBQBQBQEdtyF+kelASUAUAUAUAUAUAUAUAUAUAUAUAUAUBhhnvoBXiWjlpc++toZPqjUnxyoCq4jwP4XLmVhaJjzxyMMvykkeVAV+54Fmj/ZMQnj6pBrf8pWuJQg+UXQyLYeWTX1FVxoLjtuPu5YLhRzEgMf5gPWqZYtT7GqHU8mPta/NCi7/AN5xEC5wp3z/AMtC/mmsKqeDHszZX122OzX6C2LR3EMQn1ILKa3U72mRkVBznWZRn2DM13XixjzudZPXrrY6QWnx7nWNCOCi1sCss3+IuN+u49hT+BD6nbWv5HhSbk9Wx1pdfXUUkYt9cRlHJZIDL7QI1VI+EHpoQR4hpFNDHP8AdyvMrDUUW8rLkVHOi5MAc9xzoBcdLL5Q/wDhZCS/sEwyEavs5ggAEAHMbdu3PcKA2YtIb6Rmyg1NT2sjDKVZdQEprHLN9Y7wMtnPQGU0mvWR3Fqc1BbUMUoOQDnixny3JUbRs9qgLDo1eyzwLJNHxbksCuqy7iQDqttGY5jQDWgCgCgCgCgI7bkL9I9KAkoAoAoAoAoAoAoAoAoAoAoAoAoAoAoAoAoAoAoAoAoAoAoAoAoAoAoAoAoAoAoAoAoD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630" name="AutoShape 6" descr="data:image/jpeg;base64,/9j/4AAQSkZJRgABAQAAAQABAAD/2wCEAAkGBxQQEhUUEhQUFhQVFBYXGRUXFRcbGRccFBcXFhcYFxkdHCgiGholHBUXIjEhJikrLi4uFx8zODMsNygtLiwBCgoKDg0OGhAQGy0lICQsLCwsLCwsLCwsLCwsLCwsLCwsLywsLCwsLCwsLCwsLCwsLCwsLCwsLCwsLCwsLCwsLP/AABEIAL0BCwMBEQACEQEDEQH/xAAcAAACAgMBAQAAAAAAAAAAAAAABQMGAQQHAgj/xABIEAACAQICBAsFBQYDBwUAAAABAgMABAURBhIhMQcTMkFRYXGBkaGxIjNCUnIUI2KCwTRDc5Ki0SRTYwgVg7LC4fAlNXSj8f/EABoBAQADAQEBAAAAAAAAAAAAAAABAwQCBQb/xAA2EQACAgEDAgIIBAYCAwAAAAAAAQIDBBEhMQVBEjIGE0JRYXGBoRQikdEzUrHB4fAj0nKSov/aAAwDAQACEQMRAD8A7TbwLqL7K8kcw6KAk4hflXwFAHEL8q+AoA4hflXwFAHEL8q+AoA4hflXwFAHEL8q+AoA4hflXwFAHEL8q+AoA4hflXwFAHEL8q+AoA4hflXwFAHEL8q+AoA4hflXwFAHEL8q+AoA4hflXwFAHEL8q+AoA4hflXwFAHEL8q+AoA4hflXwFAHEL8q+AoA4hflXwFAHEL8q+AoA4hflXwFAHEL8q+AoA4hflXwFAHEL8q+AoA4hflXwFAHEL8q+AoA4hflXwFAHEL8q+AoA4hflXwFAHEL8q+AoA4hflXwFAFtyF+kelASUAUAUAUAUAUAUAUAUAUAUAUAUAUAUBjOgDOgM0BFNcInKZV7WA9aAW3mlFnD7y6gX/iL+hoDXsNNcPnbUiu4Gbo1wPWgHysCMwcwecUBmgCgCgCgCgCgCgCgCgCgCgI7bkL9I9KAkoAoAoAoAoAoAoAoAoAoDxJIFGbEAdJOVALL7SW0hGctzAo65F/vQCG+4UsLiG26V/wCGGb0FAI7vhvsF91HcSn8KZepqNRqLZ+GiWT9mw6Vv4jZegriVsI8srlbCPLNK44RsZl91bQQ/Xt9TVbyql3K3lVLuLrrSHHZt9zHF/DCj9DXDza+xx+Nr7GjPZ4jN7/EpiPwsw9MqrecuyK3nLsjXfRBX97cXEn1N/wB6rebPsip50+yPaaFWg+Fz2ua4/F2/A4eZb8DF3oVbOPZDIekHPyNI5li5JjmWLkjtbHErE52d4+XyFzll0ZNmK1QzYPzGmGbB+Yf2HC/iNqcr61WRc+WoKHLqyzB8q0RthLhmmNsJcMu2A8MWG3OQeRrdjzSjID842VYWF7s7yOZdaJ0dTzqwI29lAbFAFAFAFAFAFAFAFAR23IX6R6UBJQBQBQBQBQGGOXdQFQx/hKw6yzElwruDkUi9tgeg5bB30BTbvh2jOYt7OZzzaxAB/lzNQ2lyQ2lyLLjhTxef3FnHEDzsC3mSKqeRWu5U8itdxbPi2OXBPGXgiB5kyHoM/OqpZla4KZZta4F76MSy5/aL2eTPeNZiD4mqXnP2UVPPfsokh0KtV3h2PW2zwqp5ljKnmWMYQaP2ycmFM+kjM+dVu+x8sqd9j5ZvRwIvJVR2KB+lVuUpcsrcpPlkudcnJipJChAUAUAUAUAUAHo5qDcV3+j1tNyolBPxL7J8qtjfZHhl0MiyPDFK6LS2za9ldSRNnnlrEdm0b+8VqjnfzI1Qzv5kPMN4TcVsMheRC5jHx5ZN1+2uw94rXC+EuGbIX1y4ZfMA4YsOuchI7W7nesoyUfnGyrS0vlndxzKHjdXU7mUgjxFATZ0BmgCgCgCgI7bkL9I9KAkoAoAoAoDBoDh3C9pJdXd8MKsyVHs8YQ2WuWGsQxG5FG+uZSUVqyG9BJgFrh9nmPslxfMhykulj1ogw5QRecDvrLNzl7SXwOXCclqi44aLC7H+FlVG54xkrL9SHIisk6ZrnUw2YqfOqM3eASpu9sdW/wADVDiZpY8kK5EKnJgQegjKoKXtszzQgKAKAKAKAKAKAKAKAKAKAKAKAKAKEhUAVYjo7bz8qMBj8S+yavhkWQ4ZdDInDhiSHAr2wbjLC5cc+qDkT2ryW762V5kXtI215sXtIvOiXDKyMIcViMbbhMqkD86c3NtFa4yUt0bIyUt0dhtLpJUWSNldHAZWU5hgdoINdEk9AFAFAR23IX6R6UBJQBQBQBQBQHzLd3he/wAWnQnXZzbxt0G4l4sf0qaqs3aX+7HL3aR3bB8BitreKGMaojRRs5zltJ6STz1gsXjk2aovRaCfHtBba7OtJEpffxiexIOvWG81EZWQ4ZLUXyIDo/iFn+yXfGoP3N0M+4SDbn21162D8y0+RTLHT4IpdLRH7GJWckH+oF4yLuddop6lS8rT/qZZ4z9xuQ4dbXS69pMjDoDBh2dIqidTi9GYp43uF95hcsXKU5dI2iqtNDNKqSNKo1KwqQFAFAFAFAFAFAFAFAFAGVAeHlUbyB31Ki3wQ2lyas2KxJvb9KtjRORypp7JNim50vhXYp1j+HNvSrVhvuXQoyJ8R0+Ysu9L5MiUik1RvYgqvjV8MWPc0R6da/PLT6E2F6NYnjSa0cKiEkfeuchv26pO0gdQrRCqMODXRhwqeqbbPoPQjATh9lDbM+uY1ObAbCWYscuoZ5d1WmsfUAUAUBHbchfpHpQElAFAFAFAYNAfMNvIEbEny2xX9vIexbht/VvqqfmX1OXyj6PV8wD0gHx21hNSM0JMMgO8A9tRogas9grDLm6DtHhXDrJ195UcW4PLaRuMRGhl/wA23Yo3eBsPhXatsit9zlwhIXfZMUtORJFexj4Jfu5cuphsPfU+sqls9iiWNrwaUmP2jtqXcUtjKeeRckJ6nHs5Vy6NfLuYrMT3o2ZsEfV1oisqHaCpBrPKDiYZ48lwLXQqciCD0EZVyUtNcnmhAUAUAUBgkDfUAgkvEHxDuqxVSfCOHZEX3WkcMe9h2Fv0q2OLNnUVZLyRbNVMekm9xBNJ1rGcvE1Z+GjHzM1QwMqfZI2Y8IxKf92kQPPJJmf5VrrWiHxNcOjN7zl/YYW3B3NJ7+6frWJAo/mO2oeTFeWP6myvpePDcdWXBtaJteMyHpldmPrlVbybDZGqqK0USwWejtvFyIo1+lFHnlnVTnJ8s71XZFS0xsDf4lZ4cM1iI46XI8pV2+ikd9bcOPMii6Tex2e0t1iRUjUKiKFVRuAGwAVuKCagCgCgCgI7bkL9I9KAkoAoAoAoDFAcAusJH+9cXsjsN1E0kfNmcxKoHXm3kaovemkvczifvOraD3/2iwtpCc24pVbqZPZYHsIrLNaSNUXsPK5OgoAoAqCCOSFW3gVDjF8k6s0L3CUkUqwVlPwuAQfGufBp5WTqnyVK50EWE69nJLZvv+7OtEfqiPs+GVdetkvOtf6lbqjI0bq8u4Rle2i3Mf8An2o9sDpaI7fAmp8NdnD0fxMtmImQWaW13mbOdWbnif2XHUVORHhVU6ZR3PPsxGuBLeYkkRYMcipIO4ZEdtRGicjA5b6JNiqTSlCdWMF26EBc+Qq5YneTLoY+TZ5YafMlj+3z+7tpAOmQrGPA7a69XTHlmuHSL5eaWhuQ6GXsvvZ44/oVnPicqn19cfKjXDo1S871G1rwaxHbNJPL0hn1VP5VriWTLskbYYePXxFD/D9DrWDkQRA9OoGPi22q5XTlyzQvCuEOktFHNVRPiZKqAbgKHOrPVQAoAqQc40rx4YZjdrdSqTEYCjZb8jmCR05awOVejheRme3k7NhmJw3SCSCRJEI2MjAj/sa2FRuZ0AUAUAUBHbchfpHpQElAYNAVHTHhFssLYRzszSkZ8XGAzAcxbaAM+ugKRdcO6k5W9jK/Wz5eSg10oSlwjlzjHlie74VsXm2QwQwjpKkkd7H9Ktji2y7FUsmqPcrFxfYgbqO/mdZJoiNgABZRnmuQAG4kV3bgWeBt6Fay65vwl6wS/uow9zhTRXFtNIZXs39mSJ25aoRu2/8AhryJOK/LYt13NEbXDZlhwrhRtWYR3iSWcu7KVTqZ9Tjm6zlXPqtd4vUujbGXDLva3CSqGjdXU7mVgwPeKr00LUyWhIUAUAUAVDBDJbK3Nl1iuXBMatFT000ZtWglnmjUmKNnEg9iRdRSRk65Guq/GpJJ7ES0a3RTtCNC4ZbWGe4iEk0q8YWkJbMMc12HZuyrq66Sk1F6L4HVVcIx10Lxa4VHGMlVVA5lUKPKsrlJlvj+BtLAo5qgjxNkgFQQFAFAFSAqAFAal9ikNuM5po4/rdR4ZmuowlLyrUhtFcu+EeyU5RGW4bohjY+ZyFWrHkt3ovmVSuhHllN0rxBsUkgMlqIYoi2bSSAsyvvGqNx2Z91X1+GtNJ6t+48/JzqtHo9ysrfvhFwsthcna22LPPMfK43MO0Z1qpslJfmWhzjZErfNHT49j6ow6ZpIo3ddVmRWK/KWAJFXGs2aAKAKAjtuQv0j0oCSgK7p/pGMNsZbjYXA1Y1PO77F7hvPUDQHDcLtIraNrzESZZ5wXbWGsVDbth+I+W6t1VKhD1kjHbb4peBG7bNBcNqw68UmWYhmXUZh0pnvFaasuEtjNbiTW5HPAyHJwQf/ADnrapJmJxa5I6kg1Hssn4yJ3hlHxxnI943Gst2HVb5kaK8mcFpyhkNLJdXi8Qtkuo9xlQAPl0ldxPZXiXdJnB6wNUbabPg/97kuFWVrI2vhN+9rKd8LErt6CjbD2CsMnbXtYtTTCVsFtuiyxaXYrZbLy1S5QfvYjqPl0kcknqFcKVUvgWLLjxLYfYRwl2E5CNI1vIfgnUp58nzqXU+xpjOMuC3Qyq4DIwZTuKkEHvFcaacnepJUakmKkGaArfCN/wC13v8A8d/Su6/OjmXBBgSattAOiGMeCisk/M/myyPCN6uDoKkBQBlUAWYjpBa2+fHXESZbwXGt/KNtWRqnLhENpciC44RrfdbxXFweYpGQh/M2Vd/h2vM0iiWTXHliy60wv5Pdw29uvTK5dh2AZCutKl3bMlnU64FfxPFZW/asRl+mLViHZs2mrIp+xBL57mR9Rts2rjqV2XFrKM/dw8a3zPm5Pe1XeqtfMv02OfBl2cvT/fgOcOscWvtltaOibPaZdRQDz5tlmOwGu1jRXJ3Hp8XvZJv+hZsP4Fbubbe3gUc6Rgt5nIDwNXKEVwjVDHrh5Ui46P8AA/h1oyuVkndTmDK2YBHPqqAD3iui46CKAzQBQBQEdtyF+kelASUBybh5lMhw61+Ga4Zj/wAPUXL/AO0+FdQWskjmT0WpXbHDxiGMJC4zhgUzOvMdQhUU9WtzVpzbNEoIzYkdW5s6ljGAQ3S6skasOgjd0EHepHSK87Rp6o27cMpGK6M3NuPuv8TEP3MpykH8OX4uxvGtVWZOHmKLMaEkVkJHKxWMsko328o1ZB2Z8odYzr1asyM0eZZiSizXdCpyYEEcxFbFxqZWtGeaEGnd4ZHJvUZ9NcTrhPzRO4WTh5WzYw/Er2z2Qzlox+6lHGJl0DP2h3GvNu6TVPyvQ1RzHxNfob0+lNvMNW9sMul4cmHbqHI15VnSbq94t/Qsi6ZeWWj/AEJMKwu0kbWw6/eB/wDLEjRt2ajbD3CssnfX51r8y9Svjw9UWBMSxq0yBeK5Qf5qapy+pN9ceug/NFo7WY154s3bfhQePZdWMycxeJlkH8uw1KUJcSRdHLrl3HWH8JGHTED7QI2PwTKyHvzGXnU+qkaIzUuBjjwjvrO4hikjcywSKNR1O0qctxqI6xkmHuivaCYiJ7CBicmjQRyZnktF7Jz6N2ffVF0fDYyyD1RLiOltlb7JLmIH5VOsezJc6hUzfCJckhJPwiK2y2tbibrYCNe0Fq79Ql5pJfczzzKo8sV3elWISbja2q98j9+ezOp0qXCb+xin1WC8qK7iOII/7VfzS9KBwifyrVsfH7EUjO87IntCL/QXR4pbRn7i11j8xXM/zNV8cPIs95TJXy88kvr/AGPcuMXcnJVIx1nb4DZWuvoze8vuVeCn2pOXy2RrG1lk95M7dSeyK9CvplcVux6yuPlgvrue1wJCCNTfzkknuJrUsSlR0SJWVbrrqT6N3Fzg8pmgjinQ7GV0BbIdB3qesV59uHOC1juj0asyE3pLZnadDOFGzxFliOcFwdnEyc56Ebcd27Yax79zWXqgM0AUAUAUAUBHbchfpHpQElAcn4boSLnCpjyFnkQnoMnFFf8AkauoeZHM/KzT4NVAxS/B5RjjI6SNZs8uraKtzv4i+RTh/wAP6s6fWI1mHUHYRnQCHSHRWC8XKVA2W0Hc6npRxtFcpSW6Gz5KFiujt3ajID7ZCPhbJbiMfhbc/wD2rbTnThtIzW4sJ8CS3KTZ8SxLLyonGrKnUVO/ur1qsqE0eXbizgeCMtlaviZjFAYKg7xQGrcYbG+9R4VxKuE/NE6jOcfLIns7m7t/2e6lVR8DHXT+Vs6w29MonuloaY5kl5kmM49NrldlxawzgfEvsN4bRXm29FlzEsV1E/NsYfSzD5dk1pcIecBVkFYn06+PCZYqq+Yy0+ohxW6w7YbaC5z58lMXmrba7hi5eocrI+Wa+rFEKKM9W3lIJzyeYgZnnIB299algZMuSHkSS0di+iN2C4mT3cVtF1hczVi6PJ+eX3M07IPmUn9j1J9pk5dw+XQi5CtEOj1ROPHUuIa/N6kYwXW2vrv1s5rXHBpj2J/EyXlSXyRsw4Qi7lQd361ojTVHiJxK6yXMmbIhQbz3f/lWFXJG93Cm8r3kVy5xjyzpQk+EyEY4jHKMM56EUsfIVRLMpjyzRHEtfY3YLa9l93auB8zkKO8HbWWfU61wi+PTpPzMX47Dd2xRHaESPmQiMWIUfE3RWefVZJeLTQ3YnRvX2KuG7E8uHTlw/GKHUghhsII2g5jnrzZ9RVj1kfTQ9FLq1pGS+5ccN4SMYtsgzR3CjmdQSfzDI0jlVvuZ7ugZta8qfyZZsN4dgMhd2boc9rRtmPBv71cpRlwzy7aLKnpOLXzRdcD4T8NuyqpPqOxACSKVJJ5ujzroqLnQBQBQEdtyF+kelASUBS+FzA2vMNkEYJlhKzR5b849py69UtRA5ZaYy0Fxb4nAnGLJEY5YwciRs1gPxAjvrZbW7oKceVyY4WKqTjLh8HW9GtJrbEE17d8yOVG2x0PQy7++vOaa5Ny+A3oANARywht47+eoa1JKvpLoZDd+06kOOTMnsyp3jfUJyi9hs+Sj4rhF1be9T7XCP30YynQfjT48uqt9Ge47SMV2HGW6FkKrIpeFxIo35bGXqdN4r1q8iM1seZZjzg9GeBV5QFCQoDBqAeGiB3gVJGhC0KdPnQbHhmjXf51DaRKXwIWxaFTkCufQNp8BVUsiuPLLY0WS4iSQ3E0nureZuyMgeLZVRLPpXfUvjg3P4G7FgV/J+6WP+JIAfBRWaXVUvLEvj07XmRvwaBXL8u4UA80cZJ8WOVZpdStfCL44FS+I1tuDGM+9eeT6n1B/TWeWVdLll8aK48IdWXB9ax/uIs+lgWPiapcpPdstWg8tcDjj5IC/SoHpXOhOxtLYxrtIzyzJz27tpqdAcIuLo3E007b5JGAy3BFOqijo2DzrJlS/N4eyPt/RzGjDG9bpvJ8/AxWU+hDOhGqW5oYhiCIPayOzdzn+1aaaZS4PH6j1OimOk9H8O/8Aga6D8G1zikiyuht7bMHjMsiwB3Rg7Sfxbu2vTjHRaHwN1qtm5KKXwR9P10VBQBQEdtyF+kelASUBhhQHHtKNCZ7GaSazi+0WcrF5LUHJ4mO0tF0jqq6m6VTKraY2Lcp8dvFPJxlnK8Nynwn2JkPQQeWK2N05HOz95jSto43XuLdgPCTJARFiaZcwuUU5f8RPh7RWG7EnXvyvebKsmFnwfuOlWlykqB43V0baGUgg9hrKXktAFSCCa1Dbdx6RXLjqTqUvSTQeOVuNjJguBumi2Z/xF3MKRslW9iHGMluUzEEe3bVv4xHmclu4hnE3Rxg+A16uPn67SPPvwk94iS5xaJCQXU5E7c9h6xXou+tLVs89UWN7IiTE2f3UUr/TGxHiRlVMs6ldy2OFc/gbsWGX8vJtmTrkdVHlWeXVILyovj06XeRvW+hV7Jy5Yk6lVnPcd1ZpdUsflReun1rka23Bnn7yedukDVQeW2s8s26Xcvji1R9kcWnBtarviDfxHZ/WqHZY+WXKMVwh/aaNQxDJURfpRR+lcae8k31w9B0ntNToCZIFG5QO6gJBQBQBQGQKAhuLlI/eOij8bAepoDgWkGFJFfOLG4SSOTWkAU6wjOeZR/HYRWivGWT+WS3LauqX4P563t3XY0/t+oSsq6jgZ7TsbrBrz8jAsplofY9P9I8fJrbl+WS/Rm7hGE3F8w4tSkRPvGG/6F5+2rqcPTeR5PUfSJy/JR+v7Fq4MtCYJcTuTIpkjswgGuc9aVtusw6sjs3Vr0S2R865zm/FN6s7woy2DcKEHqgCgCgI7bkL9I9KAkoAoDFAVnSrQa0xH2pY9WX4Z4/ZkU8xzG/voDlel2FT4QoN28d1asdRZMws6557CvxgAVqqypx53Rmsxoz42YuwO4eLObCrnIHa0JGan64ju7Vq6VVN+8dmVKy2l6S3RecB4TImyjvk+zSbtfaYW/NvXsNYbcadfmRrruhZ5WXyKQOAykMp3MCCO4is5ceqEARQkpHCajfZ47eHY95MsA2ZgA7XPbkDRRWupDZ7wrQi2tlCpHHsGWtqAlsuck89cNybJHUWGIvN+g8BUaAnS2QblFSCUDLdQBQBQBQGQKA1rq/iiGcksaZfM6jyzoCv3fCFh8e6fjD0RIz+gruNU3wtTlziuXoKrnhLBzEFpM3QzlUXw31ojgXS7aFMsumPcUXWnd+/JFtB3NIfPKtUely9plEuowXCE13jN1L729nIO9U1UXuyGdaY9NqXL1M0uoWPhCa4NuNsntnpkcufM1b6nHrW6RX67Ise2v0M22JiRtS3jLt0Rp+u6jy6Y7L7D8LdLeX3Y4wvRK7vZoWlhEcSSBmaQjPIbcgo351iyMhWpJLg2UUurXV6nW7S0WLYo3c//m6szLUtBHwISqxxLP3n21i3Zm2qPJqrNB1GgCgCgCgI7bkL9I9KAkoAoAoBfj2LR2dvJcSnJIkLHpOW4DrJyHfQHzfe3smIvJiN8Cya2rBb7cjmclRR0Z5dpzrNbZJy9XDn3+49LGx4QreRbwuF72XXCuCx5FFxcStHcuAQIMlEIy9lQByiOetNcfAtEzzrrnbJyaQvxvB7m1BF7CZ4d32mFM2A/wBaL9RW2vLa2nujFZjJ7x2Yuwsz2g47Drj7s71BLwnqZDtTuyqyWLTcta9mVrItq2mtS5YLwpxEhL+I27nYJVzaFuvPevfWC3Hsr2kjbXfCzeLOgWtykqh43V0O5lII8RVG5aVDTNv/AFDC1bk8bMw+vUIXyoCzmqzoxQgyFoDRvcXt4BnLNEg/E6/3puBBdcItghyWV5T/AKUbMPHdVipnLhHLnBcvQVXPCU59xZSdsrqoPcMzWmGBdLtoZ5ZlMe+oputNcQk3Nbwr0Khdh2MxFaY9Lb8zKJdRiuEJbu/nm99eXD9QbUH9GVaY9OpXL1M8uoWPhaC2RbddrKGI+KRtY+LE1eqaIdkVO66zuyNsdjXYmXYi5+lcSzKILn9DuGDkWvaLZA+LSNyY2/MQKyWdXrjwerR6N5dm+mhGWnfnVewZnxNYbOszfB7GP6IN/wASRDcQhRnLIx/Nln3Csjzsi56JnpvofT8OPit+44wLQ6S7IZl4mI9X3j9gPJHWavrpfM3qeJldQretePBRX3OrYBovFaoFRAo6BvPWzc5q/ZLQ8p7vcfAZUJMg1AOF42t5YYlc/Z5mhd3Mi5HISK2ZB6DlmRtqi2zwbtbHqYGC8zWEJLxLs+5etAuFiYzx2uJINaRgiTqMtrbAHG7InZmOmphOM1qmVZGJdjS8Nq0O0V2ZwoAoCO25C/SPSgJKAKAwaA5H/tCX7GG1tEP7RNmevUyCg9Wb591Q3otTqEXKSj79ivYFarNitnagDirZTIV5iY1yHgxFY8PSTlNnt9aj6quupe7U7ZW88DkzQFRx3QOGZjNbMbW4Pxxj2H/ix7mFSpOL1iRJJrRnP8bsWtm1MQiEWschcINa3k+r/LPUa3VZfs2IxWYi80HuKkw2eybjLOZ4CdoKNrRN3bq7niVW+RnEcuyvaxam5imnVxKLYz2pa4tZ1lSSI/dyDkuGG8Zjo56wTxLIPTQ2xya5LXUezcJU7e5sgBzmaXIjsCg5ikOn2vtoRLNqXfUW3Wl2IyZ/fQwj/TjzYfmY/pWmPS/5pGeXUV2iJru4kl2zXVxIf4hUeCZVpjgUx7ameWfa+DRKW6e1qJn8zZE95bbWhVVQ4SKHbbPZtkcmPxrsDDsUE+lcSyqYLdncMO+x7RZrPjTtyY3PWdgrJPq1UeD06fR/Ms9nQjMtw/yL4tWGzrT9lHsUeiFst5sx9gduXK57Dl6Vis6pbLue3R6JY8fNue48LjG0jM9J21jllWS5Z7NPRMWtbRRtLbqNwqlzbPQhjVwWyPeQFc6tlvhjFakVuJLh+Lt0LnnY8lfqP6VsoxJS3Z871L0gqo1hVuy86L6CKhEkp4yT52Hsr9C/rXqQrjBaI+IyMu7Jl45vUvtvbLGNg2855zXRQTVAM0BTNK9O0tyYbUCa43H/AC4utzzn8Iri22Na1Zsw8G7Ln4ao/sczvbol2nuZDJKd7HcB8qDmFeZO2y96Lg+1xsLF6VD1k3rLu/2GvB/ovNjF0kuRS1gcM0hHKKnPVXpJy7q2UU+rR811TqbzJ8aRXB9MVeeUFAFAR23IX6R6UBJQBQGDQHG/9oCMpLh855CSkMej2kb0B8K5mtYtFlUlGcZPs0xBofdCPG4WJ2SiWMH6hrj0rHgvZpn0PpHFaU2Lhx0O5CvQPlzNCQoCO4gWRSjqrKwyKsAQe0GjBz/GNAHgJkwxgFJzazlOcLdPFk7UPlXcLJQ4OZ1wnyUfF5GjOTWlzDLzoY2de1GXYRXo1Z0WvzHn24TT/KLIxdS7IrW4b8hUeJqZZ8PZWpzHBn3aQ3s9CMQm2vxMA/ExdvAVRLOsfCRasKtctssFhwWo+yW6nc9CaqAeRNUSyLZcsvjTXF7RNe74GwrF4p36lkQSDvOYrPOPjWjbNNdjreqSPL6J3sQy4qymA5lBiPoRWSeEpcSZ61HW7KvZS+WwtuMHdfe2FwnS0JWRfI5+VUSwbFwz1qfSOHtIWyxW+eXHmM9EyNGfMVnlj2x7HqU9exrO/wDv1PRwlyM0KOOlGBz7qqaa5R6UM2mfDNWa1dOUjDtBqDRGyMuGadxdLHv38wG89QFW11Sm9EZcvOpxouVjHGCaJzXWTT60cZ3RDlsPxH4R516lOJGG7Pheo9euyH4a9onTMHwCOBAoVVUbkXd39JrVqux4Wg4AoSZqAa2IX8dvG0szqiLvYn06T1UCOXaR6bzXmaW+tBbbQX3Syjq+RfOsl2Wo7R5Poum9BnelZd+WP3ZTrm9SAaiDbzAbyeuskKZ2vxSPeyuoY/T6/VUr6f3ZdNBuCie/K3GIa0UByKxbpHH/AEDt216EIKC0R8fk5duTLxWP/B3vDrGO3jWKFFSNBkqqMgBXZmNqgCgCgI7bkL9I9KAkoAoAoCs8IujAxOxkg/ecuM9Drye47R30B87WMkjhU93e2jjJW3txZ2bOcjLIjorFP/hs8a4Z9BjWLPxfws2lKPl17/A6RhPC26jVvrRg3PJBkQeklGOzuzq+ORXLhmG7o2ZVzBv5blrwzhFw64yAuVRvllBjP9Q21emnwebKMoPSS0+hZredZACjKwPOrA+lScktAYNARXEIcdfMaENaiqRSpyNSVs8gUA1s7fUG3eagsROaEnllB3jOgZE1oh5suw1OpGiNS6wdJBkwVh0OoIpqR4St3/B5aOSfs4Rj8cLNGf6SPSoaT5R1GU47xYgxXQxraN5Ir24RURnKyhZAdUE5ZkA1TLGql2NVfUcmGmkmLuD3RYNElzKAZZRr67DkhtoCDmPXVtcYwWiRmyb7L5+Kb1OiW9usYyUd/PXZToTVAMUBX9KNLoLAap+8nI9mFOUetj8K9ZqJTUVq2XUY87pqFa1fuOV45ist2/GXTA6u1Yh7uP8Aues15tuTKx6Q2R9ng9Hpw16y9py+y/yL7CG4xCXiLKMyNztuVBuzJ3KOs13VipbyMfUeuym/BT+v7HbdAOCq3w/KafKe636xHsRn8CnefxHb2Vt27HzTk5PVnRRQgzQBQBQBQEdtyF+kelASUAUAUBg0BzjhD4LI8SkFxBIILnL2myOrIRuLZHMN1ijCem6Oc4loljVjyolu4xzqBJ/Z6zzxa5dj0qOrZVXEv1EEmM2zHUuraSFxsOzMDpzVhmKzvEnHeEj1odfhYvDkQT+mpuYfYQk61nd6jfgkeJvDOuXZkV8lvqek5PC0fwf9ix2uOYxa8mYTKNyyorj+ZcmruOf/ADIos9Hqpb02/SX7jez4V5o9l1ZE9LQv6I2XrWiGXVLv+p59vQs2G6ipL4PUsWHcJ+HTZBpWhY/DMhX+rk+daFKMuGeXZRZW9Jxa+a0LNDcQ3K5xyRyD5kdT6GpKmiaG1Cbd566BInFCTNAFAFAFAFAVbhQlKYVeEb+Ky/mZVPkaMkkw+ERxRqu5Y0A7lFdFTNioIPEkgUFmICgZkk5ADrNAc50m4QS+tFYbBua5I2DqiB5R/FVF2RGv4s9bp/SLst+JrSPv/b3nP7q7WLWZmLO21mY5u56Saw6WXvVn1LtxemV+GGz/APqRZdC+Dm6xYrLPnBaZ57eXIPwA834j51trpjBfE+WzeoW5L0lsvd+533R3R+3sIhFbRhFG8/Ex6Xbexq0wDWgCgCgCgCgCgI7bkL9I9KAkoAoAoAoAoDBoDSxLB4Lkas8Mco6HRW9RQFIxfgaw2faiSQHpjc5fytmKAql3wOXtvtsr/MDckmsvmCQfCuJVwlyi6GTbDyyYjvbHG7TZPacevzKof/k2jvFZ54db42N9XWMiHO4ofSa2JK3No8Tc4A3dxyPlVDwprys9Ov0gTWli/oyS3gw+Q60FxxT9OZQjv2VGuTX/ALqdu3pmRzCKfw1iWGzuMThGdvfGRehysgPe23zruObNbSRXLomJZ/Dm181qv3GsHCHiUP7RZxTDpjZkPfyhV0c6p/Aw2dByFvXKMvro/uM7PhdtjkJ4LmE851A6jvU5+VaFdW+GYLOnZVfmrf0Wv9CwWOnuHTcm7iB6JCUP9WVdrRmRpxej2H1tdJIM43Rx0qwI8qkjUnyoAoBBp9YG5w66iXlNCxHamT/9NQwLtGb8XFpBKDnrxLn1EDIjuyro4fJHpFpHBYJrTNtPJjXa7noC/ruo3puTGDm/DFas5PpJpFPiB++PFwA5rbqdh6DKfiPVurBbktvwwPqcDoka16zK/wDX/sIoHluZFgtI2kkOwBRsH9h1nZUV43eR3ndaUf8Ajo7d+y+R2LQLggjtis9/lPPsIj3xxnr+dvKtiSWyPmZ2OcvFJ6s6soy7Kk5PVAFAFAFAFAFAFAR23IX6R6UBJQBQBQBQBQBQBQBQBQGKA1L7DIZxqzRRyDodFb1FAVHFuCXC7jM/Z+KY88TFcvy8nyoCqXnAZqHOzvpYz0OufdmpX0rlxT5R3CyUN4vQUz6EY9a8h4rlRzawJPbrAHzqmWLW+xsr6nkQ9rX5im6xa8gzF7hsmQ3sEbVHfkR51nlgrsz0K+uTj5o/ozVGNYbPsdTGfxL/AGzFVPGujx9j0I9aosWln3RPDgVo+23uFUn5XyP9JBrn1t8PeWeDp13NcX/4vQ3ltcRi91e3GQ3DjdYeDZ1Ys6xbNFcui4EuJSj9yZdK8Yh3zBwOaSBT5rlVqz13Rnl6NRf8O5fVGxDwo4gvLgtX7NdT37TVqzK2Z5ejWWvK4v6/4K3hOld3ZtOsEKLFM7Ois2sIGbeV6R1ZV3+Kr02ZnfQczxJSjovfqtP3EV/iGTmWZ2lmbezHM9g+UVnfrL38D1YrE6XH+afv7/T3Fo0Q4NbzFCJJ87a1O3Mj23H4VPqfOtNdUYcHh5nUbsl/mei937ndtF9FrbDY+LtogvzOdruelm3mrTzx3QBQBQBQBQBQBQBQBQEdtyF+kelASUAUAUAUAUAUAUAUAUAUAUAUAUAUBhhnvoBXiWjlpc++toZPqjUnxyoCq4jwP4XLmVhaJjzxyMMvykkeVAV+54Fmj/ZMQnj6pBrf8pWuJQg+UXQyLYeWTX1FVxoLjtuPu5YLhRzEgMf5gPWqZYtT7GqHU8mPta/NCi7/AN5xEC5wp3z/AMtC/mmsKqeDHszZX122OzX6C2LR3EMQn1ILKa3U72mRkVBznWZRn2DM13XixjzudZPXrrY6QWnx7nWNCOCi1sCss3+IuN+u49hT+BD6nbWv5HhSbk9Wx1pdfXUUkYt9cRlHJZIDL7QI1VI+EHpoQR4hpFNDHP8AdyvMrDUUW8rLkVHOi5MAc9xzoBcdLL5Q/wDhZCS/sEwyEavs5ggAEAHMbdu3PcKA2YtIb6Rmyg1NT2sjDKVZdQEprHLN9Y7wMtnPQGU0mvWR3Fqc1BbUMUoOQDnixny3JUbRs9qgLDo1eyzwLJNHxbksCuqy7iQDqttGY5jQDWgCgCgCgCgI7bkL9I9KAkoAoAoAoAoAoAoAoAoAoAoAoAoAoAoAoAoAoAoAoAoAoAoAoAoAoAoAoAoAoAoAoAoD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632" name="AutoShape 8" descr="data:image/jpeg;base64,/9j/4AAQSkZJRgABAQAAAQABAAD/2wCEAAkGBxQQEhUUEhQUFhQVFBYXGRUXFRcbGRccFBcXFhcYFxkdHCgiGholHBUXIjEhJikrLi4uFx8zODMsNygtLiwBCgoKDg0OGhAQGy0lICQsLCwsLCwsLCwsLCwsLCwsLCwsLywsLCwsLCwsLCwsLCwsLCwsLCwsLCwsLCwsLCwsLP/AABEIAL0BCwMBEQACEQEDEQH/xAAcAAACAgMBAQAAAAAAAAAAAAAABQMGAQQHAgj/xABIEAACAQICBAsFBQYDBwUAAAABAgMABAURBhIhMQcTMkFRYXGBkaGxIjNCUnIUI2KCwTRDc5Ki0SRTYwgVg7LC4fAlNXSj8f/EABoBAQADAQEBAAAAAAAAAAAAAAABAwQCBQb/xAA2EQACAgEDAgIIBAYCAwAAAAAAAQIDBBEhMQVBEjIGE0JRYXGBoRQikdEzUrHB4fAj0nKSov/aAAwDAQACEQMRAD8A7TbwLqL7K8kcw6KAk4hflXwFAHEL8q+AoA4hflXwFAHEL8q+AoA4hflXwFAHEL8q+AoA4hflXwFAHEL8q+AoA4hflXwFAHEL8q+AoA4hflXwFAHEL8q+AoA4hflXwFAHEL8q+AoA4hflXwFAHEL8q+AoA4hflXwFAHEL8q+AoA4hflXwFAHEL8q+AoA4hflXwFAHEL8q+AoA4hflXwFAHEL8q+AoA4hflXwFAHEL8q+AoA4hflXwFAHEL8q+AoA4hflXwFAHEL8q+AoA4hflXwFAHEL8q+AoA4hflXwFAFtyF+kelASUAUAUAUAUAUAUAUAUAUAUAUAUAUAUBjOgDOgM0BFNcInKZV7WA9aAW3mlFnD7y6gX/iL+hoDXsNNcPnbUiu4Gbo1wPWgHysCMwcwecUBmgCgCgCgCgCgCgCgCgCgCgI7bkL9I9KAkoAoAoAoAoAoAoAoAoAoDxJIFGbEAdJOVALL7SW0hGctzAo65F/vQCG+4UsLiG26V/wCGGb0FAI7vhvsF91HcSn8KZepqNRqLZ+GiWT9mw6Vv4jZegriVsI8srlbCPLNK44RsZl91bQQ/Xt9TVbyql3K3lVLuLrrSHHZt9zHF/DCj9DXDza+xx+Nr7GjPZ4jN7/EpiPwsw9MqrecuyK3nLsjXfRBX97cXEn1N/wB6rebPsip50+yPaaFWg+Fz2ua4/F2/A4eZb8DF3oVbOPZDIekHPyNI5li5JjmWLkjtbHErE52d4+XyFzll0ZNmK1QzYPzGmGbB+Yf2HC/iNqcr61WRc+WoKHLqyzB8q0RthLhmmNsJcMu2A8MWG3OQeRrdjzSjID842VYWF7s7yOZdaJ0dTzqwI29lAbFAFAFAFAFAFAFAFAR23IX6R6UBJQBQBQBQBQGGOXdQFQx/hKw6yzElwruDkUi9tgeg5bB30BTbvh2jOYt7OZzzaxAB/lzNQ2lyQ2lyLLjhTxef3FnHEDzsC3mSKqeRWu5U8itdxbPi2OXBPGXgiB5kyHoM/OqpZla4KZZta4F76MSy5/aL2eTPeNZiD4mqXnP2UVPPfsokh0KtV3h2PW2zwqp5ljKnmWMYQaP2ycmFM+kjM+dVu+x8sqd9j5ZvRwIvJVR2KB+lVuUpcsrcpPlkudcnJipJChAUAUAUAUAUAHo5qDcV3+j1tNyolBPxL7J8qtjfZHhl0MiyPDFK6LS2za9ldSRNnnlrEdm0b+8VqjnfzI1Qzv5kPMN4TcVsMheRC5jHx5ZN1+2uw94rXC+EuGbIX1y4ZfMA4YsOuchI7W7nesoyUfnGyrS0vlndxzKHjdXU7mUgjxFATZ0BmgCgCgCgI7bkL9I9KAkoAoAoAoDBoDh3C9pJdXd8MKsyVHs8YQ2WuWGsQxG5FG+uZSUVqyG9BJgFrh9nmPslxfMhykulj1ogw5QRecDvrLNzl7SXwOXCclqi44aLC7H+FlVG54xkrL9SHIisk6ZrnUw2YqfOqM3eASpu9sdW/wADVDiZpY8kK5EKnJgQegjKoKXtszzQgKAKAKAKAKAKAKAKAKAKAKAKAKAKEhUAVYjo7bz8qMBj8S+yavhkWQ4ZdDInDhiSHAr2wbjLC5cc+qDkT2ryW762V5kXtI215sXtIvOiXDKyMIcViMbbhMqkD86c3NtFa4yUt0bIyUt0dhtLpJUWSNldHAZWU5hgdoINdEk9AFAFAR23IX6R6UBJQBQBQBQBQHzLd3he/wAWnQnXZzbxt0G4l4sf0qaqs3aX+7HL3aR3bB8BitreKGMaojRRs5zltJ6STz1gsXjk2aovRaCfHtBba7OtJEpffxiexIOvWG81EZWQ4ZLUXyIDo/iFn+yXfGoP3N0M+4SDbn21162D8y0+RTLHT4IpdLRH7GJWckH+oF4yLuddop6lS8rT/qZZ4z9xuQ4dbXS69pMjDoDBh2dIqidTi9GYp43uF95hcsXKU5dI2iqtNDNKqSNKo1KwqQFAFAFAFAFAFAFAFAFAGVAeHlUbyB31Ki3wQ2lyas2KxJvb9KtjRORypp7JNim50vhXYp1j+HNvSrVhvuXQoyJ8R0+Ysu9L5MiUik1RvYgqvjV8MWPc0R6da/PLT6E2F6NYnjSa0cKiEkfeuchv26pO0gdQrRCqMODXRhwqeqbbPoPQjATh9lDbM+uY1ObAbCWYscuoZ5d1WmsfUAUAUBHbchfpHpQElAFAFAFAYNAfMNvIEbEny2xX9vIexbht/VvqqfmX1OXyj6PV8wD0gHx21hNSM0JMMgO8A9tRogas9grDLm6DtHhXDrJ195UcW4PLaRuMRGhl/wA23Yo3eBsPhXatsit9zlwhIXfZMUtORJFexj4Jfu5cuphsPfU+sqls9iiWNrwaUmP2jtqXcUtjKeeRckJ6nHs5Vy6NfLuYrMT3o2ZsEfV1oisqHaCpBrPKDiYZ48lwLXQqciCD0EZVyUtNcnmhAUAUAUBgkDfUAgkvEHxDuqxVSfCOHZEX3WkcMe9h2Fv0q2OLNnUVZLyRbNVMekm9xBNJ1rGcvE1Z+GjHzM1QwMqfZI2Y8IxKf92kQPPJJmf5VrrWiHxNcOjN7zl/YYW3B3NJ7+6frWJAo/mO2oeTFeWP6myvpePDcdWXBtaJteMyHpldmPrlVbybDZGqqK0USwWejtvFyIo1+lFHnlnVTnJ8s71XZFS0xsDf4lZ4cM1iI46XI8pV2+ikd9bcOPMii6Tex2e0t1iRUjUKiKFVRuAGwAVuKCagCgCgCgI7bkL9I9KAkoAoAoAoDFAcAusJH+9cXsjsN1E0kfNmcxKoHXm3kaovemkvczifvOraD3/2iwtpCc24pVbqZPZYHsIrLNaSNUXsPK5OgoAoAqCCOSFW3gVDjF8k6s0L3CUkUqwVlPwuAQfGufBp5WTqnyVK50EWE69nJLZvv+7OtEfqiPs+GVdetkvOtf6lbqjI0bq8u4Rle2i3Mf8An2o9sDpaI7fAmp8NdnD0fxMtmImQWaW13mbOdWbnif2XHUVORHhVU6ZR3PPsxGuBLeYkkRYMcipIO4ZEdtRGicjA5b6JNiqTSlCdWMF26EBc+Qq5YneTLoY+TZ5YafMlj+3z+7tpAOmQrGPA7a69XTHlmuHSL5eaWhuQ6GXsvvZ44/oVnPicqn19cfKjXDo1S871G1rwaxHbNJPL0hn1VP5VriWTLskbYYePXxFD/D9DrWDkQRA9OoGPi22q5XTlyzQvCuEOktFHNVRPiZKqAbgKHOrPVQAoAqQc40rx4YZjdrdSqTEYCjZb8jmCR05awOVejheRme3k7NhmJw3SCSCRJEI2MjAj/sa2FRuZ0AUAUAUBHbchfpHpQElAYNAVHTHhFssLYRzszSkZ8XGAzAcxbaAM+ugKRdcO6k5W9jK/Wz5eSg10oSlwjlzjHlie74VsXm2QwQwjpKkkd7H9Ktji2y7FUsmqPcrFxfYgbqO/mdZJoiNgABZRnmuQAG4kV3bgWeBt6Fay65vwl6wS/uow9zhTRXFtNIZXs39mSJ25aoRu2/8AhryJOK/LYt13NEbXDZlhwrhRtWYR3iSWcu7KVTqZ9Tjm6zlXPqtd4vUujbGXDLva3CSqGjdXU7mVgwPeKr00LUyWhIUAUAUAVDBDJbK3Nl1iuXBMatFT000ZtWglnmjUmKNnEg9iRdRSRk65Guq/GpJJ7ES0a3RTtCNC4ZbWGe4iEk0q8YWkJbMMc12HZuyrq66Sk1F6L4HVVcIx10Lxa4VHGMlVVA5lUKPKsrlJlvj+BtLAo5qgjxNkgFQQFAFAFSAqAFAal9ikNuM5po4/rdR4ZmuowlLyrUhtFcu+EeyU5RGW4bohjY+ZyFWrHkt3ovmVSuhHllN0rxBsUkgMlqIYoi2bSSAsyvvGqNx2Z91X1+GtNJ6t+48/JzqtHo9ysrfvhFwsthcna22LPPMfK43MO0Z1qpslJfmWhzjZErfNHT49j6ow6ZpIo3ddVmRWK/KWAJFXGs2aAKAKAjtuQv0j0oCSgK7p/pGMNsZbjYXA1Y1PO77F7hvPUDQHDcLtIraNrzESZZ5wXbWGsVDbth+I+W6t1VKhD1kjHbb4peBG7bNBcNqw68UmWYhmXUZh0pnvFaasuEtjNbiTW5HPAyHJwQf/ADnrapJmJxa5I6kg1Hssn4yJ3hlHxxnI943Gst2HVb5kaK8mcFpyhkNLJdXi8Qtkuo9xlQAPl0ldxPZXiXdJnB6wNUbabPg/97kuFWVrI2vhN+9rKd8LErt6CjbD2CsMnbXtYtTTCVsFtuiyxaXYrZbLy1S5QfvYjqPl0kcknqFcKVUvgWLLjxLYfYRwl2E5CNI1vIfgnUp58nzqXU+xpjOMuC3Qyq4DIwZTuKkEHvFcaacnepJUakmKkGaArfCN/wC13v8A8d/Su6/OjmXBBgSattAOiGMeCisk/M/myyPCN6uDoKkBQBlUAWYjpBa2+fHXESZbwXGt/KNtWRqnLhENpciC44RrfdbxXFweYpGQh/M2Vd/h2vM0iiWTXHliy60wv5Pdw29uvTK5dh2AZCutKl3bMlnU64FfxPFZW/asRl+mLViHZs2mrIp+xBL57mR9Rts2rjqV2XFrKM/dw8a3zPm5Pe1XeqtfMv02OfBl2cvT/fgOcOscWvtltaOibPaZdRQDz5tlmOwGu1jRXJ3Hp8XvZJv+hZsP4Fbubbe3gUc6Rgt5nIDwNXKEVwjVDHrh5Ui46P8AA/h1oyuVkndTmDK2YBHPqqAD3iui46CKAzQBQBQEdtyF+kelASUBybh5lMhw61+Ga4Zj/wAPUXL/AO0+FdQWskjmT0WpXbHDxiGMJC4zhgUzOvMdQhUU9WtzVpzbNEoIzYkdW5s6ljGAQ3S6skasOgjd0EHepHSK87Rp6o27cMpGK6M3NuPuv8TEP3MpykH8OX4uxvGtVWZOHmKLMaEkVkJHKxWMsko328o1ZB2Z8odYzr1asyM0eZZiSizXdCpyYEEcxFbFxqZWtGeaEGnd4ZHJvUZ9NcTrhPzRO4WTh5WzYw/Er2z2Qzlox+6lHGJl0DP2h3GvNu6TVPyvQ1RzHxNfob0+lNvMNW9sMul4cmHbqHI15VnSbq94t/Qsi6ZeWWj/AEJMKwu0kbWw6/eB/wDLEjRt2ajbD3CssnfX51r8y9Svjw9UWBMSxq0yBeK5Qf5qapy+pN9ceug/NFo7WY154s3bfhQePZdWMycxeJlkH8uw1KUJcSRdHLrl3HWH8JGHTED7QI2PwTKyHvzGXnU+qkaIzUuBjjwjvrO4hikjcywSKNR1O0qctxqI6xkmHuivaCYiJ7CBicmjQRyZnktF7Jz6N2ffVF0fDYyyD1RLiOltlb7JLmIH5VOsezJc6hUzfCJckhJPwiK2y2tbibrYCNe0Fq79Ql5pJfczzzKo8sV3elWISbja2q98j9+ezOp0qXCb+xin1WC8qK7iOII/7VfzS9KBwifyrVsfH7EUjO87IntCL/QXR4pbRn7i11j8xXM/zNV8cPIs95TJXy88kvr/AGPcuMXcnJVIx1nb4DZWuvoze8vuVeCn2pOXy2RrG1lk95M7dSeyK9CvplcVux6yuPlgvrue1wJCCNTfzkknuJrUsSlR0SJWVbrrqT6N3Fzg8pmgjinQ7GV0BbIdB3qesV59uHOC1juj0asyE3pLZnadDOFGzxFliOcFwdnEyc56Ebcd27Yax79zWXqgM0AUAUAUAUBHbchfpHpQElAcn4boSLnCpjyFnkQnoMnFFf8AkauoeZHM/KzT4NVAxS/B5RjjI6SNZs8uraKtzv4i+RTh/wAP6s6fWI1mHUHYRnQCHSHRWC8XKVA2W0Hc6npRxtFcpSW6Gz5KFiujt3ajID7ZCPhbJbiMfhbc/wD2rbTnThtIzW4sJ8CS3KTZ8SxLLyonGrKnUVO/ur1qsqE0eXbizgeCMtlaviZjFAYKg7xQGrcYbG+9R4VxKuE/NE6jOcfLIns7m7t/2e6lVR8DHXT+Vs6w29MonuloaY5kl5kmM49NrldlxawzgfEvsN4bRXm29FlzEsV1E/NsYfSzD5dk1pcIecBVkFYn06+PCZYqq+Yy0+ohxW6w7YbaC5z58lMXmrba7hi5eocrI+Wa+rFEKKM9W3lIJzyeYgZnnIB299algZMuSHkSS0di+iN2C4mT3cVtF1hczVi6PJ+eX3M07IPmUn9j1J9pk5dw+XQi5CtEOj1ROPHUuIa/N6kYwXW2vrv1s5rXHBpj2J/EyXlSXyRsw4Qi7lQd361ojTVHiJxK6yXMmbIhQbz3f/lWFXJG93Cm8r3kVy5xjyzpQk+EyEY4jHKMM56EUsfIVRLMpjyzRHEtfY3YLa9l93auB8zkKO8HbWWfU61wi+PTpPzMX47Dd2xRHaESPmQiMWIUfE3RWefVZJeLTQ3YnRvX2KuG7E8uHTlw/GKHUghhsII2g5jnrzZ9RVj1kfTQ9FLq1pGS+5ccN4SMYtsgzR3CjmdQSfzDI0jlVvuZ7ugZta8qfyZZsN4dgMhd2boc9rRtmPBv71cpRlwzy7aLKnpOLXzRdcD4T8NuyqpPqOxACSKVJJ5ujzroqLnQBQBQEdtyF+kelASUBS+FzA2vMNkEYJlhKzR5b849py69UtRA5ZaYy0Fxb4nAnGLJEY5YwciRs1gPxAjvrZbW7oKceVyY4WKqTjLh8HW9GtJrbEE17d8yOVG2x0PQy7++vOaa5Ny+A3oANARywht47+eoa1JKvpLoZDd+06kOOTMnsyp3jfUJyi9hs+Sj4rhF1be9T7XCP30YynQfjT48uqt9Ge47SMV2HGW6FkKrIpeFxIo35bGXqdN4r1q8iM1seZZjzg9GeBV5QFCQoDBqAeGiB3gVJGhC0KdPnQbHhmjXf51DaRKXwIWxaFTkCufQNp8BVUsiuPLLY0WS4iSQ3E0nureZuyMgeLZVRLPpXfUvjg3P4G7FgV/J+6WP+JIAfBRWaXVUvLEvj07XmRvwaBXL8u4UA80cZJ8WOVZpdStfCL44FS+I1tuDGM+9eeT6n1B/TWeWVdLll8aK48IdWXB9ax/uIs+lgWPiapcpPdstWg8tcDjj5IC/SoHpXOhOxtLYxrtIzyzJz27tpqdAcIuLo3E007b5JGAy3BFOqijo2DzrJlS/N4eyPt/RzGjDG9bpvJ8/AxWU+hDOhGqW5oYhiCIPayOzdzn+1aaaZS4PH6j1OimOk9H8O/8Aga6D8G1zikiyuht7bMHjMsiwB3Rg7Sfxbu2vTjHRaHwN1qtm5KKXwR9P10VBQBQEdtyF+kelASUBhhQHHtKNCZ7GaSazi+0WcrF5LUHJ4mO0tF0jqq6m6VTKraY2Lcp8dvFPJxlnK8Nynwn2JkPQQeWK2N05HOz95jSto43XuLdgPCTJARFiaZcwuUU5f8RPh7RWG7EnXvyvebKsmFnwfuOlWlykqB43V0baGUgg9hrKXktAFSCCa1Dbdx6RXLjqTqUvSTQeOVuNjJguBumi2Z/xF3MKRslW9iHGMluUzEEe3bVv4xHmclu4hnE3Rxg+A16uPn67SPPvwk94iS5xaJCQXU5E7c9h6xXou+tLVs89UWN7IiTE2f3UUr/TGxHiRlVMs6ldy2OFc/gbsWGX8vJtmTrkdVHlWeXVILyovj06XeRvW+hV7Jy5Yk6lVnPcd1ZpdUsflReun1rka23Bnn7yedukDVQeW2s8s26Xcvji1R9kcWnBtarviDfxHZ/WqHZY+WXKMVwh/aaNQxDJURfpRR+lcae8k31w9B0ntNToCZIFG5QO6gJBQBQBQGQKAhuLlI/eOij8bAepoDgWkGFJFfOLG4SSOTWkAU6wjOeZR/HYRWivGWT+WS3LauqX4P563t3XY0/t+oSsq6jgZ7TsbrBrz8jAsplofY9P9I8fJrbl+WS/Rm7hGE3F8w4tSkRPvGG/6F5+2rqcPTeR5PUfSJy/JR+v7Fq4MtCYJcTuTIpkjswgGuc9aVtusw6sjs3Vr0S2R865zm/FN6s7woy2DcKEHqgCgCgI7bkL9I9KAkoAoDFAVnSrQa0xH2pY9WX4Z4/ZkU8xzG/voDlel2FT4QoN28d1asdRZMws6557CvxgAVqqypx53Rmsxoz42YuwO4eLObCrnIHa0JGan64ju7Vq6VVN+8dmVKy2l6S3RecB4TImyjvk+zSbtfaYW/NvXsNYbcadfmRrruhZ5WXyKQOAykMp3MCCO4is5ceqEARQkpHCajfZ47eHY95MsA2ZgA7XPbkDRRWupDZ7wrQi2tlCpHHsGWtqAlsuck89cNybJHUWGIvN+g8BUaAnS2QblFSCUDLdQBQBQBQGQKA1rq/iiGcksaZfM6jyzoCv3fCFh8e6fjD0RIz+gruNU3wtTlziuXoKrnhLBzEFpM3QzlUXw31ojgXS7aFMsumPcUXWnd+/JFtB3NIfPKtUely9plEuowXCE13jN1L729nIO9U1UXuyGdaY9NqXL1M0uoWPhCa4NuNsntnpkcufM1b6nHrW6RX67Ise2v0M22JiRtS3jLt0Rp+u6jy6Y7L7D8LdLeX3Y4wvRK7vZoWlhEcSSBmaQjPIbcgo351iyMhWpJLg2UUurXV6nW7S0WLYo3c//m6szLUtBHwISqxxLP3n21i3Zm2qPJqrNB1GgCgCgCgI7bkL9I9KAkoAoAoBfj2LR2dvJcSnJIkLHpOW4DrJyHfQHzfe3smIvJiN8Cya2rBb7cjmclRR0Z5dpzrNbZJy9XDn3+49LGx4QreRbwuF72XXCuCx5FFxcStHcuAQIMlEIy9lQByiOetNcfAtEzzrrnbJyaQvxvB7m1BF7CZ4d32mFM2A/wBaL9RW2vLa2nujFZjJ7x2Yuwsz2g47Drj7s71BLwnqZDtTuyqyWLTcta9mVrItq2mtS5YLwpxEhL+I27nYJVzaFuvPevfWC3Hsr2kjbXfCzeLOgWtykqh43V0O5lII8RVG5aVDTNv/AFDC1bk8bMw+vUIXyoCzmqzoxQgyFoDRvcXt4BnLNEg/E6/3puBBdcItghyWV5T/AKUbMPHdVipnLhHLnBcvQVXPCU59xZSdsrqoPcMzWmGBdLtoZ5ZlMe+oputNcQk3Nbwr0Khdh2MxFaY9Lb8zKJdRiuEJbu/nm99eXD9QbUH9GVaY9OpXL1M8uoWPhaC2RbddrKGI+KRtY+LE1eqaIdkVO66zuyNsdjXYmXYi5+lcSzKILn9DuGDkWvaLZA+LSNyY2/MQKyWdXrjwerR6N5dm+mhGWnfnVewZnxNYbOszfB7GP6IN/wASRDcQhRnLIx/Nln3Csjzsi56JnpvofT8OPit+44wLQ6S7IZl4mI9X3j9gPJHWavrpfM3qeJldQretePBRX3OrYBovFaoFRAo6BvPWzc5q/ZLQ8p7vcfAZUJMg1AOF42t5YYlc/Z5mhd3Mi5HISK2ZB6DlmRtqi2zwbtbHqYGC8zWEJLxLs+5etAuFiYzx2uJINaRgiTqMtrbAHG7InZmOmphOM1qmVZGJdjS8Nq0O0V2ZwoAoCO25C/SPSgJKAKAwaA5H/tCX7GG1tEP7RNmevUyCg9Wb591Q3otTqEXKSj79ivYFarNitnagDirZTIV5iY1yHgxFY8PSTlNnt9aj6quupe7U7ZW88DkzQFRx3QOGZjNbMbW4Pxxj2H/ix7mFSpOL1iRJJrRnP8bsWtm1MQiEWschcINa3k+r/LPUa3VZfs2IxWYi80HuKkw2eybjLOZ4CdoKNrRN3bq7niVW+RnEcuyvaxam5imnVxKLYz2pa4tZ1lSSI/dyDkuGG8Zjo56wTxLIPTQ2xya5LXUezcJU7e5sgBzmaXIjsCg5ikOn2vtoRLNqXfUW3Wl2IyZ/fQwj/TjzYfmY/pWmPS/5pGeXUV2iJru4kl2zXVxIf4hUeCZVpjgUx7ameWfa+DRKW6e1qJn8zZE95bbWhVVQ4SKHbbPZtkcmPxrsDDsUE+lcSyqYLdncMO+x7RZrPjTtyY3PWdgrJPq1UeD06fR/Ms9nQjMtw/yL4tWGzrT9lHsUeiFst5sx9gduXK57Dl6Vis6pbLue3R6JY8fNue48LjG0jM9J21jllWS5Z7NPRMWtbRRtLbqNwqlzbPQhjVwWyPeQFc6tlvhjFakVuJLh+Lt0LnnY8lfqP6VsoxJS3Z871L0gqo1hVuy86L6CKhEkp4yT52Hsr9C/rXqQrjBaI+IyMu7Jl45vUvtvbLGNg2855zXRQTVAM0BTNK9O0tyYbUCa43H/AC4utzzn8Iri22Na1Zsw8G7Ln4ao/sczvbol2nuZDJKd7HcB8qDmFeZO2y96Lg+1xsLF6VD1k3rLu/2GvB/ovNjF0kuRS1gcM0hHKKnPVXpJy7q2UU+rR811TqbzJ8aRXB9MVeeUFAFAR23IX6R6UBJQBQGDQHG/9oCMpLh855CSkMej2kb0B8K5mtYtFlUlGcZPs0xBofdCPG4WJ2SiWMH6hrj0rHgvZpn0PpHFaU2Lhx0O5CvQPlzNCQoCO4gWRSjqrKwyKsAQe0GjBz/GNAHgJkwxgFJzazlOcLdPFk7UPlXcLJQ4OZ1wnyUfF5GjOTWlzDLzoY2de1GXYRXo1Z0WvzHn24TT/KLIxdS7IrW4b8hUeJqZZ8PZWpzHBn3aQ3s9CMQm2vxMA/ExdvAVRLOsfCRasKtctssFhwWo+yW6nc9CaqAeRNUSyLZcsvjTXF7RNe74GwrF4p36lkQSDvOYrPOPjWjbNNdjreqSPL6J3sQy4qymA5lBiPoRWSeEpcSZ61HW7KvZS+WwtuMHdfe2FwnS0JWRfI5+VUSwbFwz1qfSOHtIWyxW+eXHmM9EyNGfMVnlj2x7HqU9exrO/wDv1PRwlyM0KOOlGBz7qqaa5R6UM2mfDNWa1dOUjDtBqDRGyMuGadxdLHv38wG89QFW11Sm9EZcvOpxouVjHGCaJzXWTT60cZ3RDlsPxH4R516lOJGG7Pheo9euyH4a9onTMHwCOBAoVVUbkXd39JrVqux4Wg4AoSZqAa2IX8dvG0szqiLvYn06T1UCOXaR6bzXmaW+tBbbQX3Syjq+RfOsl2Wo7R5Poum9BnelZd+WP3ZTrm9SAaiDbzAbyeuskKZ2vxSPeyuoY/T6/VUr6f3ZdNBuCie/K3GIa0UByKxbpHH/AEDt216EIKC0R8fk5duTLxWP/B3vDrGO3jWKFFSNBkqqMgBXZmNqgCgCgI7bkL9I9KAkoAoAoCs8IujAxOxkg/ecuM9Drye47R30B87WMkjhU93e2jjJW3txZ2bOcjLIjorFP/hs8a4Z9BjWLPxfws2lKPl17/A6RhPC26jVvrRg3PJBkQeklGOzuzq+ORXLhmG7o2ZVzBv5blrwzhFw64yAuVRvllBjP9Q21emnwebKMoPSS0+hZredZACjKwPOrA+lScktAYNARXEIcdfMaENaiqRSpyNSVs8gUA1s7fUG3eagsROaEnllB3jOgZE1oh5suw1OpGiNS6wdJBkwVh0OoIpqR4St3/B5aOSfs4Rj8cLNGf6SPSoaT5R1GU47xYgxXQxraN5Ir24RURnKyhZAdUE5ZkA1TLGql2NVfUcmGmkmLuD3RYNElzKAZZRr67DkhtoCDmPXVtcYwWiRmyb7L5+Kb1OiW9usYyUd/PXZToTVAMUBX9KNLoLAap+8nI9mFOUetj8K9ZqJTUVq2XUY87pqFa1fuOV45ist2/GXTA6u1Yh7uP8Aues15tuTKx6Q2R9ng9Hpw16y9py+y/yL7CG4xCXiLKMyNztuVBuzJ3KOs13VipbyMfUeuym/BT+v7HbdAOCq3w/KafKe636xHsRn8CnefxHb2Vt27HzTk5PVnRRQgzQBQBQBQEdtyF+kelASUAUAUBg0BzjhD4LI8SkFxBIILnL2myOrIRuLZHMN1ijCem6Oc4loljVjyolu4xzqBJ/Z6zzxa5dj0qOrZVXEv1EEmM2zHUuraSFxsOzMDpzVhmKzvEnHeEj1odfhYvDkQT+mpuYfYQk61nd6jfgkeJvDOuXZkV8lvqek5PC0fwf9ix2uOYxa8mYTKNyyorj+ZcmruOf/ADIos9Hqpb02/SX7jez4V5o9l1ZE9LQv6I2XrWiGXVLv+p59vQs2G6ipL4PUsWHcJ+HTZBpWhY/DMhX+rk+daFKMuGeXZRZW9Jxa+a0LNDcQ3K5xyRyD5kdT6GpKmiaG1Cbd566BInFCTNAFAFAFAFAVbhQlKYVeEb+Ky/mZVPkaMkkw+ERxRqu5Y0A7lFdFTNioIPEkgUFmICgZkk5ADrNAc50m4QS+tFYbBua5I2DqiB5R/FVF2RGv4s9bp/SLst+JrSPv/b3nP7q7WLWZmLO21mY5u56Saw6WXvVn1LtxemV+GGz/APqRZdC+Dm6xYrLPnBaZ57eXIPwA834j51trpjBfE+WzeoW5L0lsvd+533R3R+3sIhFbRhFG8/Ex6Xbexq0wDWgCgCgCgCgCgI7bkL9I9KAkoAoAoAoAoDBoDSxLB4Lkas8Mco6HRW9RQFIxfgaw2faiSQHpjc5fytmKAql3wOXtvtsr/MDckmsvmCQfCuJVwlyi6GTbDyyYjvbHG7TZPacevzKof/k2jvFZ54db42N9XWMiHO4ofSa2JK3No8Tc4A3dxyPlVDwprys9Ov0gTWli/oyS3gw+Q60FxxT9OZQjv2VGuTX/ALqdu3pmRzCKfw1iWGzuMThGdvfGRehysgPe23zruObNbSRXLomJZ/Dm181qv3GsHCHiUP7RZxTDpjZkPfyhV0c6p/Aw2dByFvXKMvro/uM7PhdtjkJ4LmE851A6jvU5+VaFdW+GYLOnZVfmrf0Wv9CwWOnuHTcm7iB6JCUP9WVdrRmRpxej2H1tdJIM43Rx0qwI8qkjUnyoAoBBp9YG5w66iXlNCxHamT/9NQwLtGb8XFpBKDnrxLn1EDIjuyro4fJHpFpHBYJrTNtPJjXa7noC/ruo3puTGDm/DFas5PpJpFPiB++PFwA5rbqdh6DKfiPVurBbktvwwPqcDoka16zK/wDX/sIoHluZFgtI2kkOwBRsH9h1nZUV43eR3ndaUf8Ajo7d+y+R2LQLggjtis9/lPPsIj3xxnr+dvKtiSWyPmZ2OcvFJ6s6soy7Kk5PVAFAFAFAFAFAFAR23IX6R6UBJQBQBQBQBQBQBQBQBQGKA1L7DIZxqzRRyDodFb1FAVHFuCXC7jM/Z+KY88TFcvy8nyoCqXnAZqHOzvpYz0OufdmpX0rlxT5R3CyUN4vQUz6EY9a8h4rlRzawJPbrAHzqmWLW+xsr6nkQ9rX5im6xa8gzF7hsmQ3sEbVHfkR51nlgrsz0K+uTj5o/ozVGNYbPsdTGfxL/AGzFVPGujx9j0I9aosWln3RPDgVo+23uFUn5XyP9JBrn1t8PeWeDp13NcX/4vQ3ltcRi91e3GQ3DjdYeDZ1Ys6xbNFcui4EuJSj9yZdK8Yh3zBwOaSBT5rlVqz13Rnl6NRf8O5fVGxDwo4gvLgtX7NdT37TVqzK2Z5ejWWvK4v6/4K3hOld3ZtOsEKLFM7Ois2sIGbeV6R1ZV3+Kr02ZnfQczxJSjovfqtP3EV/iGTmWZ2lmbezHM9g+UVnfrL38D1YrE6XH+afv7/T3Fo0Q4NbzFCJJ87a1O3Mj23H4VPqfOtNdUYcHh5nUbsl/mei937ndtF9FrbDY+LtogvzOdruelm3mrTzx3QBQBQBQBQBQBQBQBQEdtyF+kelASUAUAUAUAUAUAUAUAUAUAUAUAUAUBhhnvoBXiWjlpc++toZPqjUnxyoCq4jwP4XLmVhaJjzxyMMvykkeVAV+54Fmj/ZMQnj6pBrf8pWuJQg+UXQyLYeWTX1FVxoLjtuPu5YLhRzEgMf5gPWqZYtT7GqHU8mPta/NCi7/AN5xEC5wp3z/AMtC/mmsKqeDHszZX122OzX6C2LR3EMQn1ILKa3U72mRkVBznWZRn2DM13XixjzudZPXrrY6QWnx7nWNCOCi1sCss3+IuN+u49hT+BD6nbWv5HhSbk9Wx1pdfXUUkYt9cRlHJZIDL7QI1VI+EHpoQR4hpFNDHP8AdyvMrDUUW8rLkVHOi5MAc9xzoBcdLL5Q/wDhZCS/sEwyEavs5ggAEAHMbdu3PcKA2YtIb6Rmyg1NT2sjDKVZdQEprHLN9Y7wMtnPQGU0mvWR3Fqc1BbUMUoOQDnixny3JUbRs9qgLDo1eyzwLJNHxbksCuqy7iQDqttGY5jQDWgCgCgCgCgI7bkL9I9KAkoAoAoAoAoAoAoAoAoAoAoAoAoAoAoAoAoAoAoAoAoAoAoAoAoAoAoAoAoAoAoAoAoD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6634" name="Picture 10" descr="http://images.clipartpanda.com/clipart-books-Book-Buzz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228600"/>
            <a:ext cx="2133600" cy="186242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النشيد الوطني">
            <a:hlinkClick r:id="" action="ppaction://media"/>
            <a:extLst>
              <a:ext uri="{FF2B5EF4-FFF2-40B4-BE49-F238E27FC236}">
                <a16:creationId xmlns:a16="http://schemas.microsoft.com/office/drawing/2014/main" id="{52AD1737-AF6A-4AD8-A598-41C01F1D3F2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50727" y="1388305"/>
            <a:ext cx="6836569" cy="3869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844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9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57200" y="304801"/>
            <a:ext cx="8229600" cy="914400"/>
          </a:xfrm>
        </p:spPr>
        <p:txBody>
          <a:bodyPr>
            <a:normAutofit/>
          </a:bodyPr>
          <a:lstStyle/>
          <a:p>
            <a:pPr algn="r" rtl="1"/>
            <a:r>
              <a:rPr lang="ar-SA" sz="4000" b="1" dirty="0" smtClean="0">
                <a:solidFill>
                  <a:srgbClr val="FF0000"/>
                </a:solidFill>
              </a:rPr>
              <a:t>عين </a:t>
            </a:r>
            <a:r>
              <a:rPr lang="ar-SA" sz="4000" b="1" dirty="0" smtClean="0"/>
              <a:t>الإنسان غاليةٌ</a:t>
            </a:r>
            <a:endParaRPr lang="en-US" sz="4000" b="1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457200" y="2209800"/>
          <a:ext cx="8001000" cy="357576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000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002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002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002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010640">
                <a:tc>
                  <a:txBody>
                    <a:bodyPr/>
                    <a:lstStyle/>
                    <a:p>
                      <a:pPr algn="ctr" rtl="1"/>
                      <a:r>
                        <a:rPr lang="ar-SA" sz="2800" dirty="0" smtClean="0"/>
                        <a:t>وزن الكلمة 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800" dirty="0" smtClean="0"/>
                        <a:t>لام الكلمة 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800" dirty="0" smtClean="0"/>
                        <a:t>عين الكلمة 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800" dirty="0" smtClean="0"/>
                        <a:t>فاء الكلمة </a:t>
                      </a:r>
                      <a:endParaRPr lang="en-US" sz="2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10640">
                <a:tc rowSpan="2">
                  <a:txBody>
                    <a:bodyPr/>
                    <a:lstStyle/>
                    <a:p>
                      <a:pPr algn="ctr" rtl="1"/>
                      <a:endParaRPr lang="ar-SA" sz="2800" dirty="0" smtClean="0"/>
                    </a:p>
                    <a:p>
                      <a:pPr algn="ctr" rtl="1"/>
                      <a:endParaRPr lang="ar-SA" sz="4000" dirty="0" smtClean="0"/>
                    </a:p>
                    <a:p>
                      <a:pPr algn="ctr" rtl="1"/>
                      <a:r>
                        <a:rPr lang="ar-SA" sz="4000" dirty="0" smtClean="0"/>
                        <a:t>فَعْلُ </a:t>
                      </a:r>
                      <a:endParaRPr 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3200" dirty="0" smtClean="0"/>
                        <a:t>نُ</a:t>
                      </a:r>
                      <a:endParaRPr lang="en-US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3200" dirty="0" err="1" smtClean="0"/>
                        <a:t>يْ</a:t>
                      </a:r>
                      <a:endParaRPr lang="en-US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200" dirty="0" smtClean="0"/>
                        <a:t>عَ</a:t>
                      </a:r>
                      <a:endParaRPr lang="ar-SA" sz="3200" b="1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55321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ar-SA" sz="3200" dirty="0" smtClean="0"/>
                    </a:p>
                    <a:p>
                      <a:pPr algn="ctr"/>
                      <a:r>
                        <a:rPr lang="ar-SA" sz="3200" dirty="0" smtClean="0"/>
                        <a:t>لُ</a:t>
                      </a:r>
                      <a:endParaRPr lang="en-US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ar-SA" sz="3200" dirty="0" smtClean="0"/>
                    </a:p>
                    <a:p>
                      <a:pPr algn="ctr"/>
                      <a:r>
                        <a:rPr lang="ar-SA" sz="3200" dirty="0" smtClean="0"/>
                        <a:t>عْ</a:t>
                      </a:r>
                    </a:p>
                    <a:p>
                      <a:pPr algn="ctr"/>
                      <a:endParaRPr lang="en-US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ar-SA" sz="3200" dirty="0" smtClean="0"/>
                    </a:p>
                    <a:p>
                      <a:pPr algn="ctr" rtl="1"/>
                      <a:r>
                        <a:rPr lang="ar-SA" sz="3200" dirty="0" smtClean="0"/>
                        <a:t>فَ</a:t>
                      </a:r>
                      <a:endParaRPr lang="ar-SA" sz="3200" b="1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5602" name="AutoShape 2" descr="data:image/jpeg;base64,/9j/4AAQSkZJRgABAQAAAQABAAD/2wCEAAkGBhESEBQUEhITFBQWGBcUFxUWFxcVHBgYFBUVFBgXFRYYHSYfFxkjGRcUHy8gIycpOCwsFSAxNTEqNSYrLSkBCQoKDgwOGg8PGiwlHyQvLSwsKSkpKiwsNCksLDApLywvMSoqLCwsLCwsLCwvLCwsLCksNCwuLCwpLCwqKSwsNf/AABEIAHUBrQMBIgACEQEDEQH/xAAcAAEAAgIDAQAAAAAAAAAAAAAABgcFCAEDBAL/xABHEAABAwIDBAYGBwUHAwUAAAABAAIDBBEFITEGBxJBEyJRYXGBMkJSYpGhCBQjcoKSsTNDU2OiJDSys8HCw3Oj8BdEVJPR/8QAGQEBAQEBAQEAAAAAAAAAAAAAAAQDBQIB/8QAIxEBAAIBBAEFAQEAAAAAAAAAAAECAwQREjEhEzJBUWEUIv/aAAwDAQACEQMRAD8AvFERAREQEREBEXXPUMY0ue5rWtFy5xDQB2knIBB2Iq12n384dTXbBxVcg/h9Vl++Vwz8Whyq3H9/GKVFxE5lKw8om3dbvkfc3728KDZepqmRtLpHtY0aucQ0DxJyUXxHevg8GT66Jx7I+Kb/ACg4LVPEMVnndxzyySu9qR7nn4uJXlQbK1f0hcKYeq2pk+7G0D+t7T8lj5fpI0Xq0tSfExj9HFa9Ig2DZ9JKj50lQPB0Z/1C91N9InC3Gzo6pneY2Ef0yE/Ja3Ig2ww/fDg0xsKxjD2SNfF/U9ob81KaHE4Z28UMscrfaje14+LSQtJl201W+NwdG9zHDRzSWkeBGaDd5FqvgO+rFqawM/1hg9WcdJ/3Mn/1K0NmfpDUU1m1cb6Z3ti8sfmQOJv5T4oLYRebD8ShnjEkMjJWHR7HBwPmOfcvSgIiICIiAiIgIiICIiAiIgIiICKE7Ub4MMortM3TSj93BaQg9jn34G+BN+5VVtB9IiuluKWKOmbycftn/FwDB4cJ8UGxRKwOJbfYbT36Wtp2katEjXO/I27vktUMY2rras/2mpml58LnuLR4M9EeQWKQbRVm/bBmejNJJ9yKT/eGrFyfSMwwaQ1h/BEP1lWuKINjG/SOw3nBWD8ER/5V7aX6QOEv9I1Ef34r/wCBzlrMiDbfDt62DzGzK6EH+ZxQ/wCaGhSakrY5W8Ub2SN9pjg4fEGy0iXoo6+WF3HFI+Nw0cxxYfi0goN20WrWBb7sWprB0wqGD1Z28R/+wWffxJVnbN/SGoZrNq430zvaH2sfxaOJv5T4oLXReXDsUhqIxJBKyVh0cxwcPC459y9SAiIgIiICIiAiIgL4lla1pc4hrQCSSQAAMySToF0YlVSRxudHC6Z/qxtcxtz3ueQGjtPwB0VZY/u9xnFnf22shpae9200AfKBbTjvwh7u8kjsA0Qcbab/AKlp+KOhaKmUZdIbiJp7iM5PKw95UjtNttXYg7iqp3PF7tjHVjb92MZX79e9XDX7psBwuHpq+aaQaBrn8PG4erHHEA4n8WXMgKrtpdtYZLx0FHDRwaXaxrpnj35zdzQfZaediXIIkiIgIpnsputrKwB7h0EJz6R4N3D+XHq7xNh3q2tnd29BR2LYhLIP3ktnm/a1vot8hfvW1MFrsb5q1Ufg2w9fVAGGneWn13WYzye+wPldTHD9xVS7Oapij7mB0p+fCPmroRVV01Y7TzntPSs6fcVSgdepncfdaxn6hy7juNof41V+aI/8asZFp6NPp49W/wBqsq9w8R/ZVcjfvxtd82ub+ijeKblsQjuYjFOOxruB3wkAHwJV7ovM6ekvUZrw1VxLB56d3DPFJE7se0tv4X1HgvGtsKujjlYWSsbIw6te0OB8jkq42r3NU7wZKR3QO1cxxLo7Z5jVzADYnXK9hlYz30818w3pnifEqpwLaWqopOkpZ3xO58Jydbk9p6rx3EFXVsV9ISKThjxFgidp08YJYfvszLPEXGegCpfaLZeqoZejqonRu1adWvHax4ycPA+KxsIbxDiJDeZABIHaASL+FwpVDdulq2Ssa+N7XscLte0hzXDtBGRC7VrRspJi+GM+s0DxW0RN3ti4pG5aiWHKSCQC13W7M3DW7Nhd5FJikf2R6OZou+B5HE3tLfbZf1h3XA0QStERAREQEREBERAReLF8ZgpYXTVEjYo26ucfgANSTyAuSqM2r3rYhij30+FRSxwD05G5PLc7ukk9Gnj8xpm7kgsbbfe/Q4dxM4unqBl0MZHVPZK/MM8Mz3Kh9r962IYhdr5eihP7mK7Gkdjz6Un4jbsAUUqoeB5bxNcQbEtPEL87O5+IyPK6+aemfI8Mja573GzWtBcSToABmSg619MYSQACScgBmT4BWZs7uUnc5prXdCLcTomWMgB9EOdm1jjrbrEAG9sr2lgey1JRi1PAxh0L7XefF563ley3x4LX8/DG+aK+FE4TuxxKexFOY2n1pSI/6XdY+QUoo9xExH2tXEzuYx0nzcWK5EVUaakdp5z2npVse4eG2dZIfCJo/wBxXxNuGj9SsePvRA/o8K1UXr0Mf08+tf7UlX7jatucU8EnceKM/MEfNRPF9h6+lBM1NIGjV7Rxt83suB5rZlF4tpqz09RqLR21JRbJbQbvaCsuZIQyQ/vYrRuv2mw4XfiBVU7U7oaumu+D+0xDPqi0jR70ed/FpPgFNfBaqimatkDRckLhYNmRwbH6qjk6Smmkhflm02vzs5ujh3EFXHsd9IgHhjxKO3Lp4hl4yRa+bfyqsdmtu5aWzJYoaynGsFQxsgA/lucCYj4ZdxVtbPbL7NYzGTBCaea13xMkdG9naQwksc33mjmL20QWxhmKw1MTZYJWSxu0cwhw8MtD3HRetVXQbmaiglMuGYlJEecczA9jwOUnCQCO/huL5WVjYPJUmMfWmRMlGR6J7nsdkOs3ja1zb59U3t2nVB7kREBERAREQFAd5G9qnwxpjj4ZqsjKK+TL6OmI07eEZnuBusDvW3zNpeOloXB1Rm2SYWLYeRa3k6T5N7zkNe5pnPcXPcXOcS5znEkknMkk5kk80Hv2g2jqa2Z01TK6R57dGjk1jdGt7gsaiz+xmxVTidQIoG5CxkkPoxtPNx7TnZupt3EgMdguCT1czYaeN0kjtGt7OZJOTWjmTkFdmy+6GCiex1QWz1DQHu5xxk3DWtafTI6zi53uWA52PsXsNS4ZB0cDbvNuklcBxyEcyeTRyaMh43J8LJeMuk/iOL/I5M/oDB5LfT05W8/DHNbjV9oiLpoBQXbLetT0bjFE3p5xk4A2Yw9j3DV3ujzIK+t6u2LqKmEcTrTz3a1w1Ywek8djsw0eJPJUESpM+aazxqoxYuXmUyrt7mKSG7ZmxD2Y42AfFwc75rmg3u4nGbulZKPZkjZ+rA13zULRR+pf7VenX6X/ALGb06etcIpB0E5yDSbteexjva90+RKm61Ka4g3Gq2B3XbYOrqUtlN54bNeeb2m/A89+RB7235qzBmm3+bJcuLj5hNERFWnd1PhlPVwPpKqJssbbFrXewbhvCdWuaeJoIzA4c81SG8jcvNQ8U9LxT0ozI1kiHvgekz3hpzA1N2UkvBNG73ujPhJYD+sR/BSpcvNTjd0MVuVWnGyO2NVh04mp320D2G5ZI0eq8c+djqL5K9sJosKx6MVdNxUldGQXPhIZLG/kXgZSsPJxGYuLg3AwW9bcqCH1eHR55ulpmjXmXQgc+1g19XsNO7PbQ1FDUMnp3lkjPg4c2PHrNPMfoQCsWrbHBcSqoyIK5rS/SOpjFo5racTdYZbatOR9UnMDPqL7AbewYpTdJH1ZW2EsRNyxx5jtYbGzu62oIUoQEREBERAWKx/aBtM0WY+aZ9xFBGLvkIte3JrBccTzYNBzOYByq8NdPT0zZamUsjAaDJK72WaC+trnJo5uyFzmFe4jsO6pJrsfqWiKIF7aSNxbDC3se8daR5yB4bEmwBIsFU+3u8j6036rRRiloGHKJjQwy29aUN8L8Pmbm1vnedvNlxSbhbxR0rD9nHzcdOkktq4jQeqDYcyezdlurmxOTpJOKKkaetJzeRqyK/PtdoO85IMNsVsDV4nNwQNsxp+0mdcMYO8+s7saMz3DMbG7LbBUWDwF8bOkm4bOmeBxvcbAMb/DaXECw7RcnVSXB8GgpYWw08bY42Cwa35knUk6knMrwbQzXfGzkLyHy6rQfNzj4sC90rytEPN7cazLGMBzLjdxPE49rjqfDkByAA5L6RF1ojaNocyZ3ERVJvS3kva91HSPLeHqzStOd+cbCNLaOOt8srG/i94pG8vVKTedoTjHt4NBSEtlnBkGscY6Rw7jbJp7nEKO/wDrjQX/AGVVbt4Y/wBOkVHXRRTqbz0rjT1+WyuA7e0FYQ2GccZ0jeDG49wBycfukqQrUoFXBut3kPle2kq38TjlDK45kj9288z2E66Z3C2xajlO1mWTBxjeq1URFWnQ7bHdrS1zg/KCZx4TK0CxLrBplb6w4rC+R617nhsqU2q2QqsOm6Kpj4TmWvGbHgesx3MaZai+YC2akjDgQdCCD4HJZGrwaDEaIR1UYkDhZ3ItkZdjnMOrXBwdYj9Fz9TTaeULNPbeNpadLvo62SGRskT3Rvabte0lpB7QRopdvH3YVGFycWctK82jmA0PsSgei/5OtccwIUpVLYTdpvxZUcNPiBbHMbNZPk1kh0tJyjf36H3cgbfWjitvdZvofS8FLXOL6fJrJTdzoRoA7m6MfFvK4yAbEIviCdr2tcxwc1wDmuaQQQRcEEZEEc19oCIiAqW3v74uj46Kgf8AaZtmnafQ5GOIj1+RcPR0GebbkqoONjmEubxNLbtNiOIEXaeRF8itbtpNwWJQOJp+Cqj5FpDH295jyBf7pKCskWUxDZatg/bUtRH3vie0eRIsVi0Eg2J2LnxOqbDCLDWSQi7Y2c3HtPIDmezMjazZbZanw+mbBTs4WjNzj6T3c3vPNx+WQFgAFD9w81I7Cm/V2hsrXFtRndxk1DifZLS23ZmORKsdB5cUlLYJXDVsbyPJpKjTGcIA7AB8MlI8ZH9mmt/Dk/wOUeurdL8pNT8CIitSqB3x1pfij2nSKONg82iU/N5UHU83z4cY8SMlurNGx4PewdER49QHzCga5OX3y6WP2wIiLN7FPdy9aWYnwDSSKRp/CBID/R81AlYW5PDi/EHS26sUTiT70lmAfAvP4Vpi98bM8nsleiIi6znOmqdZjjzaOMeLOuPmApmoXW/s397XDzIIHzU0UGq7hXp+pFTO+PdF0ofXULPtRd08LR+05mSMD95zLfW1HW9K5kUipppsptTPh9UyogdZzcnNPovYbcTHjmDbyIBGYC2a2I3pUOJANY7op7ZwSEB3eWHSQa6Z9oCrjfRunLXOrqKMlpu6eJg9E6mVjR6p9YDQ56E2pmma8vb0fFx3HDw34uK+XDbO99LIN3kUX3b09ezD4hiEjnzm7utbiaw24WSH1n2BJJz61jopQgIixu0mJS09JNNDCZ5I2F7YgbcVszyJyFzYDO1hqg9OIYjFBG6WaRkcbRdz3kNA8z+i1q3t70DiUvQwFwo4z1dWmVw/eOBzA9kHxOZsIztbtxWYjJx1MpLQbsib1Y2fcZ2+8bk9q9u7nYGXFKoRi7YWWdNKPVadGtvlxusQB4nQIMnur3YPxOXpJeJlJGeu7QyOGfRsPb2nkD2kLZ2hoY4Y2xxMayNgDWtaLAAaABfGF4XFTQshhYGRxtDWtHID9STcknUkkr1ICjOJvvUSdwYz4Av/AORSZRev/vE33mn/ALUY/wBCqNP72Gf2OpERdJCxe0+LfVaOecaxxuLfvnqs/qLVq/I8kkkkkm5JzuTqSti958RdhNUByax3k2WMn5ArXJc/VT/qIWaePEyIiKVSL7hmcxwc0lrmkOBGRBBuCO8FfCINpsAxP6zSwT/xI2PIHJxHWHk648lkFHN3URbhVIDr0d/Jz3OHyIUjXYpO9Yly7RtMiy2zbupIOQkNvxMY8/NxWJWU2bGU3/UH+TEp9T7G2n9zIYjh0U8T4pmNkjeOFzHC4IP/AJrystYd6O7GTC5uOPifSSH7OQ5lh16OQ+1bQ+sO8EDadRfeXilNBhdS6pY2RjmFgjd673ZMaOYPFZ1xmA0kaLnrmoiLmykuHbtMWnt0dDUZ6F7OiH5pOEIJFuq3tSYc8QVBc+jcfF0JJzcztbfMs8xncO2WpKpkrGyRua9jwHNc03DmkXBBGostfdn/AKOtZIQauaOBnNrPtX+GVmDxufBXxgWCxUlNFTwgiOJvC25uTzJJ5kkk+aD3oiICIiAtf9/2whimFfC37OUhs4A9GS1mv7g8Cx94drlsAvLimGRVEMkMzQ+ORpY5p5g/oeYPIgFBqxus25OGVwe4n6vLaOYZ+jfKQDmWE38C4c1tdFK1zQ5pDmuAIINwQRcEEaghaibfbFS4ZVuhfd0Z60UnJ7L5HucNCOR7iCbM3Fbyx1cOqn91M9x7f3JPzb5t9kILwewEEHQ5HwKh9OCGhp1bdh8WEsPzBUyUaxan4JyfVk6w++0AOHmA1351TprbW2+0+eu9d/p50RF0USKbxtjvr9LZluniu+InK9x1oyeQcAPNo5XWvE8DmOcx7S1zSWua4WIIyIIOhW2SjO1m76kr+tI0sltYSssHZaB4OTx459hClzYefmO2+LLx8T01vRWVXbjKtrvsp4JG+9xxnzFnD5rmg3GVbnfbTwRt9zjkPwIaPmpPRv8ASr1afauaWlfI9rI2l73ENa1ouSToAFsTu+2QGH0gY6xmkPHKR22sGA8w0fMuPNdmymwVJQC8TS+UixmfYusdQ22TB3DzJUkVeHDw8z2ly5eXiOhERVMBkfE+NntPb8GHpHfJhHmpasDgFPxSOk5NBjb3k2Lz5Wa3xDgs8uZqLcrr8FdqiIiwbC8UGC0zJDIyCFsh1e2NjXG+t3AXK9qICIiAiIghON7ncJqpTK+nLHuN3dE90YceZLRlc8yALqTYHgFPRwiGmibFGM7N5k6lzjm52QzJJyWQRAREQFHcbjtUX5PYPjG4g/KRnwUiWL2hp7xcY1jPH4tsQ8flJNu1oWmK3G8SzyV5VmGGRcXXK6znPPX0TZopIn5ska5jvB4LTbvsVrBjuDSUtRJBKLOY4i/Jw1a4dxFiPFbTqLbcbBQ4jGLno52CzJbXy14Hj1m38wTccwZ8+LnG8dtsOThPnprkizuP7E1tGT00DuEfvGAvYfxjTwNj3LB2XOmJjtdExPThZPZzApKypjgjGbzmfZaM3PPcBc/LmvZs/sLXVhHRQuDDrK8FjB38R9Lwbc9yvLYnYaHDoiGnjmfbpJSLXtnwtHqsB5c9TyttiwzefxlkyxWP1IKWmbGxkbBZrGtY0djWgNA+AC7URdNALNbOx2g4vbc5/iCbNP5A1YJ7S6zG5OeeBp7L3u78LQ534VLYYg1oa0WDQAB2ACwHwUWqt1VVp69y+1rLvs29+vVfQQuvTU5LQQcpJNHv7wPRb5kekrF327yhSQmjp3/2mVv2jgc4o3d/J7hp2C5yu0qh9l9m5q+qjp4BdzzmToxo9J7jyaB/oBmQolabbjthTWVgqZW/2emIdno+XVje8NyefBo9ZbLrFbMbOQ0NLHTQizWDMnVzjm57veJz+WgCyqAiIgIiICIiAiIgju3OxUGJ0roZeq4daKUC5jfbIjtB0LeY7DYjVLaDAKigqXQTtLJGG4IvYj1XsdzadQf0IIW56i23+7+nxSDgk6krbmKYC5YTyPtMPNvwsc0EU3Q72m1rW0tW4CqaLMecunAH+YBqOeo52srEqESxlt7H0mu14XDQ945EcwSOa0/2i2aq8NqTFO0xyNPEx7SbOAPVkjfzFxrqDrYiyuXdhvvZKG02IuDJcmsqDk1/ICXkx/vaHnY6onY7TZpOYcOFzTZzew/6jQg8wQV9LN4phQl67CBIBYE6OGvC+3LM2PK/MEg4IONy1wLXDVp1Hf3jsIyK6eLNF42ntz8mOaT+PpERbshERAREQFw1jnuDGem7nqGgavI7BcZcyQOeRgc53BGOJ/ZoGg+s8+qPmeQKkWG4a2Fpz4nutxPta9tAByaLmw7zqSSZs2aKxtHbbFi5TvPTvpKZsbGsbo0W7+8k8yTmT2ldqLwYvjtNSs6Somjib2vcBfuaNXHuF1zl73osBR45UVWdPA6KH+PUtLC4dsVPk8g9r+DW4DlnmjLt70HKIiAiIgIiICIiAiLEYhtCKck1Eb2Rcp2gyRgfzeEcUXeXN4R7SDLoumjrY5WB8UjJGOzD2OD2nwc3IruQRWro+hk4PUNzGe7Ux+LeXu/dK+FJq2jbKwsdocwRkQRmHNPIgqNVED4ncMnP0XjIP/8Ax3u+YuL2vwZt44yizYtp5Q4REVacXV9VZe/Ay/bwi/xsu1F8BERfQXBKOcACSQAMyTkAO0nkvXhuFGWzpARFqGkWMne4HRncfS52GTs8mSKRvL3Sk3naHowCiv8AbOGotGDyabEuPe6w8gNLkLA7z95kWFw8LOF9XIPs49eEHLpJOxo5D1iLaAkeLeXvfgw9roYC2ar04dWxd8pHre5r22yvrsBV4jV/vKipmd4ucf0DQB3BoHIBcu1ptO8uhWsVjaHW1tTW1OXHPUTP8XPe4/8AncAOQC2f3Y7uo8LputZ9TIAZpB8RGz3G/M59gHl3X7rYsMj6SThkq3iz36hgPqR35drufhkp8vL0IiICIiAiIgIiICIiAiIgw21OyVLiEBhqY+JurXDJzHe0x3I/I8wQtb9vt0tZhpc8Az03KZg9EdkrfU8dD28ltSuHNBFjmDyQav7A75avD+GKW9RTCwEbjZ0Y/lP7PdOWWXDqr3wLazDcWjBhlDngX4D1Jo765XvbS5Fwe9R3bHcTQ1ZMlN/ZJTn1BeNx748uH8JHgVT+ObqcXoH8Yhe8NN2zUxL7Wz4urZ7LdpAQbE1GCzM9G0rfJj/gbMd43b4LwyTBvph0f3wWD8xyPkSqY2b37YnS2ZPw1TBlaW7ZBbl0gzJ73BysHDfpF4e8DpoaiF3OwbI0fiDg4/lVFdReO/LC2Cs9JO2Zp0c0+BB/RcPnaNXNHiQP1WKdvjwB+bpBf3qaQn/AV55d+GCRZxiRx/lwcP8Ai4Vr/V+M/wCb9Z+Jxf8As2vk+60kfnNmfEr302BSP/aOEbfZaeJx8XEWb5A9xCgEv0hGyO4KLDqmdx0BIB/LGHkrluL7V137KnhoGH15AA4DvEnG74MCytqL2/GlcFY7WrHFFBGbcMbBmSTYd7nOOp7yVD8b3y4ZA7gjkdVSk2EdM3pbnkA/Jh8iT3LB025J9Q4PxXEairdr0bXFrAewFxJt90NU9wDZCiom2paeOLkXAXeR70jrud5lTt0RhrdoMR9COPCoD60g6aoI7mGwafvBpHaVn8A3eUlM/pncdTU86mpd0sl/cvlHz9EDxKk6ICIiAiIgIiICIiAiIgIiIIpim72FzzNSSSUFQczJTnha8/zoP2cmeeYBPasPNtHjdB/e6RtfCP39J1ZAO18B1P3bAdqsNEEQwDevhdXZralsUmnRz/YuB7Ot1XHuaSpXLE17bOAc08jmDzWD2j2Cw+uv9Zpo3u/iAcD+77RtnHwJIUJk3P1tIeLCcUmhGohmJcy/eWjh+MZQTeqwF7c4ncbfYecx91/Pwd+ZY6WTg/aB0f3xwjyf6J8iVE3bWbT0WVTh8dYwfvIBdx7/ALImw8Ywvql+kPSA8NVR1UD9C0cL7ePEWO+SopqLV/WFsFZ68JY03zGY7RmubLBxb19npM3Pawn26eQH8zWH9V2/+o2zv/yIj4xzn5cC2/qj6Z/zz9spLK1vpODfEgfquyCCST9nG4j2nAxt+Lhd3i0FR6o314FT3MPFIf5MBYT5yBihe0n0i6mQFtFA2AadJIRK/wAQ2wY0+PEvFtVM9Q9V08fMrcrPqtFH09dOwBuYLuq0EZ9RmZe/8x7AFUO32/uWcOhw8OhjNwZzlI77gH7Md+v3VC6XZ/GMYl6TgqKgn97ISGAX0D32aB7rfIK0tj/o8QxkSYhJ0ztehjJaz8T8nP8AAcPmpZtNp3lREREbQqbY/YKtxSW0LDwX+0nfcMbzN3es7P0Rc5+a2U2E3dUuFxWiHHM4WkncBxO52HsMv6o7Bck5qSUdFHDG2OJjY2NFmsYA1oHYAMgu5fH0REQEREBERAREQEREBERAREQEREBERBjcU2ao6n+8U0Ex7ZI2PPk4i4UcqNzOCvNzRNB92SZnya8BEQdTNyWCD/2hPjNOf+RZWi3bYVF6FBTeLoxIfjJdEQSCnpmRtDWNaxo0DQGj4DJdqIgIiICIiAiIgIiICIiAiIgIiICIiAiIgIiIC81bhsMzeGaKOVvZIxrx8HAoiCOV26jB5fSoYR/0+KL/ACy1YifcRgxOUMre5sz/APcSiIOafcTgzTnBI/udNJ/tIUgwrd3hdNYxUUAI0c5gkcPB0lyPiiIJCAuURAREQEREBERAREQf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604" name="AutoShape 4" descr="data:image/jpeg;base64,/9j/4AAQSkZJRgABAQAAAQABAAD/2wCEAAkGBhESEBQUEhITFBQWGBcUFxUWFxcVHBgYFBUVFBgXFRYYHSYfFxkjGRcUHy8gIycpOCwsFSAxNTEqNSYrLSkBCQoKDgwOGg8PGiwlHyQvLSwsKSkpKiwsNCksLDApLywvMSoqLCwsLCwsLCwvLCwsLCksNCwuLCwpLCwqKSwsNf/AABEIAHUBrQMBIgACEQEDEQH/xAAcAAEAAgIDAQAAAAAAAAAAAAAABgcFCAEDBAL/xABHEAABAwIDBAYGBwUHAwUAAAABAAIDBBEFITEGBxJBEyJRYXGBMkJSYpGhCBQjcoKSsTNDU2OiJDSys8HCw3Oj8BdEVJPR/8QAGQEBAQEBAQEAAAAAAAAAAAAAAAQDBQIB/8QAIxEBAAIBBAEFAQEAAAAAAAAAAAECAwQREjEhEzJBUWEUIv/aAAwDAQACEQMRAD8AvFERAREQEREBEXXPUMY0ue5rWtFy5xDQB2knIBB2Iq12n384dTXbBxVcg/h9Vl++Vwz8Whyq3H9/GKVFxE5lKw8om3dbvkfc3728KDZepqmRtLpHtY0aucQ0DxJyUXxHevg8GT66Jx7I+Kb/ACg4LVPEMVnndxzyySu9qR7nn4uJXlQbK1f0hcKYeq2pk+7G0D+t7T8lj5fpI0Xq0tSfExj9HFa9Ig2DZ9JKj50lQPB0Z/1C91N9InC3Gzo6pneY2Ef0yE/Ja3Ig2ww/fDg0xsKxjD2SNfF/U9ob81KaHE4Z28UMscrfaje14+LSQtJl201W+NwdG9zHDRzSWkeBGaDd5FqvgO+rFqawM/1hg9WcdJ/3Mn/1K0NmfpDUU1m1cb6Z3ti8sfmQOJv5T4oLYRebD8ShnjEkMjJWHR7HBwPmOfcvSgIiICIiAiIgIiICIiAiIgIiICKE7Ub4MMortM3TSj93BaQg9jn34G+BN+5VVtB9IiuluKWKOmbycftn/FwDB4cJ8UGxRKwOJbfYbT36Wtp2katEjXO/I27vktUMY2rras/2mpml58LnuLR4M9EeQWKQbRVm/bBmejNJJ9yKT/eGrFyfSMwwaQ1h/BEP1lWuKINjG/SOw3nBWD8ER/5V7aX6QOEv9I1Ef34r/wCBzlrMiDbfDt62DzGzK6EH+ZxQ/wCaGhSakrY5W8Ub2SN9pjg4fEGy0iXoo6+WF3HFI+Nw0cxxYfi0goN20WrWBb7sWprB0wqGD1Z28R/+wWffxJVnbN/SGoZrNq430zvaH2sfxaOJv5T4oLXReXDsUhqIxJBKyVh0cxwcPC459y9SAiIgIiICIiAiIgL4lla1pc4hrQCSSQAAMySToF0YlVSRxudHC6Z/qxtcxtz3ueQGjtPwB0VZY/u9xnFnf22shpae9200AfKBbTjvwh7u8kjsA0Qcbab/AKlp+KOhaKmUZdIbiJp7iM5PKw95UjtNttXYg7iqp3PF7tjHVjb92MZX79e9XDX7psBwuHpq+aaQaBrn8PG4erHHEA4n8WXMgKrtpdtYZLx0FHDRwaXaxrpnj35zdzQfZaediXIIkiIgIpnsputrKwB7h0EJz6R4N3D+XHq7xNh3q2tnd29BR2LYhLIP3ktnm/a1vot8hfvW1MFrsb5q1Ufg2w9fVAGGneWn13WYzye+wPldTHD9xVS7Oapij7mB0p+fCPmroRVV01Y7TzntPSs6fcVSgdepncfdaxn6hy7juNof41V+aI/8asZFp6NPp49W/wBqsq9w8R/ZVcjfvxtd82ub+ijeKblsQjuYjFOOxruB3wkAHwJV7ovM6ekvUZrw1VxLB56d3DPFJE7se0tv4X1HgvGtsKujjlYWSsbIw6te0OB8jkq42r3NU7wZKR3QO1cxxLo7Z5jVzADYnXK9hlYz30818w3pnifEqpwLaWqopOkpZ3xO58Jydbk9p6rx3EFXVsV9ISKThjxFgidp08YJYfvszLPEXGegCpfaLZeqoZejqonRu1adWvHax4ycPA+KxsIbxDiJDeZABIHaASL+FwpVDdulq2Ssa+N7XscLte0hzXDtBGRC7VrRspJi+GM+s0DxW0RN3ti4pG5aiWHKSCQC13W7M3DW7Nhd5FJikf2R6OZou+B5HE3tLfbZf1h3XA0QStERAREQEREBERAReLF8ZgpYXTVEjYo26ucfgANSTyAuSqM2r3rYhij30+FRSxwD05G5PLc7ukk9Gnj8xpm7kgsbbfe/Q4dxM4unqBl0MZHVPZK/MM8Mz3Kh9r962IYhdr5eihP7mK7Gkdjz6Un4jbsAUUqoeB5bxNcQbEtPEL87O5+IyPK6+aemfI8Mja573GzWtBcSToABmSg619MYSQACScgBmT4BWZs7uUnc5prXdCLcTomWMgB9EOdm1jjrbrEAG9sr2lgey1JRi1PAxh0L7XefF563ley3x4LX8/DG+aK+FE4TuxxKexFOY2n1pSI/6XdY+QUoo9xExH2tXEzuYx0nzcWK5EVUaakdp5z2npVse4eG2dZIfCJo/wBxXxNuGj9SsePvRA/o8K1UXr0Mf08+tf7UlX7jatucU8EnceKM/MEfNRPF9h6+lBM1NIGjV7Rxt83suB5rZlF4tpqz09RqLR21JRbJbQbvaCsuZIQyQ/vYrRuv2mw4XfiBVU7U7oaumu+D+0xDPqi0jR70ed/FpPgFNfBaqimatkDRckLhYNmRwbH6qjk6Smmkhflm02vzs5ujh3EFXHsd9IgHhjxKO3Lp4hl4yRa+bfyqsdmtu5aWzJYoaynGsFQxsgA/lucCYj4ZdxVtbPbL7NYzGTBCaea13xMkdG9naQwksc33mjmL20QWxhmKw1MTZYJWSxu0cwhw8MtD3HRetVXQbmaiglMuGYlJEecczA9jwOUnCQCO/huL5WVjYPJUmMfWmRMlGR6J7nsdkOs3ja1zb59U3t2nVB7kREBERAREQFAd5G9qnwxpjj4ZqsjKK+TL6OmI07eEZnuBusDvW3zNpeOloXB1Rm2SYWLYeRa3k6T5N7zkNe5pnPcXPcXOcS5znEkknMkk5kk80Hv2g2jqa2Z01TK6R57dGjk1jdGt7gsaiz+xmxVTidQIoG5CxkkPoxtPNx7TnZupt3EgMdguCT1czYaeN0kjtGt7OZJOTWjmTkFdmy+6GCiex1QWz1DQHu5xxk3DWtafTI6zi53uWA52PsXsNS4ZB0cDbvNuklcBxyEcyeTRyaMh43J8LJeMuk/iOL/I5M/oDB5LfT05W8/DHNbjV9oiLpoBQXbLetT0bjFE3p5xk4A2Yw9j3DV3ujzIK+t6u2LqKmEcTrTz3a1w1Ywek8djsw0eJPJUESpM+aazxqoxYuXmUyrt7mKSG7ZmxD2Y42AfFwc75rmg3u4nGbulZKPZkjZ+rA13zULRR+pf7VenX6X/ALGb06etcIpB0E5yDSbteexjva90+RKm61Ka4g3Gq2B3XbYOrqUtlN54bNeeb2m/A89+RB7235qzBmm3+bJcuLj5hNERFWnd1PhlPVwPpKqJssbbFrXewbhvCdWuaeJoIzA4c81SG8jcvNQ8U9LxT0ozI1kiHvgekz3hpzA1N2UkvBNG73ujPhJYD+sR/BSpcvNTjd0MVuVWnGyO2NVh04mp320D2G5ZI0eq8c+djqL5K9sJosKx6MVdNxUldGQXPhIZLG/kXgZSsPJxGYuLg3AwW9bcqCH1eHR55ulpmjXmXQgc+1g19XsNO7PbQ1FDUMnp3lkjPg4c2PHrNPMfoQCsWrbHBcSqoyIK5rS/SOpjFo5racTdYZbatOR9UnMDPqL7AbewYpTdJH1ZW2EsRNyxx5jtYbGzu62oIUoQEREBERAWKx/aBtM0WY+aZ9xFBGLvkIte3JrBccTzYNBzOYByq8NdPT0zZamUsjAaDJK72WaC+trnJo5uyFzmFe4jsO6pJrsfqWiKIF7aSNxbDC3se8daR5yB4bEmwBIsFU+3u8j6036rRRiloGHKJjQwy29aUN8L8Pmbm1vnedvNlxSbhbxR0rD9nHzcdOkktq4jQeqDYcyezdlurmxOTpJOKKkaetJzeRqyK/PtdoO85IMNsVsDV4nNwQNsxp+0mdcMYO8+s7saMz3DMbG7LbBUWDwF8bOkm4bOmeBxvcbAMb/DaXECw7RcnVSXB8GgpYWw08bY42Cwa35knUk6knMrwbQzXfGzkLyHy6rQfNzj4sC90rytEPN7cazLGMBzLjdxPE49rjqfDkByAA5L6RF1ojaNocyZ3ERVJvS3kva91HSPLeHqzStOd+cbCNLaOOt8srG/i94pG8vVKTedoTjHt4NBSEtlnBkGscY6Rw7jbJp7nEKO/wDrjQX/AGVVbt4Y/wBOkVHXRRTqbz0rjT1+WyuA7e0FYQ2GccZ0jeDG49wBycfukqQrUoFXBut3kPle2kq38TjlDK45kj9288z2E66Z3C2xajlO1mWTBxjeq1URFWnQ7bHdrS1zg/KCZx4TK0CxLrBplb6w4rC+R617nhsqU2q2QqsOm6Kpj4TmWvGbHgesx3MaZai+YC2akjDgQdCCD4HJZGrwaDEaIR1UYkDhZ3ItkZdjnMOrXBwdYj9Fz9TTaeULNPbeNpadLvo62SGRskT3Rvabte0lpB7QRopdvH3YVGFycWctK82jmA0PsSgei/5OtccwIUpVLYTdpvxZUcNPiBbHMbNZPk1kh0tJyjf36H3cgbfWjitvdZvofS8FLXOL6fJrJTdzoRoA7m6MfFvK4yAbEIviCdr2tcxwc1wDmuaQQQRcEEZEEc19oCIiAqW3v74uj46Kgf8AaZtmnafQ5GOIj1+RcPR0GebbkqoONjmEubxNLbtNiOIEXaeRF8itbtpNwWJQOJp+Cqj5FpDH295jyBf7pKCskWUxDZatg/bUtRH3vie0eRIsVi0Eg2J2LnxOqbDCLDWSQi7Y2c3HtPIDmezMjazZbZanw+mbBTs4WjNzj6T3c3vPNx+WQFgAFD9w81I7Cm/V2hsrXFtRndxk1DifZLS23ZmORKsdB5cUlLYJXDVsbyPJpKjTGcIA7AB8MlI8ZH9mmt/Dk/wOUeurdL8pNT8CIitSqB3x1pfij2nSKONg82iU/N5UHU83z4cY8SMlurNGx4PewdER49QHzCga5OX3y6WP2wIiLN7FPdy9aWYnwDSSKRp/CBID/R81AlYW5PDi/EHS26sUTiT70lmAfAvP4Vpi98bM8nsleiIi6znOmqdZjjzaOMeLOuPmApmoXW/s397XDzIIHzU0UGq7hXp+pFTO+PdF0ofXULPtRd08LR+05mSMD95zLfW1HW9K5kUipppsptTPh9UyogdZzcnNPovYbcTHjmDbyIBGYC2a2I3pUOJANY7op7ZwSEB3eWHSQa6Z9oCrjfRunLXOrqKMlpu6eJg9E6mVjR6p9YDQ56E2pmma8vb0fFx3HDw34uK+XDbO99LIN3kUX3b09ezD4hiEjnzm7utbiaw24WSH1n2BJJz61jopQgIixu0mJS09JNNDCZ5I2F7YgbcVszyJyFzYDO1hqg9OIYjFBG6WaRkcbRdz3kNA8z+i1q3t70DiUvQwFwo4z1dWmVw/eOBzA9kHxOZsIztbtxWYjJx1MpLQbsib1Y2fcZ2+8bk9q9u7nYGXFKoRi7YWWdNKPVadGtvlxusQB4nQIMnur3YPxOXpJeJlJGeu7QyOGfRsPb2nkD2kLZ2hoY4Y2xxMayNgDWtaLAAaABfGF4XFTQshhYGRxtDWtHID9STcknUkkr1ICjOJvvUSdwYz4Av/AORSZRev/vE33mn/ALUY/wBCqNP72Gf2OpERdJCxe0+LfVaOecaxxuLfvnqs/qLVq/I8kkkkkm5JzuTqSti958RdhNUByax3k2WMn5ArXJc/VT/qIWaePEyIiKVSL7hmcxwc0lrmkOBGRBBuCO8FfCINpsAxP6zSwT/xI2PIHJxHWHk648lkFHN3URbhVIDr0d/Jz3OHyIUjXYpO9Yly7RtMiy2zbupIOQkNvxMY8/NxWJWU2bGU3/UH+TEp9T7G2n9zIYjh0U8T4pmNkjeOFzHC4IP/AJrystYd6O7GTC5uOPifSSH7OQ5lh16OQ+1bQ+sO8EDadRfeXilNBhdS6pY2RjmFgjd673ZMaOYPFZ1xmA0kaLnrmoiLmykuHbtMWnt0dDUZ6F7OiH5pOEIJFuq3tSYc8QVBc+jcfF0JJzcztbfMs8xncO2WpKpkrGyRua9jwHNc03DmkXBBGostfdn/AKOtZIQauaOBnNrPtX+GVmDxufBXxgWCxUlNFTwgiOJvC25uTzJJ5kkk+aD3oiICIiAtf9/2whimFfC37OUhs4A9GS1mv7g8Cx94drlsAvLimGRVEMkMzQ+ORpY5p5g/oeYPIgFBqxus25OGVwe4n6vLaOYZ+jfKQDmWE38C4c1tdFK1zQ5pDmuAIINwQRcEEaghaibfbFS4ZVuhfd0Z60UnJ7L5HucNCOR7iCbM3Fbyx1cOqn91M9x7f3JPzb5t9kILwewEEHQ5HwKh9OCGhp1bdh8WEsPzBUyUaxan4JyfVk6w++0AOHmA1351TprbW2+0+eu9d/p50RF0USKbxtjvr9LZluniu+InK9x1oyeQcAPNo5XWvE8DmOcx7S1zSWua4WIIyIIOhW2SjO1m76kr+tI0sltYSssHZaB4OTx459hClzYefmO2+LLx8T01vRWVXbjKtrvsp4JG+9xxnzFnD5rmg3GVbnfbTwRt9zjkPwIaPmpPRv8ASr1afauaWlfI9rI2l73ENa1ouSToAFsTu+2QGH0gY6xmkPHKR22sGA8w0fMuPNdmymwVJQC8TS+UixmfYusdQ22TB3DzJUkVeHDw8z2ly5eXiOhERVMBkfE+NntPb8GHpHfJhHmpasDgFPxSOk5NBjb3k2Lz5Wa3xDgs8uZqLcrr8FdqiIiwbC8UGC0zJDIyCFsh1e2NjXG+t3AXK9qICIiAiIghON7ncJqpTK+nLHuN3dE90YceZLRlc8yALqTYHgFPRwiGmibFGM7N5k6lzjm52QzJJyWQRAREQFHcbjtUX5PYPjG4g/KRnwUiWL2hp7xcY1jPH4tsQ8flJNu1oWmK3G8SzyV5VmGGRcXXK6znPPX0TZopIn5ska5jvB4LTbvsVrBjuDSUtRJBKLOY4i/Jw1a4dxFiPFbTqLbcbBQ4jGLno52CzJbXy14Hj1m38wTccwZ8+LnG8dtsOThPnprkizuP7E1tGT00DuEfvGAvYfxjTwNj3LB2XOmJjtdExPThZPZzApKypjgjGbzmfZaM3PPcBc/LmvZs/sLXVhHRQuDDrK8FjB38R9Lwbc9yvLYnYaHDoiGnjmfbpJSLXtnwtHqsB5c9TyttiwzefxlkyxWP1IKWmbGxkbBZrGtY0djWgNA+AC7URdNALNbOx2g4vbc5/iCbNP5A1YJ7S6zG5OeeBp7L3u78LQ534VLYYg1oa0WDQAB2ACwHwUWqt1VVp69y+1rLvs29+vVfQQuvTU5LQQcpJNHv7wPRb5kekrF327yhSQmjp3/2mVv2jgc4o3d/J7hp2C5yu0qh9l9m5q+qjp4BdzzmToxo9J7jyaB/oBmQolabbjthTWVgqZW/2emIdno+XVje8NyefBo9ZbLrFbMbOQ0NLHTQizWDMnVzjm57veJz+WgCyqAiIgIiICIiAiIgju3OxUGJ0roZeq4daKUC5jfbIjtB0LeY7DYjVLaDAKigqXQTtLJGG4IvYj1XsdzadQf0IIW56i23+7+nxSDgk6krbmKYC5YTyPtMPNvwsc0EU3Q72m1rW0tW4CqaLMecunAH+YBqOeo52srEqESxlt7H0mu14XDQ945EcwSOa0/2i2aq8NqTFO0xyNPEx7SbOAPVkjfzFxrqDrYiyuXdhvvZKG02IuDJcmsqDk1/ICXkx/vaHnY6onY7TZpOYcOFzTZzew/6jQg8wQV9LN4phQl67CBIBYE6OGvC+3LM2PK/MEg4IONy1wLXDVp1Hf3jsIyK6eLNF42ntz8mOaT+PpERbshERAREQFw1jnuDGem7nqGgavI7BcZcyQOeRgc53BGOJ/ZoGg+s8+qPmeQKkWG4a2Fpz4nutxPta9tAByaLmw7zqSSZs2aKxtHbbFi5TvPTvpKZsbGsbo0W7+8k8yTmT2ldqLwYvjtNSs6Somjib2vcBfuaNXHuF1zl73osBR45UVWdPA6KH+PUtLC4dsVPk8g9r+DW4DlnmjLt70HKIiAiIgIiICIiAiLEYhtCKck1Eb2Rcp2gyRgfzeEcUXeXN4R7SDLoumjrY5WB8UjJGOzD2OD2nwc3IruQRWro+hk4PUNzGe7Ux+LeXu/dK+FJq2jbKwsdocwRkQRmHNPIgqNVED4ncMnP0XjIP/8Ax3u+YuL2vwZt44yizYtp5Q4REVacXV9VZe/Ay/bwi/xsu1F8BERfQXBKOcACSQAMyTkAO0nkvXhuFGWzpARFqGkWMne4HRncfS52GTs8mSKRvL3Sk3naHowCiv8AbOGotGDyabEuPe6w8gNLkLA7z95kWFw8LOF9XIPs49eEHLpJOxo5D1iLaAkeLeXvfgw9roYC2ar04dWxd8pHre5r22yvrsBV4jV/vKipmd4ucf0DQB3BoHIBcu1ptO8uhWsVjaHW1tTW1OXHPUTP8XPe4/8AncAOQC2f3Y7uo8LputZ9TIAZpB8RGz3G/M59gHl3X7rYsMj6SThkq3iz36hgPqR35drufhkp8vL0IiICIiAiIgIiICIiAiIgw21OyVLiEBhqY+JurXDJzHe0x3I/I8wQtb9vt0tZhpc8Az03KZg9EdkrfU8dD28ltSuHNBFjmDyQav7A75avD+GKW9RTCwEbjZ0Y/lP7PdOWWXDqr3wLazDcWjBhlDngX4D1Jo765XvbS5Fwe9R3bHcTQ1ZMlN/ZJTn1BeNx748uH8JHgVT+ObqcXoH8Yhe8NN2zUxL7Wz4urZ7LdpAQbE1GCzM9G0rfJj/gbMd43b4LwyTBvph0f3wWD8xyPkSqY2b37YnS2ZPw1TBlaW7ZBbl0gzJ73BysHDfpF4e8DpoaiF3OwbI0fiDg4/lVFdReO/LC2Cs9JO2Zp0c0+BB/RcPnaNXNHiQP1WKdvjwB+bpBf3qaQn/AV55d+GCRZxiRx/lwcP8Ai4Vr/V+M/wCb9Z+Jxf8As2vk+60kfnNmfEr302BSP/aOEbfZaeJx8XEWb5A9xCgEv0hGyO4KLDqmdx0BIB/LGHkrluL7V137KnhoGH15AA4DvEnG74MCytqL2/GlcFY7WrHFFBGbcMbBmSTYd7nOOp7yVD8b3y4ZA7gjkdVSk2EdM3pbnkA/Jh8iT3LB025J9Q4PxXEairdr0bXFrAewFxJt90NU9wDZCiom2paeOLkXAXeR70jrud5lTt0RhrdoMR9COPCoD60g6aoI7mGwafvBpHaVn8A3eUlM/pncdTU86mpd0sl/cvlHz9EDxKk6ICIiAiIgIiICIiAiIgIiIIpim72FzzNSSSUFQczJTnha8/zoP2cmeeYBPasPNtHjdB/e6RtfCP39J1ZAO18B1P3bAdqsNEEQwDevhdXZralsUmnRz/YuB7Ot1XHuaSpXLE17bOAc08jmDzWD2j2Cw+uv9Zpo3u/iAcD+77RtnHwJIUJk3P1tIeLCcUmhGohmJcy/eWjh+MZQTeqwF7c4ncbfYecx91/Pwd+ZY6WTg/aB0f3xwjyf6J8iVE3bWbT0WVTh8dYwfvIBdx7/ALImw8Ywvql+kPSA8NVR1UD9C0cL7ePEWO+SopqLV/WFsFZ68JY03zGY7RmubLBxb19npM3Pawn26eQH8zWH9V2/+o2zv/yIj4xzn5cC2/qj6Z/zz9spLK1vpODfEgfquyCCST9nG4j2nAxt+Lhd3i0FR6o314FT3MPFIf5MBYT5yBihe0n0i6mQFtFA2AadJIRK/wAQ2wY0+PEvFtVM9Q9V08fMrcrPqtFH09dOwBuYLuq0EZ9RmZe/8x7AFUO32/uWcOhw8OhjNwZzlI77gH7Md+v3VC6XZ/GMYl6TgqKgn97ISGAX0D32aB7rfIK0tj/o8QxkSYhJ0ztehjJaz8T8nP8AAcPmpZtNp3lREREbQqbY/YKtxSW0LDwX+0nfcMbzN3es7P0Rc5+a2U2E3dUuFxWiHHM4WkncBxO52HsMv6o7Bck5qSUdFHDG2OJjY2NFmsYA1oHYAMgu5fH0REQEREBERAREQEREBERAREQEREBERBjcU2ao6n+8U0Ex7ZI2PPk4i4UcqNzOCvNzRNB92SZnya8BEQdTNyWCD/2hPjNOf+RZWi3bYVF6FBTeLoxIfjJdEQSCnpmRtDWNaxo0DQGj4DJdqIgIiICIiAiIgIiICIiAiIgIiICIiAiIgIiIC81bhsMzeGaKOVvZIxrx8HAoiCOV26jB5fSoYR/0+KL/ACy1YifcRgxOUMre5sz/APcSiIOafcTgzTnBI/udNJ/tIUgwrd3hdNYxUUAI0c5gkcPB0lyPiiIJCAuURAREQEREBERAREQf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606" name="AutoShape 6" descr="clipart ey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608" name="AutoShape 8" descr="clipart ey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610" name="AutoShape 10" descr="clipart ey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612" name="AutoShape 12" descr="clipart ey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5614" name="Picture 14" descr="https://encrypted-tbn3.gstatic.com/images?q=tbn:ANd9GcSmbicitwVuk9eO63O4M5lhTj316do_RX2MNWzJmjKjTm1demkV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304800"/>
            <a:ext cx="4038600" cy="16192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57200" y="304801"/>
            <a:ext cx="8229600" cy="1066800"/>
          </a:xfrm>
        </p:spPr>
        <p:txBody>
          <a:bodyPr>
            <a:normAutofit/>
          </a:bodyPr>
          <a:lstStyle/>
          <a:p>
            <a:pPr algn="r" rtl="1"/>
            <a:r>
              <a:rPr lang="ar-SA" sz="4000" b="1" dirty="0" smtClean="0"/>
              <a:t>هذا </a:t>
            </a:r>
            <a:r>
              <a:rPr lang="ar-SA" sz="4000" b="1" dirty="0" err="1" smtClean="0">
                <a:solidFill>
                  <a:srgbClr val="FF0000"/>
                </a:solidFill>
              </a:rPr>
              <a:t>قَلَمٌ</a:t>
            </a:r>
            <a:r>
              <a:rPr lang="ar-SA" sz="4000" b="1" dirty="0" err="1" smtClean="0"/>
              <a:t> :</a:t>
            </a:r>
            <a:endParaRPr lang="en-US" sz="4000" b="1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533400" y="2286000"/>
          <a:ext cx="8077200" cy="3959842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019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19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193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193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50882">
                <a:tc>
                  <a:txBody>
                    <a:bodyPr/>
                    <a:lstStyle/>
                    <a:p>
                      <a:pPr algn="ctr" rtl="1"/>
                      <a:r>
                        <a:rPr lang="ar-SA" sz="2800" dirty="0" smtClean="0"/>
                        <a:t>وزن الكلمة 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800" dirty="0" smtClean="0"/>
                        <a:t>لام الكلمة 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800" dirty="0" smtClean="0"/>
                        <a:t>عين الكلمة 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800" dirty="0" smtClean="0"/>
                        <a:t>فاء الكلمة </a:t>
                      </a:r>
                      <a:endParaRPr lang="en-US" sz="2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09602">
                <a:tc rowSpan="2">
                  <a:txBody>
                    <a:bodyPr/>
                    <a:lstStyle/>
                    <a:p>
                      <a:pPr algn="ctr" rtl="1"/>
                      <a:endParaRPr lang="ar-SA" sz="2800" dirty="0" smtClean="0"/>
                    </a:p>
                    <a:p>
                      <a:pPr algn="ctr" rtl="1"/>
                      <a:endParaRPr lang="ar-SA" sz="4000" dirty="0" smtClean="0"/>
                    </a:p>
                    <a:p>
                      <a:pPr algn="ctr" rtl="1"/>
                      <a:r>
                        <a:rPr lang="ar-SA" sz="4000" smtClean="0"/>
                        <a:t>فَعَلٌ</a:t>
                      </a:r>
                      <a:endParaRPr 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ar-SA" sz="3200" b="1" dirty="0" smtClean="0"/>
                    </a:p>
                    <a:p>
                      <a:pPr algn="ctr"/>
                      <a:r>
                        <a:rPr lang="ar-SA" sz="3200" b="1" dirty="0" err="1" smtClean="0"/>
                        <a:t>مٌ</a:t>
                      </a:r>
                      <a:endParaRPr lang="en-US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ar-SA" sz="3200" b="1" dirty="0" smtClean="0"/>
                    </a:p>
                    <a:p>
                      <a:pPr algn="ctr"/>
                      <a:r>
                        <a:rPr lang="ar-SA" sz="3200" b="1" dirty="0" smtClean="0"/>
                        <a:t>لَ</a:t>
                      </a:r>
                      <a:endParaRPr lang="en-US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ar-SA" sz="3200" b="1" dirty="0" smtClean="0"/>
                    </a:p>
                    <a:p>
                      <a:pPr algn="ctr"/>
                      <a:r>
                        <a:rPr lang="ar-SA" sz="3200" b="1" dirty="0" smtClean="0"/>
                        <a:t>قَ</a:t>
                      </a:r>
                      <a:endParaRPr lang="en-US" sz="3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73315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ar-SA" sz="3200" b="1" dirty="0" smtClean="0"/>
                    </a:p>
                    <a:p>
                      <a:pPr algn="ctr"/>
                      <a:r>
                        <a:rPr lang="ar-SA" sz="3200" b="1" dirty="0" smtClean="0"/>
                        <a:t>لٌ</a:t>
                      </a:r>
                    </a:p>
                    <a:p>
                      <a:pPr algn="ctr"/>
                      <a:endParaRPr lang="ar-SA" sz="3200" b="1" dirty="0" smtClean="0"/>
                    </a:p>
                    <a:p>
                      <a:pPr algn="ctr"/>
                      <a:endParaRPr lang="ar-SA" sz="3200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ar-SA" sz="3200" b="1" dirty="0" smtClean="0"/>
                    </a:p>
                    <a:p>
                      <a:pPr algn="ctr"/>
                      <a:r>
                        <a:rPr lang="ar-SA" sz="3200" b="1" dirty="0" smtClean="0"/>
                        <a:t>عَ</a:t>
                      </a:r>
                    </a:p>
                    <a:p>
                      <a:pPr algn="ctr"/>
                      <a:endParaRPr lang="ar-SA" sz="3200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ar-SA" sz="3200" b="1" dirty="0" smtClean="0"/>
                    </a:p>
                    <a:p>
                      <a:pPr algn="ctr"/>
                      <a:r>
                        <a:rPr lang="ar-SA" sz="3200" b="1" dirty="0" smtClean="0"/>
                        <a:t>فَ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4580" name="Picture 4" descr="Pen Clip Art"/>
          <p:cNvPicPr>
            <a:picLocks noChangeAspect="1" noChangeArrowheads="1"/>
          </p:cNvPicPr>
          <p:nvPr/>
        </p:nvPicPr>
        <p:blipFill>
          <a:blip r:embed="rId2" cstate="print"/>
          <a:srcRect r="47935" b="-2828"/>
          <a:stretch>
            <a:fillRect/>
          </a:stretch>
        </p:blipFill>
        <p:spPr bwMode="auto">
          <a:xfrm rot="1870257">
            <a:off x="5479980" y="-146721"/>
            <a:ext cx="869922" cy="198447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04800" y="1828800"/>
            <a:ext cx="8305800" cy="2971800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algn="ctr">
              <a:buNone/>
            </a:pPr>
            <a:r>
              <a:rPr lang="ar-SA" sz="4000" b="1" i="1" u="sng" dirty="0" err="1" smtClean="0">
                <a:solidFill>
                  <a:srgbClr val="FF0000"/>
                </a:solidFill>
              </a:rPr>
              <a:t>فائدة </a:t>
            </a:r>
            <a:r>
              <a:rPr lang="ar-SA" sz="4000" b="1" dirty="0" err="1" smtClean="0">
                <a:solidFill>
                  <a:srgbClr val="FF0000"/>
                </a:solidFill>
              </a:rPr>
              <a:t>:</a:t>
            </a:r>
            <a:endParaRPr lang="ar-SA" sz="4000" b="1" dirty="0" smtClean="0">
              <a:solidFill>
                <a:srgbClr val="FF0000"/>
              </a:solidFill>
            </a:endParaRPr>
          </a:p>
          <a:p>
            <a:pPr algn="ctr">
              <a:buNone/>
            </a:pPr>
            <a:r>
              <a:rPr lang="ar-SA" sz="4000" b="1" dirty="0" smtClean="0"/>
              <a:t> وزن الكلمة الثلاثية </a:t>
            </a:r>
            <a:r>
              <a:rPr lang="ar-SA" sz="4000" b="1" dirty="0" err="1" smtClean="0"/>
              <a:t>هو </a:t>
            </a:r>
            <a:r>
              <a:rPr lang="ar-SA" sz="4000" b="1" dirty="0" smtClean="0"/>
              <a:t>( </a:t>
            </a:r>
            <a:r>
              <a:rPr lang="ar-SA" sz="4000" b="1" dirty="0" err="1" smtClean="0"/>
              <a:t>فعل </a:t>
            </a:r>
            <a:r>
              <a:rPr lang="ar-SA" sz="4000" b="1" dirty="0" smtClean="0"/>
              <a:t>) مع الأخذ بعين </a:t>
            </a:r>
            <a:r>
              <a:rPr lang="ar-SA" sz="4000" b="1" dirty="0" err="1" smtClean="0"/>
              <a:t>الاعتبارضبط</a:t>
            </a:r>
            <a:r>
              <a:rPr lang="ar-SA" sz="4000" b="1" dirty="0" smtClean="0"/>
              <a:t> حركة الحروف تبعاً للكلمة </a:t>
            </a:r>
            <a:r>
              <a:rPr lang="ar-SA" sz="4000" b="1" dirty="0" err="1" smtClean="0"/>
              <a:t>الموزونة .</a:t>
            </a:r>
            <a:r>
              <a:rPr lang="ar-SA" dirty="0" smtClean="0"/>
              <a:t> </a:t>
            </a:r>
            <a:endParaRPr lang="en-US" dirty="0"/>
          </a:p>
        </p:txBody>
      </p:sp>
      <p:pic>
        <p:nvPicPr>
          <p:cNvPr id="23556" name="Picture 4" descr="https://encrypted-tbn0.gstatic.com/images?q=tbn:ANd9GcSmK9GEmT4GkccfvFGFPTFdJ7jObf2KYIvdEsRGO6O-PeTIkSWVM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3663469">
            <a:off x="-313479" y="5049008"/>
            <a:ext cx="2423754" cy="2001806"/>
          </a:xfrm>
          <a:prstGeom prst="rect">
            <a:avLst/>
          </a:prstGeom>
          <a:noFill/>
        </p:spPr>
      </p:pic>
      <p:pic>
        <p:nvPicPr>
          <p:cNvPr id="23558" name="Picture 6" descr="https://encrypted-tbn0.gstatic.com/images?q=tbn:ANd9GcSmK9GEmT4GkccfvFGFPTFdJ7jObf2KYIvdEsRGO6O-PeTIkSWVM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535704">
            <a:off x="7205633" y="-147216"/>
            <a:ext cx="2352675" cy="19431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ar-SA" sz="4800" b="1" dirty="0" smtClean="0"/>
              <a:t>ماذا نفعل في حالة </a:t>
            </a:r>
            <a:r>
              <a:rPr lang="ar-SA" sz="4800" b="1" dirty="0" err="1" smtClean="0"/>
              <a:t>الزيادة ؟</a:t>
            </a:r>
            <a:endParaRPr lang="en-US" sz="4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57200" y="1600201"/>
            <a:ext cx="8229600" cy="914400"/>
          </a:xfrm>
        </p:spPr>
        <p:txBody>
          <a:bodyPr>
            <a:normAutofit/>
          </a:bodyPr>
          <a:lstStyle/>
          <a:p>
            <a:pPr algn="r" rtl="1"/>
            <a:r>
              <a:rPr lang="ar-SA" sz="4000" dirty="0" smtClean="0">
                <a:solidFill>
                  <a:srgbClr val="FF0000"/>
                </a:solidFill>
              </a:rPr>
              <a:t>كَاتَبَ:</a:t>
            </a:r>
            <a:endParaRPr lang="en-US" sz="4000" dirty="0">
              <a:solidFill>
                <a:srgbClr val="FF0000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457200" y="3657600"/>
          <a:ext cx="8077200" cy="228600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6154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154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154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154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154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143000">
                <a:tc>
                  <a:txBody>
                    <a:bodyPr/>
                    <a:lstStyle/>
                    <a:p>
                      <a:pPr algn="ctr"/>
                      <a:r>
                        <a:rPr lang="ar-SA" sz="2800" dirty="0" smtClean="0"/>
                        <a:t>الوزن 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2800" dirty="0" err="1" smtClean="0"/>
                        <a:t>بَ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2800" dirty="0" err="1" smtClean="0"/>
                        <a:t>تَ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4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2800" dirty="0" err="1" smtClean="0"/>
                        <a:t>كَ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algn="ctr"/>
                      <a:r>
                        <a:rPr lang="ar-SA" sz="4000" dirty="0" smtClean="0">
                          <a:solidFill>
                            <a:srgbClr val="FF0000"/>
                          </a:solidFill>
                        </a:rPr>
                        <a:t>فَاعَلَ</a:t>
                      </a:r>
                      <a:endParaRPr lang="en-US" sz="4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2800" dirty="0" smtClean="0"/>
                        <a:t>لَ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2800" dirty="0" smtClean="0"/>
                        <a:t>عَ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4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2800" dirty="0" smtClean="0"/>
                        <a:t>فَ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867400" y="4038600"/>
            <a:ext cx="83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4000" b="1" dirty="0" smtClean="0">
                <a:solidFill>
                  <a:srgbClr val="FF0000"/>
                </a:solidFill>
              </a:rPr>
              <a:t>ا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43600" y="5181600"/>
            <a:ext cx="83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4000" b="1" dirty="0" smtClean="0">
                <a:solidFill>
                  <a:srgbClr val="FF0000"/>
                </a:solidFill>
              </a:rPr>
              <a:t>ا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22530" name="Picture 2" descr="http://media.merchantcircle.com/32031069/Writer%20Clip%20Art_full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372203">
            <a:off x="609600" y="1676400"/>
            <a:ext cx="2209800" cy="18238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  <p:bldP spid="5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81000" y="838200"/>
            <a:ext cx="8229600" cy="4525963"/>
          </a:xfrm>
        </p:spPr>
        <p:txBody>
          <a:bodyPr>
            <a:normAutofit/>
          </a:bodyPr>
          <a:lstStyle/>
          <a:p>
            <a:pPr algn="r" rtl="1"/>
            <a:r>
              <a:rPr lang="ar-SA" sz="3600" b="1" dirty="0" smtClean="0">
                <a:solidFill>
                  <a:srgbClr val="FF0000"/>
                </a:solidFill>
              </a:rPr>
              <a:t>أحْمَدَ</a:t>
            </a:r>
            <a:r>
              <a:rPr lang="ar-SA" sz="3600" b="1" dirty="0" smtClean="0"/>
              <a:t> و أصله </a:t>
            </a:r>
            <a:r>
              <a:rPr lang="ar-SA" sz="3600" b="1" dirty="0" err="1" smtClean="0"/>
              <a:t>حَمَدَ :</a:t>
            </a:r>
            <a:endParaRPr lang="en-US" sz="3600" b="1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533400" y="2133600"/>
          <a:ext cx="8077200" cy="22860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6154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154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154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154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154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143000">
                <a:tc>
                  <a:txBody>
                    <a:bodyPr/>
                    <a:lstStyle/>
                    <a:p>
                      <a:pPr algn="ctr"/>
                      <a:r>
                        <a:rPr lang="ar-SA" sz="2800" dirty="0" smtClean="0"/>
                        <a:t>الوزن 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4400" dirty="0" err="1" smtClean="0"/>
                        <a:t>دَ</a:t>
                      </a:r>
                      <a:endParaRPr lang="en-US" sz="4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4400" dirty="0" err="1" smtClean="0"/>
                        <a:t>مَ</a:t>
                      </a:r>
                      <a:endParaRPr lang="en-US" sz="4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4400" dirty="0" err="1" smtClean="0"/>
                        <a:t>حْ</a:t>
                      </a:r>
                      <a:endParaRPr lang="en-US" sz="4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4400" dirty="0" smtClean="0"/>
                        <a:t>أ</a:t>
                      </a:r>
                      <a:endParaRPr lang="en-US" sz="4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algn="ctr"/>
                      <a:r>
                        <a:rPr lang="ar-SA" sz="4000" dirty="0" smtClean="0"/>
                        <a:t>أفْعَلَ</a:t>
                      </a:r>
                      <a:endParaRPr lang="en-US" sz="4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4400" dirty="0" smtClean="0"/>
                        <a:t>لَ</a:t>
                      </a:r>
                      <a:endParaRPr lang="en-US" sz="4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4400" dirty="0" smtClean="0"/>
                        <a:t>عَ</a:t>
                      </a:r>
                      <a:endParaRPr lang="en-US" sz="4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4400" dirty="0" smtClean="0"/>
                        <a:t>فْ</a:t>
                      </a:r>
                      <a:endParaRPr lang="en-US" sz="4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4400" dirty="0" smtClean="0"/>
                        <a:t>أ</a:t>
                      </a:r>
                      <a:endParaRPr lang="en-US" sz="4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1506" name="AutoShape 2" descr="data:image/jpeg;base64,/9j/4AAQSkZJRgABAQAAAQABAAD/2wCEAAkGBxQSEhUUEhQWFhUXGBUYFhcWGBgcGBcXIBcXHBwYHxgcHCkgGhslHRoWITEhJSksLi4uGR8zODMsNygtMSsBCgoKDg0OGhAQGy8mICQsLC0sLCwsMCwsLCwtLzQsLC0sLCwsLSwsLCwsLCwsLCwsLCwsLCwsLCwsLCwsLCwsLP/AABEIARYAtQMBIgACEQEDEQH/xAAcAAEAAwEBAQEBAAAAAAAAAAAABQYHBAMCCAH/xABLEAACAAQEAwYBCQUEBgsBAAABAgADBBEFEiExBkFRBxMiYXGBkSMyQlKCobHB0RRicpKiJDOy4RZDU8PS8BUXJTQ1VGNzs8LxCP/EABoBAQACAwEAAAAAAAAAAAAAAAADBAECBQb/xAAvEQACAgEEAAUDAwMFAAAAAAAAAQIRAwQSITEFE0FRYSKR8BShsTJx8VJigcHR/9oADAMBAAIRAxEAPwDcYQhACEIQAhCEAIRzYlMKyZjA2IRyD0IUmMG4K4mxOmkgyAJ8p7nLNJbK19SDnDC51tqOe5jWU1Hsyot9F34o7UHpa2ZTy6XvUlZRMbMQ1yATaykAAEDXc32jwmdtdPbwUs8tyDNLAv6hifuip4YtVMrptTPlBO+BL5SMoPhtYZieUWMIL3sL9ba/GKmTVbXS5J44bRy1PHmLVX/d5MulQ7MwzMPtOLH2lxGzsHqZ9zVV0+ZfdVZgn8pOX4KInY+XvY23tpfa8VpambJo4Yorf+hMj6834p/wR7S+FFT+7qKhD+64H4KI75GMITle8thoQ21/X9Y7ZlQqgEkAHny+O0RrPP3N/Kj7EMlFiEk3kYjOPRZjuR8GLL90SFFxzi9N/fykqkG5AAc/al7e6GOxGBFwQR1Efx3C6k2G1zEsdVNGjwRZYcE7VqKccs4vTTNiJw8F/wD3BoB/Fli3z8VkpJM9pqdyBmMwEFbdbjcRk1fhsqcLTUDdDsw9GGois13CMxFYU01sj/PlliobW4vbwtsPnDlFmGri++CCWBro/QtHVpNRZkp1dGF1ZSCpHUER7RkXY1j8qnlVFNUz5UorNBlrMmKtyQQ4XMdQGW+n1vONcRgQCDcHUEbERbTtELVH9hCEZMCEIQAhCEAIQhACEIQBhnaBidXVYnOlSHKCnUIqhyuYFVLMeRJL215AecRfCdPUyJhlTJZEtrm+hCsB1Btra3wi7cfcE1IqjX0ADuwHeyTuSFC3W5sQQFuuhuLi94rGH8SZpvcz5TyZt7ZWB36WIBHuPeKWo388Wixi2+/JJ19eJWXMCQb7W0taOWpxVGlky3s41AI38tdDpHLjEtdpk8lwCVSwv8BsPOIRjbU6COVKTTovximrJaXj8wbqp89R+cfL47NO2Ueg/UxByp7TX7unltNfooJ9/SPGRiIKEt85dx11t+Mb+Tm23Rr5mO6JOoqGmNmY3PoB+EJNQy3CnQ7jcH1B0jipKxZm2h6H/nWPZ3Ci5IA84hlCUZU1ySqUWrXR6y5pU3UlfQkR1tiswqUYhgRbUa/ERwKwIuNQY/sa20ZpM7aLFJkvQG6/VP5dIn6LFZczS+Vuh/I84qcetNNyurdCD98bRm0YlFM/k7AUfE5cmaxlyqhwcwtcZr3AvpcvpflmEfojDqJJEpJUoZUlqqIOigWAjDuM6TPI7xTZpRDqRuBcX1+B+zGycK4kamjp55+dMlozfxW8X33juaae6Jys0akSsIQiyRCEIQAhCEAIQhACEIQBwY5i8qkkPPntlRBc9SeSgc2J0AjFpWJvWTpuI1OiqGWSnJJYvt1O4vzJbyjw7VcXqp9V3VTLeVJksQiqCVfl3wJsGLLsPo3tveIyuqZ9TTstNTTFppS3drG2VRfVtgBa5AJMVs26X0r/AJJcdLlnHhGH1dXMedKlF7khmJARSbGxYkbC2nSLThnZ084hqmpTKN0k+L2zHQfAx6cL8NLV4ZKE2a8uX3s6Y4WwDi+XxE6WAU/GI+bhdKkwnCathUpciXcnvcoJIVsoDGwJy6g2jXarv1JFdcmmYPg8mlTJIQIOZ3Zj1ZjqTFJ4y4DadUpNpxZZrgTwCBk6zRfqL3A526m12wKpmTaeW85DLmFfGpFrNttyBte3nHfCyRpNFB4x4CVx31EAkxQLyxoHAFtOj29jGaV9UWAR1KspOYEW1223B30j9A16zDLcSSomFSELXyhuRNum8ZLW4Zh9Ixl1cyfUVF7zO5sFUnW123Ntd7+kNqbTfaNJWuF6ldwmqsch2O3r0iQ/aBnyc7XHn5RYRwPTVcjvsPmzLi4CTfrDdb2BU7a6iKNUGZ3hupExPnCxuCu5I5W5xBk00Zyb+P3N45pQil+UT0dFDT944S9r3sfMAn8o46ebnUN1H384lcClEzQRstyfQgiOXtalTLt8WiRxdWWimB9xLIP4D8o0nsv/APC6X+A/42jK+L6osEpZQzTZzKAo3tfQe5t7AxtvD+GimppMga91LRL9SALn3NzHa0cWo2c3UO5EhCEIuFcQhCAEIQgBCEIAQhCAP4RfeMR7XeMJxqZlFJcpJlqFmBdO8ZlDEE/VysBb1vG3xh3bNwo8qe9cpBlTSgcX8SzMoXbmpCj3vGs+jKLPwhQK+FyZTjwzJRzAaXD5idfQxRONaZMNqKYUa926Iz5z4mYksut9CLA/zRp+ASslLIXpKlD+gREcV8Gy66YjvMdCi5fCAbre/PY6n4xXT5LTja4JnAq41FPJnEWMyWjEDYEjUel7x3R4UNIsmWkpBZEVVUeQFhrHvGpuIrHFvd0VPUVUmUgnvlBmW8V2YLmuel7+wizxy4lQJUSnlTRdHFiNvcHkQbGBhrgzbsnxuZ3ppTrLKvMF91YEX15g35840iqoUZZngXNMRkZsozMCCLE7mIbhrguRRTGmy2mOzLlGcr4VJBNsqjew36RZIy2YimlTPzrT1pRAg0N9T09uu8TNLj6yczJ4mKkKLG17ixPkIunF1Fh1F8o1MJs6czFZeZvESbs1rkKtzyG5AEcdDIpK+RUSBSpSVEpS1goDAjY3sGIvowPWI5YISe6gpyS22Wfsr4PMtRX1XjqJwzS7692jDRv4mHwGnWNIjPuxPFnn0BR9e4mGWp/cyqyj2zEegEaDF2NVwVH2IQhGxgQhCAEIQgBCEIAQhCAEUjtlpS+FzSPoNKf2zgE+wYn2i7xzYnQpPkzJMwXSYjI3oRb4xhq0Cp4DUibTSXXZpaH+kXHxuI74znh3E3wme1BXaS8xMmb9GxO/8Db/ALpuD5aKrAgEG4OoI2Iiq1RcjK0QeK4RUTKunnSp5SVL/vJV2s2pvoNGuLDXa1xE7aMx7VJZNXS947S5DAKXGoQ958o1ri9lKG3O0dGPdm8qkpXqWxFiqoWQBR8o1vCqnvNSxsNOsbKNo0eTa6NGhFH7KqCalO86Y7FZxBloSTYLmGfU/S/BQecXiNGSJ2rEfE6aqKWYgKoJYnYAC5MfcUDjnFZlXMGG0QMyYx+WK7AA/NLbADQsfQbm0ZSsSdKyM4cqExDEnq57KElW7iWzKGNr5LKTy1Y/vERzTc1EKuqqZkv9pqVmJKlI4dl7xgSzEaAKAAPSLtR9jtKaZZc93M+92myzbe3gCsCCo6kX1Oo2Elw32W0VJME3xznUgp3uXKpGzBVUAnzN7crRL5bK+86Oyrh9qOgUTBlmTWM11O63ACqfMKFv5kxcYQiVKiIQhCMgQhCAEIQgBCEIAQhCAEIQgCI4l4bp6+V3dQl7aqw0dD1VuXpseYMZdV4RiOCktK/tdGLkjW6DzUXMv+JbruSBG0QjWUUzKk10ZbIxKixiQZRPi+dkJAmoR9NTsbX3FxY2O9oiaXsqkhwZk93QH5oUKSOha5+4D2i38UdmNNVP3shjSz73zyh4S31igI8V9bqVJ53it41wPiUmRNmjE5kzu0Z8g7xSwUEkBu8NjYG0RPG10TeYn2i5y5aooAAVFAAGwVQLAeQiBxbjajp73nCYw+hK8Zv0uPCPciKNwhwucSltNqamcyq5XLmzE2VTfM5a3zunLeLhN4Eo0kTVlyQXKOFdyWYNlNiMxspv0AiPgkttcEFT4/X4vNMihTuJX+smk3KKebONiRsq6nra5Go8JcKyMPlZJIuxsZkxvnzD1J5DeyjQfExXuxOs7zDQvOVMmIeutnF/ZwPaL9FiEUkVpSb7EIQjc1EIQgBCEIAQhCAI/H8UFLTTqhlLCUjPlG7WG1+V4ovDXa5LnzllVMj9mD27uZ3mdCbkWYlFygkWvqL72iJ7RuP6qTVz6JZEhpOVVtNR2M1Xlgk6TFFiWK2A+idelN4PlyarNRVAy5yzU7jeVMt4kF91YD5p+r1N4jlKujeMbP0TiNckiU82a2VEUsx6Afj6Rx8OcQSa6T31OxKZipzAhgw5EHbQg+hEYRxbiVfIp1w+pbNKVsyTNflEHzVzc1U2NjqCBfYRaOzypOHYiaRye5q5ct5ZPKZluPj409kjKnbMONGyQhCNzUQhCAEc+IV0uRLebNYJLQFmY7AfmfLnH3U1Cy0Z5jBUUEszGwAG5J6RinEmPPjM/ImZKGU3oZrfWP5DkDc6nTSc1BWzDairZLVvavUT2ZcPpLgaCZOJPxQEBfd/aKhxVxBirL/aahlR7jJKKqAOYOQAlTe2pN4tVPIVFCooVRsBtFZxio7yYeajwjzHP4m8c2etkn1wUZa1p8Lgs/ZxPp6ejAaqkZnYzCudVKXVRkIYg3GXXTn7x08S8e08hCJDrPnHRQhzIp6sw0+yNT5bxmz4ZLJ2t6GPaRSInzV167mD1mPtWWH4nBR4TOnA8FqWQulU8jOxJWWzrc9SFZReJJaDEpZvLxCcT0adOt8CzD7oYLiIl3V9FJuD0P6RYJcwMLqQR5G8Rx1c3zZUWsyPmzy4c7QauknJJxQh5Lmwn2UFP3iVADINL3AYDXXaNiBjFcdw4VElpembdCeTDb47ehMWfsg4p/aJBpJx+XpxlGb5zSgbA+qnwn7J5x0NPm8xc9l3Dl8yN+pocIQiySiEIQAhCEAYbxtxrQYgGV6SdmTMJc9SgdRc7jmhOuU9eRitYGi1hVQ4lVqWMmZ9GcV1Cv0mC2jcxvcxZO0jD6KkqC1HOmpVMSWlSbMiMdTc3BS5+hrv80COzgqvmTpqCqoBnFytT3IQg2OrXUana69dogkSwVnTx9Q1FVLpKcSzmds04pcollAN2toLsSOto+u0zCSaeXUStJlKVYEbhLjX7JCt7GLtHnPlB1ZWF1YFWHUEWIiOydx7JPhLG1raSVULa7r4wPouNHX2YH2tEvGJ8MYzOwJ50qokTZlK8y6TFt4beHNrp4lC3BI+bzvGo8P8W0laP7POVm5ofDMH2G19xpFmMkyo00TceFbWJJltMmsERASzMbACPeMR48x1sUq/2WQxFLJPjYbO4Ni3mAfCvnc9ITkoq2YbSVs8uJuI52MzTKlZpVEh1voZhGzN58wnLc62t/ZtVLpVWVLXYbX28yeZMfdZUJTSxLlAA28IHIfWPU/jFdZrm51J3jiajUubOTqNQ5ul0S1TjhZSFXKToTe9vTSIiEIqNt9lRtsQhCMGBH1LcqbqSD1GkfMIAn8JxUsckzf6J6+R8448bkzKWelfSmzoQXHIjYkjmpHhb4+cRgi1YXVd7L8WpHhYdfP3H5xZwZnGVlnBmcJWalwvj8uup0nytjoyndHHzkPp94IPOJaMJwHFWwaszamjnkBxvkP1h5r9635iNzlTAyhlIKsAQRsQdQR5R3cc1NWjsKSkrR9whCNzIhCEAZ1xL2TSKmc86TNaQzks6hQyFjqWAuCpJuTraPCm7P6+mX+zYjmttLnSyUPlcsxX2EaZCNXFMypNGaSsSxKTpV4ezgbzKVlf37vNmjrw/imlnNkE0JM5y5oMuYD0yuAbxoEQHFvCNPiEsrOUBwPBNUDOh9eY/dOkaPEvQkWV+pzsoIIIBB3B2MVHHOz2mnHPKvTzNw0v5t+uTl9kiOKVi1VhLCnxFWmSPmyqlATpyB66cj4h+8IulDWy5yB5Tq6HZlNx/kfIxC00TpqSM6xSrxqikTJLTGnSWUr3oBd0U6Ehvnqbc2vbkYgMAx2TTyu77tlmbsTaxblzuB7Rtl45MRwyVPUpOlq6n6w1HmDuD5iMTW9UyHLpozVGQzZpclmNydbxzTKlVYKb3baPvH6U0FU8i5aVoyE/OCNt62II9ojFmZqkdBcD2U/nHP8A0ri3u6ps4z0bhKW7pJsloQhFIoCEIQAhCEZMnLh9V3ikncHl05f8+US2GVxlN1U2zfqPjFao5olTHVjYe/I6beRj7rcQzgrLuQB4iAdB+Q8zF2Wmk8v0LgvT0spZfoXHv6EvxJXvVZ0p1Z5UkZ5jKNNOZPJRr669I23s5r0nYdTFD82WsthzDoMrD4i/oRFZ4AopaYfJygHvFzTP3mN7g9bfN9ojuz2ecPxOdQMfkp/yki/WxI+KhlPnLEdPDUfpR1vJWOCSNbhCEWDQQhCAEIQgBCEIA8aylSajS5qK6MLMrAFSPMGM5xfsyeS5nYTPaQ+5kuSZbeQbXTyYMPSNMhGGkzKdGNtxrVUZyYnSOnLvEHhb01yN7N7RLyOP6BhfvivkyOD9wIjSpspWBVgGB3BAIPsYrlV2f4dMN2pJYO/gug+CECI3iJFlZQMF4eXHKqoqpodKZU7mSw0ZnH0h/Ddjba7AcjFb4q4W/wCjZ1LKLB3ZZrM4BAPjYLodrLl97x+g6SlSUiy5aqiKAFVRYAdABGQduelVRn9x/udP1jGSC8toinck17plShCEecPOiEIQAhCEAe/C1FJmYpTpUIHlTcylWvbMJb5dt9Qgt5xvMzApBkPTrKRJToyMqKFFiLbAR+dqir7ibIn6/IzUfTorBiPfLH6aU3FxsY72jluxI7mmluxRf5wZH2X1TLLn0cw/KU01l9izA/1q/wARH87TadpYp66V/eU8xb+algR7ZgB9ox84p/YeIGJ0l1aKfLM1h/8AIn9cW3GaAVEibJP00ZfQ20PsbGMvhnQj9UC14dWLOlS5qG6zEV19GAI/GOiKB2MYoZlCZD/3lM7SyDvlJzL8PEv2Yv8AFlO0VWIQhGQIQhACEIQAhCEAIQhACMa7fdJtGf3Z/wDilRssY9//AEAhJpLbkTwPX5KNZ9GV2Z9MrZqANMksqkAhiGUEHYgkWIgmLoeTfcfzjcJMvKqryAA+AtERjuC07y2ZpEotpZsi5txzteE/CMb6OCtTgb5h9mZYuIyz9K3qD+kfX7bL+uItLcP0x/1K+1/1j4PDVN/sh/M/6xA/Bl7/AJ9jPmab/d+xWf26X9cR4tiSk2RWc9AD/wDv3Ra/9GaX/Zf1P/xR30dHLlDLLQKPIb+p3PvG0PBop/U/z9g8unXKTf8Ael/BR6zDauZJZ2pnWWt3ZmGWwAOviIJFjyEb/wABV/f4dSzCbkykVj1ZPA39SmKvWyDOoJqc2kzVHrlYD8o++wytz4eyf7Kc4H8LBX/Fm+ETy08cDUY9HQ0WZZIOlVM+u2bADPpBUSx8rTEtcb90bZ/5bK/2T1j04SxkVdLLm/StlmDo40Px39DF8mIGBVhcEEEHYg7iMW4LlmixSroAbyxmZfK2Ur7lHAPoIhyr1OjilTo98HrxhuOTFc5ZNWBryDMbqx+3nX7cbJGbcZ8KpXywLhZqXyOdtd1b90/d9x4uDOOplI4ocVujLYSp7HQjYB25r0mfzWIJhjn6DJBp2atCAMImIhCEIAQhCAEIQgBCEIARlXbfLvMw8dZjj4tJjVYzHtkW8/DB1qCPi8mMMw+EWAxwY2fkj5kfr+Ud5iMx8+BR+9+RjrHk0QUIR0YciTJndMSGKl1t0BUH/EsYJKOeEe1XTmW2U+x6jrHjAwWmiUCWnTKPwir9ibdzVV9NyUjKP4JkxCfgV+6JPBKo5sh2NyPI7/CIngU5OIKtR9KXM+8yH/WKuqXEX8nS8LdTlH4v7f5NgjH8EtNx3EJo+hdPf5NP92Y18m0fnPCeKRTy62dLYd/UTvk765VLO5mEHSwzaecUcnR28fdmzxC8WcPpWyGlkDOATKfmr+v1TsR+giJ7O+IptXIm982ebLbeyrdGW66KANww2iFxvjA1WGPNVDKmJPlIVDXBIIfRrA2IFrEdYgosuSomeyvjVZch6atfK0hgsssCTkNx3ZtfVCpHoVHKEZ9jlC9ZW1T0Ut5qZwSZaki5Gp06sH9YRMpOis0rP0xCEIlNBCEIAQhCAEIQgBGa9q/iq8LX/wBZm+DSj+UaVGX9oM3PjOHS/qrMf4hj/u4Ltf3RpkdQk/h/wWKIjiA6IPNvy/WJeITiA+JB5H8R+kdVnll2RUQlbiXcYhSMTZfErfwuQv42PtE3FT4lwqZUTZzS7WpqYTXve9s5uBbnbX2MV9RJxha90XtDBTy0/Z/+Gk49Jugbmpt7H/O0QUS+E1n7VRJM5tLF/wCMaH+oGIiJ07VoqOLi3F+hI4FLvMv0B+J0/WISTM/ZOIZUxtEqAFvy8UvuwP50T+aLBw+2rjnZT8L/AKiI/tEwYz6bvJf97IJmIRvl+kB56Bh5qIh1EN0OPTks6LMseZX0+DVZssMpU7EEH0MVbAOzqgpLFZPeONnneMjpYEZVPmADEjwXjorqOVP0zMtpgHKYNGHpfUeRETcUOHyegMRr8c/ZMcrmfRGS1vNZEtk/Aj7UVXhmhqK5DRSJYOacs+ZNJOWWMhTxabakjW52AjZuKezilrp/fzGmo5Ch+7KgPbYnMpsbaXHQRYsEwWRSShKp5YRB03Y/WZjqx8zGmzk33cUc3CfDcrD6cSZOv0nc/OmPYXY/AADkABCJmESGghCEAIQhACEIQAhCEAIxqfU/tfEEx01SnQoDy8KlD/W7/AxfO0zFZlLh0+ZKbK/gRWG653VSR52Jio9neDiRSK5Hyk4CYxO9j8xfYG/qTG+KO7Ivjkq63KseF/PBaYr+OTAZgsdlsfW5/wAonJ7lVJAuQCQIqbG+p3MdJnnYiJHs9p1m1WIqwuGlU8s/wlZt/wAYrWLY0tOyiYj5G2dbEX+ra+/OO/skxdXxOqCnSdLVlvpfu7DbrZj8Ip6maaUfk63h2KSlva4r/s+ezSY0r9po3+dImtv0uVP9Sk/aiVxSi7trj5p28j0iA47qHw7GHnSkzftEpSFN7Mxsp0GpOZAftecXGgWZMpl/aFAmsl3UbKx1tudtOfKN9NO47fYh8QwuGTf6P8ZC0dR3bhvj5jnHZxbjzUklJyS+9UuofWwVCDr76AX0uYjYmMHcOjSnAYW2IuCp3FjuP1ieSbVJlOLipJyVr2IPsXxlFqqmlQ/JTC02QDpaxsVt1yFf5DGxRiOP8EdwTVUMwyXl3mZbnSwJORtxpfwm4O20afwJjTVlDInvYuykPbQF1YqTblci9vOOa4Sg6kejw5oZY7oMn4QhGCUQhCAEIQgBCEIAQhCAEIQgDNu3Wsy0cqSN500fBQT/AIikS8iWFVVGwAA9ALR/e0vhB8Rky+5cJNlMWTNfK1xYgkA2OgINjtFDxXinEKKYsmpp5DTGFwJbkkj0Vjb3ES4cscbbkUddp8mZRUPSy/xA4zR5TnXY7jof0MVSZ2kE2EyQ8og65Wv7WYCOlOMpU0ZWnW8nXL99rffFpZ8cumcqWjzw7i/5/glaUKWAmKGRvCysAQQeoMQWNU8vCsRpKmSpSWWPeLc2AuFe19hke9vKJvC5iTXXKysL62IItvyjj7VpSvSo2ZcyTBpcXKsCp09csa6iKljbJdFOUMyj6PtEh23IEegqh9CYQT1AKTB/haLQGvqIrHGFI9Xw9TTbZnly6ea3XLkysfgxPoDHLQ8cU0qkkGZMzTe7QMiAkhgLG9tF25xDppqLdlzxLDKai4q3yjprpWWYwG1/x1j4pp5Rgw5feOkQVRxnTuxYlrn9wx5f6W03V/5DFnzsfujn/pc3+l/Y0hgJiEfRdSPYi0RHYjUlZNVSP86ROPwa4P8AUjH3iIw/j6jSWoZ3uL6CW3UxI9j/AMrVYhVICJUx0VCRa5u7H3AZf5oraicZbaZf8Ox5MbkpJpfJqMIQiA6YhCEAIQhACEIQAhCEAIQiG4wxr9io51Ra5RfCDsXYhUB8sxEAVXtK47NMf2Sk8VU+5GvdA7ac3I1A5DU8r5/hmGiRmnT2zzm1Zibm53FzqSesfzh2mJVqma2abNLMztvYk3Pvv8BHjX1XeN+6Nv1jlarU+iOjp8CS3M8qubnYtbQ8o5Ho0O6j20/CPaEc5TkuUy04p9oUnDSuMwYpuBbWLD2R8G01Z302pUuZTqgS5Ck2uS1tW6W2jzwZvk/Rj+RiX7F6opW1sjk3jA/hcj8HHwjq6Obl/VyUdTBRScTXEkqqhAoCgZQoAsBa1rdLcoyfth4ZpKakWbIkJLmNPVSUFtCkwkWGg1A5co1yM77c0vh6HpUSyf5Jg/MRfl0U0ZPLpUKi6LsOXlH8NBL+r95/WPeT80eg/CPqPPPLNN039zrqEWujxp8GSYwUXW/MH8jE/wAJ8Yz8JmCnnKHpSxOi+IAnV1P0vNT7WiNopuV1J2vr6RM4nQrPllG9VPQ8jFrTaiS/qZFl08ZLjs2+lqFmIry2DI4DKw2KkXBEesZt2J4ozSJ1JMPipn8I6I99PQMH9iI0mOwnas5rVCEIRkwIQhACEIQAhCEAIq3afh7T8MqElglgEcAak5HVyAOZspi0wgwfnXC8RlNSBe8UMEsQSAfa+/tHCahPrr/MI2XHOzGgqWZ8jSXbVmktlueuQgpfztrEE3YrTcqmo9+6P/0Ec/JoVJ3Zcjq2lVGamrT66/GPk18v6w+B/SNL/wCpWn/8zP8AhL/4Y9qfsYowbvPqW8rywD8Jd/vjVeHx92P1cvgznD8flS7gkkHXQHf/ADi49jGEz3qJtdMQrLdCqEi2csym6jmoC787+sXjCOz3D6chkplZhqGmkzCD1AckA+gEWcCLWHTxx9EOTNKfZ/YrfaHgzVeHz5SC8ywdB1ZCGC+psR7xZIRYIT8wYfVBlCnRhoQdDp5flHXGw8X9m9LXFpi/ITzr3iDRj1dNm9RZvOMox/hiuw+5nS+9kj/XS7soHVjbMmn1hbkCY5WfQu3KBfxapVUjliZwaeSCp+ja3prpFdk18ttmA9dP8o6peMpJVyCGYgZQNRfXUkchFPHimp1RZeSNXZd+y5/+1asLt3C5v4gyfqY1yM27F+H5kmTNqpwIeoK5A2/di5zEcsxJPoAecaTHexx2xSOVOW6TYhCEbmghCEAIQhACEIQAhCEAIQhACEIQAhCEAIQhACEIQBVsX7PcPqWzvTqrHUmUWl3PUhCAT5kXj5wvs5w6ncOlOGYWIM1nmAEbEK5Kg+drwhGKRmy1whCMmBCEIA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08" name="AutoShape 4" descr="data:image/jpeg;base64,/9j/4AAQSkZJRgABAQAAAQABAAD/2wCEAAkGBxQSEhUUEhQWFhUXGBUYFhcWGBgcGBcXIBcXHBwYHxgcHCkgGhslHRoWITEhJSksLi4uGR8zODMsNygtMSsBCgoKDg0OGhAQGy8mICQsLC0sLCwsMCwsLCwtLzQsLC0sLCwsLSwsLCwsLCwsLCwsLCwsLCwsLCwsLCwsLCwsLP/AABEIARYAtQMBIgACEQEDEQH/xAAcAAEAAwEBAQEBAAAAAAAAAAAABQYHBAMCCAH/xABLEAACAAQEAwYBCQUEBgsBAAABAgADBBEFEiExBkFRBxMiYXGBkSMyQlKCobHB0RRicpKiJDOy4RZDU8PS8BUXJTQ1VGNzs8LxCP/EABoBAQACAwEAAAAAAAAAAAAAAAADBAECBQb/xAAvEQACAgEEAAUDAwMFAAAAAAAAAQIRAwQSITEFE0FRYSKR8BShsTJx8VJigcHR/9oADAMBAAIRAxEAPwDcYQhACEIQAhCEAIRzYlMKyZjA2IRyD0IUmMG4K4mxOmkgyAJ8p7nLNJbK19SDnDC51tqOe5jWU1Hsyot9F34o7UHpa2ZTy6XvUlZRMbMQ1yATaykAAEDXc32jwmdtdPbwUs8tyDNLAv6hifuip4YtVMrptTPlBO+BL5SMoPhtYZieUWMIL3sL9ba/GKmTVbXS5J44bRy1PHmLVX/d5MulQ7MwzMPtOLH2lxGzsHqZ9zVV0+ZfdVZgn8pOX4KInY+XvY23tpfa8VpambJo4Yorf+hMj6834p/wR7S+FFT+7qKhD+64H4KI75GMITle8thoQ21/X9Y7ZlQqgEkAHny+O0RrPP3N/Kj7EMlFiEk3kYjOPRZjuR8GLL90SFFxzi9N/fykqkG5AAc/al7e6GOxGBFwQR1Efx3C6k2G1zEsdVNGjwRZYcE7VqKccs4vTTNiJw8F/wD3BoB/Fli3z8VkpJM9pqdyBmMwEFbdbjcRk1fhsqcLTUDdDsw9GGois13CMxFYU01sj/PlliobW4vbwtsPnDlFmGri++CCWBro/QtHVpNRZkp1dGF1ZSCpHUER7RkXY1j8qnlVFNUz5UorNBlrMmKtyQQ4XMdQGW+n1vONcRgQCDcHUEbERbTtELVH9hCEZMCEIQAhCEAIQhACEIQBhnaBidXVYnOlSHKCnUIqhyuYFVLMeRJL215AecRfCdPUyJhlTJZEtrm+hCsB1Btra3wi7cfcE1IqjX0ADuwHeyTuSFC3W5sQQFuuhuLi94rGH8SZpvcz5TyZt7ZWB36WIBHuPeKWo388Wixi2+/JJ19eJWXMCQb7W0taOWpxVGlky3s41AI38tdDpHLjEtdpk8lwCVSwv8BsPOIRjbU6COVKTTovximrJaXj8wbqp89R+cfL47NO2Ueg/UxByp7TX7unltNfooJ9/SPGRiIKEt85dx11t+Mb+Tm23Rr5mO6JOoqGmNmY3PoB+EJNQy3CnQ7jcH1B0jipKxZm2h6H/nWPZ3Ci5IA84hlCUZU1ySqUWrXR6y5pU3UlfQkR1tiswqUYhgRbUa/ERwKwIuNQY/sa20ZpM7aLFJkvQG6/VP5dIn6LFZczS+Vuh/I84qcetNNyurdCD98bRm0YlFM/k7AUfE5cmaxlyqhwcwtcZr3AvpcvpflmEfojDqJJEpJUoZUlqqIOigWAjDuM6TPI7xTZpRDqRuBcX1+B+zGycK4kamjp55+dMlozfxW8X33juaae6Jys0akSsIQiyRCEIQAhCEAIQhACEIQBwY5i8qkkPPntlRBc9SeSgc2J0AjFpWJvWTpuI1OiqGWSnJJYvt1O4vzJbyjw7VcXqp9V3VTLeVJksQiqCVfl3wJsGLLsPo3tveIyuqZ9TTstNTTFppS3drG2VRfVtgBa5AJMVs26X0r/AJJcdLlnHhGH1dXMedKlF7khmJARSbGxYkbC2nSLThnZ084hqmpTKN0k+L2zHQfAx6cL8NLV4ZKE2a8uX3s6Y4WwDi+XxE6WAU/GI+bhdKkwnCathUpciXcnvcoJIVsoDGwJy6g2jXarv1JFdcmmYPg8mlTJIQIOZ3Zj1ZjqTFJ4y4DadUpNpxZZrgTwCBk6zRfqL3A526m12wKpmTaeW85DLmFfGpFrNttyBte3nHfCyRpNFB4x4CVx31EAkxQLyxoHAFtOj29jGaV9UWAR1KspOYEW1223B30j9A16zDLcSSomFSELXyhuRNum8ZLW4Zh9Ixl1cyfUVF7zO5sFUnW123Ntd7+kNqbTfaNJWuF6ldwmqsch2O3r0iQ/aBnyc7XHn5RYRwPTVcjvsPmzLi4CTfrDdb2BU7a6iKNUGZ3hupExPnCxuCu5I5W5xBk00Zyb+P3N45pQil+UT0dFDT944S9r3sfMAn8o46ebnUN1H384lcClEzQRstyfQgiOXtalTLt8WiRxdWWimB9xLIP4D8o0nsv/APC6X+A/42jK+L6osEpZQzTZzKAo3tfQe5t7AxtvD+GimppMga91LRL9SALn3NzHa0cWo2c3UO5EhCEIuFcQhCAEIQgBCEIAQhCAP4RfeMR7XeMJxqZlFJcpJlqFmBdO8ZlDEE/VysBb1vG3xh3bNwo8qe9cpBlTSgcX8SzMoXbmpCj3vGs+jKLPwhQK+FyZTjwzJRzAaXD5idfQxRONaZMNqKYUa926Iz5z4mYksut9CLA/zRp+ASslLIXpKlD+gREcV8Gy66YjvMdCi5fCAbre/PY6n4xXT5LTja4JnAq41FPJnEWMyWjEDYEjUel7x3R4UNIsmWkpBZEVVUeQFhrHvGpuIrHFvd0VPUVUmUgnvlBmW8V2YLmuel7+wizxy4lQJUSnlTRdHFiNvcHkQbGBhrgzbsnxuZ3ppTrLKvMF91YEX15g35840iqoUZZngXNMRkZsozMCCLE7mIbhrguRRTGmy2mOzLlGcr4VJBNsqjew36RZIy2YimlTPzrT1pRAg0N9T09uu8TNLj6yczJ4mKkKLG17ixPkIunF1Fh1F8o1MJs6czFZeZvESbs1rkKtzyG5AEcdDIpK+RUSBSpSVEpS1goDAjY3sGIvowPWI5YISe6gpyS22Wfsr4PMtRX1XjqJwzS7692jDRv4mHwGnWNIjPuxPFnn0BR9e4mGWp/cyqyj2zEegEaDF2NVwVH2IQhGxgQhCAEIQgBCEIAQhCAEUjtlpS+FzSPoNKf2zgE+wYn2i7xzYnQpPkzJMwXSYjI3oRb4xhq0Cp4DUibTSXXZpaH+kXHxuI74znh3E3wme1BXaS8xMmb9GxO/8Db/ALpuD5aKrAgEG4OoI2Iiq1RcjK0QeK4RUTKunnSp5SVL/vJV2s2pvoNGuLDXa1xE7aMx7VJZNXS947S5DAKXGoQ958o1ri9lKG3O0dGPdm8qkpXqWxFiqoWQBR8o1vCqnvNSxsNOsbKNo0eTa6NGhFH7KqCalO86Y7FZxBloSTYLmGfU/S/BQecXiNGSJ2rEfE6aqKWYgKoJYnYAC5MfcUDjnFZlXMGG0QMyYx+WK7AA/NLbADQsfQbm0ZSsSdKyM4cqExDEnq57KElW7iWzKGNr5LKTy1Y/vERzTc1EKuqqZkv9pqVmJKlI4dl7xgSzEaAKAAPSLtR9jtKaZZc93M+92myzbe3gCsCCo6kX1Oo2Elw32W0VJME3xznUgp3uXKpGzBVUAnzN7crRL5bK+86Oyrh9qOgUTBlmTWM11O63ACqfMKFv5kxcYQiVKiIQhCMgQhCAEIQgBCEIAQhCAEIQgCI4l4bp6+V3dQl7aqw0dD1VuXpseYMZdV4RiOCktK/tdGLkjW6DzUXMv+JbruSBG0QjWUUzKk10ZbIxKixiQZRPi+dkJAmoR9NTsbX3FxY2O9oiaXsqkhwZk93QH5oUKSOha5+4D2i38UdmNNVP3shjSz73zyh4S31igI8V9bqVJ53it41wPiUmRNmjE5kzu0Z8g7xSwUEkBu8NjYG0RPG10TeYn2i5y5aooAAVFAAGwVQLAeQiBxbjajp73nCYw+hK8Zv0uPCPciKNwhwucSltNqamcyq5XLmzE2VTfM5a3zunLeLhN4Eo0kTVlyQXKOFdyWYNlNiMxspv0AiPgkttcEFT4/X4vNMihTuJX+smk3KKebONiRsq6nra5Go8JcKyMPlZJIuxsZkxvnzD1J5DeyjQfExXuxOs7zDQvOVMmIeutnF/ZwPaL9FiEUkVpSb7EIQjc1EIQgBCEIAQhCAI/H8UFLTTqhlLCUjPlG7WG1+V4ovDXa5LnzllVMj9mD27uZ3mdCbkWYlFygkWvqL72iJ7RuP6qTVz6JZEhpOVVtNR2M1Xlgk6TFFiWK2A+idelN4PlyarNRVAy5yzU7jeVMt4kF91YD5p+r1N4jlKujeMbP0TiNckiU82a2VEUsx6Afj6Rx8OcQSa6T31OxKZipzAhgw5EHbQg+hEYRxbiVfIp1w+pbNKVsyTNflEHzVzc1U2NjqCBfYRaOzypOHYiaRye5q5ct5ZPKZluPj409kjKnbMONGyQhCNzUQhCAEc+IV0uRLebNYJLQFmY7AfmfLnH3U1Cy0Z5jBUUEszGwAG5J6RinEmPPjM/ImZKGU3oZrfWP5DkDc6nTSc1BWzDairZLVvavUT2ZcPpLgaCZOJPxQEBfd/aKhxVxBirL/aahlR7jJKKqAOYOQAlTe2pN4tVPIVFCooVRsBtFZxio7yYeajwjzHP4m8c2etkn1wUZa1p8Lgs/ZxPp6ejAaqkZnYzCudVKXVRkIYg3GXXTn7x08S8e08hCJDrPnHRQhzIp6sw0+yNT5bxmz4ZLJ2t6GPaRSInzV167mD1mPtWWH4nBR4TOnA8FqWQulU8jOxJWWzrc9SFZReJJaDEpZvLxCcT0adOt8CzD7oYLiIl3V9FJuD0P6RYJcwMLqQR5G8Rx1c3zZUWsyPmzy4c7QauknJJxQh5Lmwn2UFP3iVADINL3AYDXXaNiBjFcdw4VElpembdCeTDb47ehMWfsg4p/aJBpJx+XpxlGb5zSgbA+qnwn7J5x0NPm8xc9l3Dl8yN+pocIQiySiEIQAhCEAYbxtxrQYgGV6SdmTMJc9SgdRc7jmhOuU9eRitYGi1hVQ4lVqWMmZ9GcV1Cv0mC2jcxvcxZO0jD6KkqC1HOmpVMSWlSbMiMdTc3BS5+hrv80COzgqvmTpqCqoBnFytT3IQg2OrXUana69dogkSwVnTx9Q1FVLpKcSzmds04pcollAN2toLsSOto+u0zCSaeXUStJlKVYEbhLjX7JCt7GLtHnPlB1ZWF1YFWHUEWIiOydx7JPhLG1raSVULa7r4wPouNHX2YH2tEvGJ8MYzOwJ50qokTZlK8y6TFt4beHNrp4lC3BI+bzvGo8P8W0laP7POVm5ofDMH2G19xpFmMkyo00TceFbWJJltMmsERASzMbACPeMR48x1sUq/2WQxFLJPjYbO4Ni3mAfCvnc9ITkoq2YbSVs8uJuI52MzTKlZpVEh1voZhGzN58wnLc62t/ZtVLpVWVLXYbX28yeZMfdZUJTSxLlAA28IHIfWPU/jFdZrm51J3jiajUubOTqNQ5ul0S1TjhZSFXKToTe9vTSIiEIqNt9lRtsQhCMGBH1LcqbqSD1GkfMIAn8JxUsckzf6J6+R8448bkzKWelfSmzoQXHIjYkjmpHhb4+cRgi1YXVd7L8WpHhYdfP3H5xZwZnGVlnBmcJWalwvj8uup0nytjoyndHHzkPp94IPOJaMJwHFWwaszamjnkBxvkP1h5r9635iNzlTAyhlIKsAQRsQdQR5R3cc1NWjsKSkrR9whCNzIhCEAZ1xL2TSKmc86TNaQzks6hQyFjqWAuCpJuTraPCm7P6+mX+zYjmttLnSyUPlcsxX2EaZCNXFMypNGaSsSxKTpV4ezgbzKVlf37vNmjrw/imlnNkE0JM5y5oMuYD0yuAbxoEQHFvCNPiEsrOUBwPBNUDOh9eY/dOkaPEvQkWV+pzsoIIIBB3B2MVHHOz2mnHPKvTzNw0v5t+uTl9kiOKVi1VhLCnxFWmSPmyqlATpyB66cj4h+8IulDWy5yB5Tq6HZlNx/kfIxC00TpqSM6xSrxqikTJLTGnSWUr3oBd0U6Ehvnqbc2vbkYgMAx2TTyu77tlmbsTaxblzuB7Rtl45MRwyVPUpOlq6n6w1HmDuD5iMTW9UyHLpozVGQzZpclmNydbxzTKlVYKb3baPvH6U0FU8i5aVoyE/OCNt62II9ojFmZqkdBcD2U/nHP8A0ri3u6ps4z0bhKW7pJsloQhFIoCEIQAhCEZMnLh9V3ikncHl05f8+US2GVxlN1U2zfqPjFao5olTHVjYe/I6beRj7rcQzgrLuQB4iAdB+Q8zF2Wmk8v0LgvT0spZfoXHv6EvxJXvVZ0p1Z5UkZ5jKNNOZPJRr669I23s5r0nYdTFD82WsthzDoMrD4i/oRFZ4AopaYfJygHvFzTP3mN7g9bfN9ojuz2ecPxOdQMfkp/yki/WxI+KhlPnLEdPDUfpR1vJWOCSNbhCEWDQQhCAEIQgBCEIA8aylSajS5qK6MLMrAFSPMGM5xfsyeS5nYTPaQ+5kuSZbeQbXTyYMPSNMhGGkzKdGNtxrVUZyYnSOnLvEHhb01yN7N7RLyOP6BhfvivkyOD9wIjSpspWBVgGB3BAIPsYrlV2f4dMN2pJYO/gug+CECI3iJFlZQMF4eXHKqoqpodKZU7mSw0ZnH0h/Ddjba7AcjFb4q4W/wCjZ1LKLB3ZZrM4BAPjYLodrLl97x+g6SlSUiy5aqiKAFVRYAdABGQduelVRn9x/udP1jGSC8toinck17plShCEecPOiEIQAhCEAe/C1FJmYpTpUIHlTcylWvbMJb5dt9Qgt5xvMzApBkPTrKRJToyMqKFFiLbAR+dqir7ibIn6/IzUfTorBiPfLH6aU3FxsY72jluxI7mmluxRf5wZH2X1TLLn0cw/KU01l9izA/1q/wARH87TadpYp66V/eU8xb+algR7ZgB9ox84p/YeIGJ0l1aKfLM1h/8AIn9cW3GaAVEibJP00ZfQ20PsbGMvhnQj9UC14dWLOlS5qG6zEV19GAI/GOiKB2MYoZlCZD/3lM7SyDvlJzL8PEv2Yv8AFlO0VWIQhGQIQhACEIQAhCEAIQhACMa7fdJtGf3Z/wDilRssY9//AEAhJpLbkTwPX5KNZ9GV2Z9MrZqANMksqkAhiGUEHYgkWIgmLoeTfcfzjcJMvKqryAA+AtERjuC07y2ZpEotpZsi5txzteE/CMb6OCtTgb5h9mZYuIyz9K3qD+kfX7bL+uItLcP0x/1K+1/1j4PDVN/sh/M/6xA/Bl7/AJ9jPmab/d+xWf26X9cR4tiSk2RWc9AD/wDv3Ra/9GaX/Zf1P/xR30dHLlDLLQKPIb+p3PvG0PBop/U/z9g8unXKTf8Ael/BR6zDauZJZ2pnWWt3ZmGWwAOviIJFjyEb/wABV/f4dSzCbkykVj1ZPA39SmKvWyDOoJqc2kzVHrlYD8o++wytz4eyf7Kc4H8LBX/Fm+ETy08cDUY9HQ0WZZIOlVM+u2bADPpBUSx8rTEtcb90bZ/5bK/2T1j04SxkVdLLm/StlmDo40Px39DF8mIGBVhcEEEHYg7iMW4LlmixSroAbyxmZfK2Ur7lHAPoIhyr1OjilTo98HrxhuOTFc5ZNWBryDMbqx+3nX7cbJGbcZ8KpXywLhZqXyOdtd1b90/d9x4uDOOplI4ocVujLYSp7HQjYB25r0mfzWIJhjn6DJBp2atCAMImIhCEIAQhCAEIQgBCEIARlXbfLvMw8dZjj4tJjVYzHtkW8/DB1qCPi8mMMw+EWAxwY2fkj5kfr+Ud5iMx8+BR+9+RjrHk0QUIR0YciTJndMSGKl1t0BUH/EsYJKOeEe1XTmW2U+x6jrHjAwWmiUCWnTKPwir9ibdzVV9NyUjKP4JkxCfgV+6JPBKo5sh2NyPI7/CIngU5OIKtR9KXM+8yH/WKuqXEX8nS8LdTlH4v7f5NgjH8EtNx3EJo+hdPf5NP92Y18m0fnPCeKRTy62dLYd/UTvk765VLO5mEHSwzaecUcnR28fdmzxC8WcPpWyGlkDOATKfmr+v1TsR+giJ7O+IptXIm982ebLbeyrdGW66KANww2iFxvjA1WGPNVDKmJPlIVDXBIIfRrA2IFrEdYgosuSomeyvjVZch6atfK0hgsssCTkNx3ZtfVCpHoVHKEZ9jlC9ZW1T0Ut5qZwSZaki5Gp06sH9YRMpOis0rP0xCEIlNBCEIAQhCAEIQgBGa9q/iq8LX/wBZm+DSj+UaVGX9oM3PjOHS/qrMf4hj/u4Ltf3RpkdQk/h/wWKIjiA6IPNvy/WJeITiA+JB5H8R+kdVnll2RUQlbiXcYhSMTZfErfwuQv42PtE3FT4lwqZUTZzS7WpqYTXve9s5uBbnbX2MV9RJxha90XtDBTy0/Z/+Gk49Jugbmpt7H/O0QUS+E1n7VRJM5tLF/wCMaH+oGIiJ07VoqOLi3F+hI4FLvMv0B+J0/WISTM/ZOIZUxtEqAFvy8UvuwP50T+aLBw+2rjnZT8L/AKiI/tEwYz6bvJf97IJmIRvl+kB56Bh5qIh1EN0OPTks6LMseZX0+DVZssMpU7EEH0MVbAOzqgpLFZPeONnneMjpYEZVPmADEjwXjorqOVP0zMtpgHKYNGHpfUeRETcUOHyegMRr8c/ZMcrmfRGS1vNZEtk/Aj7UVXhmhqK5DRSJYOacs+ZNJOWWMhTxabakjW52AjZuKezilrp/fzGmo5Ch+7KgPbYnMpsbaXHQRYsEwWRSShKp5YRB03Y/WZjqx8zGmzk33cUc3CfDcrD6cSZOv0nc/OmPYXY/AADkABCJmESGghCEAIQhACEIQAhCEAIxqfU/tfEEx01SnQoDy8KlD/W7/AxfO0zFZlLh0+ZKbK/gRWG653VSR52Jio9neDiRSK5Hyk4CYxO9j8xfYG/qTG+KO7Ivjkq63KseF/PBaYr+OTAZgsdlsfW5/wAonJ7lVJAuQCQIqbG+p3MdJnnYiJHs9p1m1WIqwuGlU8s/wlZt/wAYrWLY0tOyiYj5G2dbEX+ra+/OO/skxdXxOqCnSdLVlvpfu7DbrZj8Ip6maaUfk63h2KSlva4r/s+ezSY0r9po3+dImtv0uVP9Sk/aiVxSi7trj5p28j0iA47qHw7GHnSkzftEpSFN7Mxsp0GpOZAftecXGgWZMpl/aFAmsl3UbKx1tudtOfKN9NO47fYh8QwuGTf6P8ZC0dR3bhvj5jnHZxbjzUklJyS+9UuofWwVCDr76AX0uYjYmMHcOjSnAYW2IuCp3FjuP1ieSbVJlOLipJyVr2IPsXxlFqqmlQ/JTC02QDpaxsVt1yFf5DGxRiOP8EdwTVUMwyXl3mZbnSwJORtxpfwm4O20afwJjTVlDInvYuykPbQF1YqTblci9vOOa4Sg6kejw5oZY7oMn4QhGCUQhCAEIQgBCEIAQhCAEIQgDNu3Wsy0cqSN500fBQT/AIikS8iWFVVGwAA9ALR/e0vhB8Rky+5cJNlMWTNfK1xYgkA2OgINjtFDxXinEKKYsmpp5DTGFwJbkkj0Vjb3ES4cscbbkUddp8mZRUPSy/xA4zR5TnXY7jof0MVSZ2kE2EyQ8og65Wv7WYCOlOMpU0ZWnW8nXL99rffFpZ8cumcqWjzw7i/5/glaUKWAmKGRvCysAQQeoMQWNU8vCsRpKmSpSWWPeLc2AuFe19hke9vKJvC5iTXXKysL62IItvyjj7VpSvSo2ZcyTBpcXKsCp09csa6iKljbJdFOUMyj6PtEh23IEegqh9CYQT1AKTB/haLQGvqIrHGFI9Xw9TTbZnly6ea3XLkysfgxPoDHLQ8cU0qkkGZMzTe7QMiAkhgLG9tF25xDppqLdlzxLDKai4q3yjprpWWYwG1/x1j4pp5Rgw5feOkQVRxnTuxYlrn9wx5f6W03V/5DFnzsfujn/pc3+l/Y0hgJiEfRdSPYi0RHYjUlZNVSP86ROPwa4P8AUjH3iIw/j6jSWoZ3uL6CW3UxI9j/AMrVYhVICJUx0VCRa5u7H3AZf5oraicZbaZf8Ox5MbkpJpfJqMIQiA6YhCEAIQhACEIQAhCEAIQiG4wxr9io51Ra5RfCDsXYhUB8sxEAVXtK47NMf2Sk8VU+5GvdA7ac3I1A5DU8r5/hmGiRmnT2zzm1Zibm53FzqSesfzh2mJVqma2abNLMztvYk3Pvv8BHjX1XeN+6Nv1jlarU+iOjp8CS3M8qubnYtbQ8o5Ho0O6j20/CPaEc5TkuUy04p9oUnDSuMwYpuBbWLD2R8G01Z302pUuZTqgS5Ck2uS1tW6W2jzwZvk/Rj+RiX7F6opW1sjk3jA/hcj8HHwjq6Obl/VyUdTBRScTXEkqqhAoCgZQoAsBa1rdLcoyfth4ZpKakWbIkJLmNPVSUFtCkwkWGg1A5co1yM77c0vh6HpUSyf5Jg/MRfl0U0ZPLpUKi6LsOXlH8NBL+r95/WPeT80eg/CPqPPPLNN039zrqEWujxp8GSYwUXW/MH8jE/wAJ8Yz8JmCnnKHpSxOi+IAnV1P0vNT7WiNopuV1J2vr6RM4nQrPllG9VPQ8jFrTaiS/qZFl08ZLjs2+lqFmIry2DI4DKw2KkXBEesZt2J4ozSJ1JMPipn8I6I99PQMH9iI0mOwnas5rVCEIRkwIQhACEIQAhCEAIq3afh7T8MqElglgEcAak5HVyAOZspi0wgwfnXC8RlNSBe8UMEsQSAfa+/tHCahPrr/MI2XHOzGgqWZ8jSXbVmktlueuQgpfztrEE3YrTcqmo9+6P/0Ec/JoVJ3Zcjq2lVGamrT66/GPk18v6w+B/SNL/wCpWn/8zP8AhL/4Y9qfsYowbvPqW8rywD8Jd/vjVeHx92P1cvgznD8flS7gkkHXQHf/ADi49jGEz3qJtdMQrLdCqEi2csym6jmoC787+sXjCOz3D6chkplZhqGmkzCD1AckA+gEWcCLWHTxx9EOTNKfZ/YrfaHgzVeHz5SC8ywdB1ZCGC+psR7xZIRYIT8wYfVBlCnRhoQdDp5flHXGw8X9m9LXFpi/ITzr3iDRj1dNm9RZvOMox/hiuw+5nS+9kj/XS7soHVjbMmn1hbkCY5WfQu3KBfxapVUjliZwaeSCp+ja3prpFdk18ttmA9dP8o6peMpJVyCGYgZQNRfXUkchFPHimp1RZeSNXZd+y5/+1asLt3C5v4gyfqY1yM27F+H5kmTNqpwIeoK5A2/di5zEcsxJPoAecaTHexx2xSOVOW6TYhCEbmghCEAIQhACEIQAhCEAIQhACEIQAhCEAIQhACEIQBVsX7PcPqWzvTqrHUmUWl3PUhCAT5kXj5wvs5w6ncOlOGYWIM1nmAEbEK5Kg+drwhGKRmy1whCMmBCEIA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10" name="AutoShape 6" descr="data:image/jpeg;base64,/9j/4AAQSkZJRgABAQAAAQABAAD/2wCEAAkGBxQSEhUUEhQWFhUXGBUYFhcWGBgcGBcXIBcXHBwYHxgcHCkgGhslHRoWITEhJSksLi4uGR8zODMsNygtMSsBCgoKDg0OGhAQGy8mICQsLC0sLCwsMCwsLCwtLzQsLC0sLCwsLSwsLCwsLCwsLCwsLCwsLCwsLCwsLCwsLCwsLP/AABEIARYAtQMBIgACEQEDEQH/xAAcAAEAAwEBAQEBAAAAAAAAAAAABQYHBAMCCAH/xABLEAACAAQEAwYBCQUEBgsBAAABAgADBBEFEiExBkFRBxMiYXGBkSMyQlKCobHB0RRicpKiJDOy4RZDU8PS8BUXJTQ1VGNzs8LxCP/EABoBAQACAwEAAAAAAAAAAAAAAAADBAECBQb/xAAvEQACAgEEAAUDAwMFAAAAAAAAAQIRAwQSITEFE0FRYSKR8BShsTJx8VJigcHR/9oADAMBAAIRAxEAPwDcYQhACEIQAhCEAIRzYlMKyZjA2IRyD0IUmMG4K4mxOmkgyAJ8p7nLNJbK19SDnDC51tqOe5jWU1Hsyot9F34o7UHpa2ZTy6XvUlZRMbMQ1yATaykAAEDXc32jwmdtdPbwUs8tyDNLAv6hifuip4YtVMrptTPlBO+BL5SMoPhtYZieUWMIL3sL9ba/GKmTVbXS5J44bRy1PHmLVX/d5MulQ7MwzMPtOLH2lxGzsHqZ9zVV0+ZfdVZgn8pOX4KInY+XvY23tpfa8VpambJo4Yorf+hMj6834p/wR7S+FFT+7qKhD+64H4KI75GMITle8thoQ21/X9Y7ZlQqgEkAHny+O0RrPP3N/Kj7EMlFiEk3kYjOPRZjuR8GLL90SFFxzi9N/fykqkG5AAc/al7e6GOxGBFwQR1Efx3C6k2G1zEsdVNGjwRZYcE7VqKccs4vTTNiJw8F/wD3BoB/Fli3z8VkpJM9pqdyBmMwEFbdbjcRk1fhsqcLTUDdDsw9GGois13CMxFYU01sj/PlliobW4vbwtsPnDlFmGri++CCWBro/QtHVpNRZkp1dGF1ZSCpHUER7RkXY1j8qnlVFNUz5UorNBlrMmKtyQQ4XMdQGW+n1vONcRgQCDcHUEbERbTtELVH9hCEZMCEIQAhCEAIQhACEIQBhnaBidXVYnOlSHKCnUIqhyuYFVLMeRJL215AecRfCdPUyJhlTJZEtrm+hCsB1Btra3wi7cfcE1IqjX0ADuwHeyTuSFC3W5sQQFuuhuLi94rGH8SZpvcz5TyZt7ZWB36WIBHuPeKWo388Wixi2+/JJ19eJWXMCQb7W0taOWpxVGlky3s41AI38tdDpHLjEtdpk8lwCVSwv8BsPOIRjbU6COVKTTovximrJaXj8wbqp89R+cfL47NO2Ueg/UxByp7TX7unltNfooJ9/SPGRiIKEt85dx11t+Mb+Tm23Rr5mO6JOoqGmNmY3PoB+EJNQy3CnQ7jcH1B0jipKxZm2h6H/nWPZ3Ci5IA84hlCUZU1ySqUWrXR6y5pU3UlfQkR1tiswqUYhgRbUa/ERwKwIuNQY/sa20ZpM7aLFJkvQG6/VP5dIn6LFZczS+Vuh/I84qcetNNyurdCD98bRm0YlFM/k7AUfE5cmaxlyqhwcwtcZr3AvpcvpflmEfojDqJJEpJUoZUlqqIOigWAjDuM6TPI7xTZpRDqRuBcX1+B+zGycK4kamjp55+dMlozfxW8X33juaae6Jys0akSsIQiyRCEIQAhCEAIQhACEIQBwY5i8qkkPPntlRBc9SeSgc2J0AjFpWJvWTpuI1OiqGWSnJJYvt1O4vzJbyjw7VcXqp9V3VTLeVJksQiqCVfl3wJsGLLsPo3tveIyuqZ9TTstNTTFppS3drG2VRfVtgBa5AJMVs26X0r/AJJcdLlnHhGH1dXMedKlF7khmJARSbGxYkbC2nSLThnZ084hqmpTKN0k+L2zHQfAx6cL8NLV4ZKE2a8uX3s6Y4WwDi+XxE6WAU/GI+bhdKkwnCathUpciXcnvcoJIVsoDGwJy6g2jXarv1JFdcmmYPg8mlTJIQIOZ3Zj1ZjqTFJ4y4DadUpNpxZZrgTwCBk6zRfqL3A526m12wKpmTaeW85DLmFfGpFrNttyBte3nHfCyRpNFB4x4CVx31EAkxQLyxoHAFtOj29jGaV9UWAR1KspOYEW1223B30j9A16zDLcSSomFSELXyhuRNum8ZLW4Zh9Ixl1cyfUVF7zO5sFUnW123Ntd7+kNqbTfaNJWuF6ldwmqsch2O3r0iQ/aBnyc7XHn5RYRwPTVcjvsPmzLi4CTfrDdb2BU7a6iKNUGZ3hupExPnCxuCu5I5W5xBk00Zyb+P3N45pQil+UT0dFDT944S9r3sfMAn8o46ebnUN1H384lcClEzQRstyfQgiOXtalTLt8WiRxdWWimB9xLIP4D8o0nsv/APC6X+A/42jK+L6osEpZQzTZzKAo3tfQe5t7AxtvD+GimppMga91LRL9SALn3NzHa0cWo2c3UO5EhCEIuFcQhCAEIQgBCEIAQhCAP4RfeMR7XeMJxqZlFJcpJlqFmBdO8ZlDEE/VysBb1vG3xh3bNwo8qe9cpBlTSgcX8SzMoXbmpCj3vGs+jKLPwhQK+FyZTjwzJRzAaXD5idfQxRONaZMNqKYUa926Iz5z4mYksut9CLA/zRp+ASslLIXpKlD+gREcV8Gy66YjvMdCi5fCAbre/PY6n4xXT5LTja4JnAq41FPJnEWMyWjEDYEjUel7x3R4UNIsmWkpBZEVVUeQFhrHvGpuIrHFvd0VPUVUmUgnvlBmW8V2YLmuel7+wizxy4lQJUSnlTRdHFiNvcHkQbGBhrgzbsnxuZ3ppTrLKvMF91YEX15g35840iqoUZZngXNMRkZsozMCCLE7mIbhrguRRTGmy2mOzLlGcr4VJBNsqjew36RZIy2YimlTPzrT1pRAg0N9T09uu8TNLj6yczJ4mKkKLG17ixPkIunF1Fh1F8o1MJs6czFZeZvESbs1rkKtzyG5AEcdDIpK+RUSBSpSVEpS1goDAjY3sGIvowPWI5YISe6gpyS22Wfsr4PMtRX1XjqJwzS7692jDRv4mHwGnWNIjPuxPFnn0BR9e4mGWp/cyqyj2zEegEaDF2NVwVH2IQhGxgQhCAEIQgBCEIAQhCAEUjtlpS+FzSPoNKf2zgE+wYn2i7xzYnQpPkzJMwXSYjI3oRb4xhq0Cp4DUibTSXXZpaH+kXHxuI74znh3E3wme1BXaS8xMmb9GxO/8Db/ALpuD5aKrAgEG4OoI2Iiq1RcjK0QeK4RUTKunnSp5SVL/vJV2s2pvoNGuLDXa1xE7aMx7VJZNXS947S5DAKXGoQ958o1ri9lKG3O0dGPdm8qkpXqWxFiqoWQBR8o1vCqnvNSxsNOsbKNo0eTa6NGhFH7KqCalO86Y7FZxBloSTYLmGfU/S/BQecXiNGSJ2rEfE6aqKWYgKoJYnYAC5MfcUDjnFZlXMGG0QMyYx+WK7AA/NLbADQsfQbm0ZSsSdKyM4cqExDEnq57KElW7iWzKGNr5LKTy1Y/vERzTc1EKuqqZkv9pqVmJKlI4dl7xgSzEaAKAAPSLtR9jtKaZZc93M+92myzbe3gCsCCo6kX1Oo2Elw32W0VJME3xznUgp3uXKpGzBVUAnzN7crRL5bK+86Oyrh9qOgUTBlmTWM11O63ACqfMKFv5kxcYQiVKiIQhCMgQhCAEIQgBCEIAQhCAEIQgCI4l4bp6+V3dQl7aqw0dD1VuXpseYMZdV4RiOCktK/tdGLkjW6DzUXMv+JbruSBG0QjWUUzKk10ZbIxKixiQZRPi+dkJAmoR9NTsbX3FxY2O9oiaXsqkhwZk93QH5oUKSOha5+4D2i38UdmNNVP3shjSz73zyh4S31igI8V9bqVJ53it41wPiUmRNmjE5kzu0Z8g7xSwUEkBu8NjYG0RPG10TeYn2i5y5aooAAVFAAGwVQLAeQiBxbjajp73nCYw+hK8Zv0uPCPciKNwhwucSltNqamcyq5XLmzE2VTfM5a3zunLeLhN4Eo0kTVlyQXKOFdyWYNlNiMxspv0AiPgkttcEFT4/X4vNMihTuJX+smk3KKebONiRsq6nra5Go8JcKyMPlZJIuxsZkxvnzD1J5DeyjQfExXuxOs7zDQvOVMmIeutnF/ZwPaL9FiEUkVpSb7EIQjc1EIQgBCEIAQhCAI/H8UFLTTqhlLCUjPlG7WG1+V4ovDXa5LnzllVMj9mD27uZ3mdCbkWYlFygkWvqL72iJ7RuP6qTVz6JZEhpOVVtNR2M1Xlgk6TFFiWK2A+idelN4PlyarNRVAy5yzU7jeVMt4kF91YD5p+r1N4jlKujeMbP0TiNckiU82a2VEUsx6Afj6Rx8OcQSa6T31OxKZipzAhgw5EHbQg+hEYRxbiVfIp1w+pbNKVsyTNflEHzVzc1U2NjqCBfYRaOzypOHYiaRye5q5ct5ZPKZluPj409kjKnbMONGyQhCNzUQhCAEc+IV0uRLebNYJLQFmY7AfmfLnH3U1Cy0Z5jBUUEszGwAG5J6RinEmPPjM/ImZKGU3oZrfWP5DkDc6nTSc1BWzDairZLVvavUT2ZcPpLgaCZOJPxQEBfd/aKhxVxBirL/aahlR7jJKKqAOYOQAlTe2pN4tVPIVFCooVRsBtFZxio7yYeajwjzHP4m8c2etkn1wUZa1p8Lgs/ZxPp6ejAaqkZnYzCudVKXVRkIYg3GXXTn7x08S8e08hCJDrPnHRQhzIp6sw0+yNT5bxmz4ZLJ2t6GPaRSInzV167mD1mPtWWH4nBR4TOnA8FqWQulU8jOxJWWzrc9SFZReJJaDEpZvLxCcT0adOt8CzD7oYLiIl3V9FJuD0P6RYJcwMLqQR5G8Rx1c3zZUWsyPmzy4c7QauknJJxQh5Lmwn2UFP3iVADINL3AYDXXaNiBjFcdw4VElpembdCeTDb47ehMWfsg4p/aJBpJx+XpxlGb5zSgbA+qnwn7J5x0NPm8xc9l3Dl8yN+pocIQiySiEIQAhCEAYbxtxrQYgGV6SdmTMJc9SgdRc7jmhOuU9eRitYGi1hVQ4lVqWMmZ9GcV1Cv0mC2jcxvcxZO0jD6KkqC1HOmpVMSWlSbMiMdTc3BS5+hrv80COzgqvmTpqCqoBnFytT3IQg2OrXUana69dogkSwVnTx9Q1FVLpKcSzmds04pcollAN2toLsSOto+u0zCSaeXUStJlKVYEbhLjX7JCt7GLtHnPlB1ZWF1YFWHUEWIiOydx7JPhLG1raSVULa7r4wPouNHX2YH2tEvGJ8MYzOwJ50qokTZlK8y6TFt4beHNrp4lC3BI+bzvGo8P8W0laP7POVm5ofDMH2G19xpFmMkyo00TceFbWJJltMmsERASzMbACPeMR48x1sUq/2WQxFLJPjYbO4Ni3mAfCvnc9ITkoq2YbSVs8uJuI52MzTKlZpVEh1voZhGzN58wnLc62t/ZtVLpVWVLXYbX28yeZMfdZUJTSxLlAA28IHIfWPU/jFdZrm51J3jiajUubOTqNQ5ul0S1TjhZSFXKToTe9vTSIiEIqNt9lRtsQhCMGBH1LcqbqSD1GkfMIAn8JxUsckzf6J6+R8448bkzKWelfSmzoQXHIjYkjmpHhb4+cRgi1YXVd7L8WpHhYdfP3H5xZwZnGVlnBmcJWalwvj8uup0nytjoyndHHzkPp94IPOJaMJwHFWwaszamjnkBxvkP1h5r9635iNzlTAyhlIKsAQRsQdQR5R3cc1NWjsKSkrR9whCNzIhCEAZ1xL2TSKmc86TNaQzks6hQyFjqWAuCpJuTraPCm7P6+mX+zYjmttLnSyUPlcsxX2EaZCNXFMypNGaSsSxKTpV4ezgbzKVlf37vNmjrw/imlnNkE0JM5y5oMuYD0yuAbxoEQHFvCNPiEsrOUBwPBNUDOh9eY/dOkaPEvQkWV+pzsoIIIBB3B2MVHHOz2mnHPKvTzNw0v5t+uTl9kiOKVi1VhLCnxFWmSPmyqlATpyB66cj4h+8IulDWy5yB5Tq6HZlNx/kfIxC00TpqSM6xSrxqikTJLTGnSWUr3oBd0U6Ehvnqbc2vbkYgMAx2TTyu77tlmbsTaxblzuB7Rtl45MRwyVPUpOlq6n6w1HmDuD5iMTW9UyHLpozVGQzZpclmNydbxzTKlVYKb3baPvH6U0FU8i5aVoyE/OCNt62II9ojFmZqkdBcD2U/nHP8A0ri3u6ps4z0bhKW7pJsloQhFIoCEIQAhCEZMnLh9V3ikncHl05f8+US2GVxlN1U2zfqPjFao5olTHVjYe/I6beRj7rcQzgrLuQB4iAdB+Q8zF2Wmk8v0LgvT0spZfoXHv6EvxJXvVZ0p1Z5UkZ5jKNNOZPJRr669I23s5r0nYdTFD82WsthzDoMrD4i/oRFZ4AopaYfJygHvFzTP3mN7g9bfN9ojuz2ecPxOdQMfkp/yki/WxI+KhlPnLEdPDUfpR1vJWOCSNbhCEWDQQhCAEIQgBCEIA8aylSajS5qK6MLMrAFSPMGM5xfsyeS5nYTPaQ+5kuSZbeQbXTyYMPSNMhGGkzKdGNtxrVUZyYnSOnLvEHhb01yN7N7RLyOP6BhfvivkyOD9wIjSpspWBVgGB3BAIPsYrlV2f4dMN2pJYO/gug+CECI3iJFlZQMF4eXHKqoqpodKZU7mSw0ZnH0h/Ddjba7AcjFb4q4W/wCjZ1LKLB3ZZrM4BAPjYLodrLl97x+g6SlSUiy5aqiKAFVRYAdABGQduelVRn9x/udP1jGSC8toinck17plShCEecPOiEIQAhCEAe/C1FJmYpTpUIHlTcylWvbMJb5dt9Qgt5xvMzApBkPTrKRJToyMqKFFiLbAR+dqir7ibIn6/IzUfTorBiPfLH6aU3FxsY72jluxI7mmluxRf5wZH2X1TLLn0cw/KU01l9izA/1q/wARH87TadpYp66V/eU8xb+algR7ZgB9ox84p/YeIGJ0l1aKfLM1h/8AIn9cW3GaAVEibJP00ZfQ20PsbGMvhnQj9UC14dWLOlS5qG6zEV19GAI/GOiKB2MYoZlCZD/3lM7SyDvlJzL8PEv2Yv8AFlO0VWIQhGQIQhACEIQAhCEAIQhACMa7fdJtGf3Z/wDilRssY9//AEAhJpLbkTwPX5KNZ9GV2Z9MrZqANMksqkAhiGUEHYgkWIgmLoeTfcfzjcJMvKqryAA+AtERjuC07y2ZpEotpZsi5txzteE/CMb6OCtTgb5h9mZYuIyz9K3qD+kfX7bL+uItLcP0x/1K+1/1j4PDVN/sh/M/6xA/Bl7/AJ9jPmab/d+xWf26X9cR4tiSk2RWc9AD/wDv3Ra/9GaX/Zf1P/xR30dHLlDLLQKPIb+p3PvG0PBop/U/z9g8unXKTf8Ael/BR6zDauZJZ2pnWWt3ZmGWwAOviIJFjyEb/wABV/f4dSzCbkykVj1ZPA39SmKvWyDOoJqc2kzVHrlYD8o++wytz4eyf7Kc4H8LBX/Fm+ETy08cDUY9HQ0WZZIOlVM+u2bADPpBUSx8rTEtcb90bZ/5bK/2T1j04SxkVdLLm/StlmDo40Px39DF8mIGBVhcEEEHYg7iMW4LlmixSroAbyxmZfK2Ur7lHAPoIhyr1OjilTo98HrxhuOTFc5ZNWBryDMbqx+3nX7cbJGbcZ8KpXywLhZqXyOdtd1b90/d9x4uDOOplI4ocVujLYSp7HQjYB25r0mfzWIJhjn6DJBp2atCAMImIhCEIAQhCAEIQgBCEIARlXbfLvMw8dZjj4tJjVYzHtkW8/DB1qCPi8mMMw+EWAxwY2fkj5kfr+Ud5iMx8+BR+9+RjrHk0QUIR0YciTJndMSGKl1t0BUH/EsYJKOeEe1XTmW2U+x6jrHjAwWmiUCWnTKPwir9ibdzVV9NyUjKP4JkxCfgV+6JPBKo5sh2NyPI7/CIngU5OIKtR9KXM+8yH/WKuqXEX8nS8LdTlH4v7f5NgjH8EtNx3EJo+hdPf5NP92Y18m0fnPCeKRTy62dLYd/UTvk765VLO5mEHSwzaecUcnR28fdmzxC8WcPpWyGlkDOATKfmr+v1TsR+giJ7O+IptXIm982ebLbeyrdGW66KANww2iFxvjA1WGPNVDKmJPlIVDXBIIfRrA2IFrEdYgosuSomeyvjVZch6atfK0hgsssCTkNx3ZtfVCpHoVHKEZ9jlC9ZW1T0Ut5qZwSZaki5Gp06sH9YRMpOis0rP0xCEIlNBCEIAQhCAEIQgBGa9q/iq8LX/wBZm+DSj+UaVGX9oM3PjOHS/qrMf4hj/u4Ltf3RpkdQk/h/wWKIjiA6IPNvy/WJeITiA+JB5H8R+kdVnll2RUQlbiXcYhSMTZfErfwuQv42PtE3FT4lwqZUTZzS7WpqYTXve9s5uBbnbX2MV9RJxha90XtDBTy0/Z/+Gk49Jugbmpt7H/O0QUS+E1n7VRJM5tLF/wCMaH+oGIiJ07VoqOLi3F+hI4FLvMv0B+J0/WISTM/ZOIZUxtEqAFvy8UvuwP50T+aLBw+2rjnZT8L/AKiI/tEwYz6bvJf97IJmIRvl+kB56Bh5qIh1EN0OPTks6LMseZX0+DVZssMpU7EEH0MVbAOzqgpLFZPeONnneMjpYEZVPmADEjwXjorqOVP0zMtpgHKYNGHpfUeRETcUOHyegMRr8c/ZMcrmfRGS1vNZEtk/Aj7UVXhmhqK5DRSJYOacs+ZNJOWWMhTxabakjW52AjZuKezilrp/fzGmo5Ch+7KgPbYnMpsbaXHQRYsEwWRSShKp5YRB03Y/WZjqx8zGmzk33cUc3CfDcrD6cSZOv0nc/OmPYXY/AADkABCJmESGghCEAIQhACEIQAhCEAIxqfU/tfEEx01SnQoDy8KlD/W7/AxfO0zFZlLh0+ZKbK/gRWG653VSR52Jio9neDiRSK5Hyk4CYxO9j8xfYG/qTG+KO7Ivjkq63KseF/PBaYr+OTAZgsdlsfW5/wAonJ7lVJAuQCQIqbG+p3MdJnnYiJHs9p1m1WIqwuGlU8s/wlZt/wAYrWLY0tOyiYj5G2dbEX+ra+/OO/skxdXxOqCnSdLVlvpfu7DbrZj8Ip6maaUfk63h2KSlva4r/s+ezSY0r9po3+dImtv0uVP9Sk/aiVxSi7trj5p28j0iA47qHw7GHnSkzftEpSFN7Mxsp0GpOZAftecXGgWZMpl/aFAmsl3UbKx1tudtOfKN9NO47fYh8QwuGTf6P8ZC0dR3bhvj5jnHZxbjzUklJyS+9UuofWwVCDr76AX0uYjYmMHcOjSnAYW2IuCp3FjuP1ieSbVJlOLipJyVr2IPsXxlFqqmlQ/JTC02QDpaxsVt1yFf5DGxRiOP8EdwTVUMwyXl3mZbnSwJORtxpfwm4O20afwJjTVlDInvYuykPbQF1YqTblci9vOOa4Sg6kejw5oZY7oMn4QhGCUQhCAEIQgBCEIAQhCAEIQgDNu3Wsy0cqSN500fBQT/AIikS8iWFVVGwAA9ALR/e0vhB8Rky+5cJNlMWTNfK1xYgkA2OgINjtFDxXinEKKYsmpp5DTGFwJbkkj0Vjb3ES4cscbbkUddp8mZRUPSy/xA4zR5TnXY7jof0MVSZ2kE2EyQ8og65Wv7WYCOlOMpU0ZWnW8nXL99rffFpZ8cumcqWjzw7i/5/glaUKWAmKGRvCysAQQeoMQWNU8vCsRpKmSpSWWPeLc2AuFe19hke9vKJvC5iTXXKysL62IItvyjj7VpSvSo2ZcyTBpcXKsCp09csa6iKljbJdFOUMyj6PtEh23IEegqh9CYQT1AKTB/haLQGvqIrHGFI9Xw9TTbZnly6ea3XLkysfgxPoDHLQ8cU0qkkGZMzTe7QMiAkhgLG9tF25xDppqLdlzxLDKai4q3yjprpWWYwG1/x1j4pp5Rgw5feOkQVRxnTuxYlrn9wx5f6W03V/5DFnzsfujn/pc3+l/Y0hgJiEfRdSPYi0RHYjUlZNVSP86ROPwa4P8AUjH3iIw/j6jSWoZ3uL6CW3UxI9j/AMrVYhVICJUx0VCRa5u7H3AZf5oraicZbaZf8Ox5MbkpJpfJqMIQiA6YhCEAIQhACEIQAhCEAIQiG4wxr9io51Ra5RfCDsXYhUB8sxEAVXtK47NMf2Sk8VU+5GvdA7ac3I1A5DU8r5/hmGiRmnT2zzm1Zibm53FzqSesfzh2mJVqma2abNLMztvYk3Pvv8BHjX1XeN+6Nv1jlarU+iOjp8CS3M8qubnYtbQ8o5Ho0O6j20/CPaEc5TkuUy04p9oUnDSuMwYpuBbWLD2R8G01Z302pUuZTqgS5Ck2uS1tW6W2jzwZvk/Rj+RiX7F6opW1sjk3jA/hcj8HHwjq6Obl/VyUdTBRScTXEkqqhAoCgZQoAsBa1rdLcoyfth4ZpKakWbIkJLmNPVSUFtCkwkWGg1A5co1yM77c0vh6HpUSyf5Jg/MRfl0U0ZPLpUKi6LsOXlH8NBL+r95/WPeT80eg/CPqPPPLNN039zrqEWujxp8GSYwUXW/MH8jE/wAJ8Yz8JmCnnKHpSxOi+IAnV1P0vNT7WiNopuV1J2vr6RM4nQrPllG9VPQ8jFrTaiS/qZFl08ZLjs2+lqFmIry2DI4DKw2KkXBEesZt2J4ozSJ1JMPipn8I6I99PQMH9iI0mOwnas5rVCEIRkwIQhACEIQAhCEAIq3afh7T8MqElglgEcAak5HVyAOZspi0wgwfnXC8RlNSBe8UMEsQSAfa+/tHCahPrr/MI2XHOzGgqWZ8jSXbVmktlueuQgpfztrEE3YrTcqmo9+6P/0Ec/JoVJ3Zcjq2lVGamrT66/GPk18v6w+B/SNL/wCpWn/8zP8AhL/4Y9qfsYowbvPqW8rywD8Jd/vjVeHx92P1cvgznD8flS7gkkHXQHf/ADi49jGEz3qJtdMQrLdCqEi2csym6jmoC787+sXjCOz3D6chkplZhqGmkzCD1AckA+gEWcCLWHTxx9EOTNKfZ/YrfaHgzVeHz5SC8ywdB1ZCGC+psR7xZIRYIT8wYfVBlCnRhoQdDp5flHXGw8X9m9LXFpi/ITzr3iDRj1dNm9RZvOMox/hiuw+5nS+9kj/XS7soHVjbMmn1hbkCY5WfQu3KBfxapVUjliZwaeSCp+ja3prpFdk18ttmA9dP8o6peMpJVyCGYgZQNRfXUkchFPHimp1RZeSNXZd+y5/+1asLt3C5v4gyfqY1yM27F+H5kmTNqpwIeoK5A2/di5zEcsxJPoAecaTHexx2xSOVOW6TYhCEbmghCEAIQhACEIQAhCEAIQhACEIQAhCEAIQhACEIQBVsX7PcPqWzvTqrHUmUWl3PUhCAT5kXj5wvs5w6ncOlOGYWIM1nmAEbEK5Kg+drwhGKRmy1whCMmBCEIA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6126162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ar-SA" sz="4800" b="1" dirty="0" err="1" smtClean="0">
                <a:solidFill>
                  <a:srgbClr val="FF0000"/>
                </a:solidFill>
              </a:rPr>
              <a:t>فائدة :</a:t>
            </a:r>
            <a:r>
              <a:rPr lang="ar-SA" dirty="0" smtClean="0"/>
              <a:t/>
            </a:r>
            <a:br>
              <a:rPr lang="ar-SA" dirty="0" smtClean="0"/>
            </a:br>
            <a:r>
              <a:rPr lang="ar-SA" dirty="0" smtClean="0"/>
              <a:t/>
            </a:r>
            <a:br>
              <a:rPr lang="ar-SA" dirty="0" smtClean="0"/>
            </a:br>
            <a:r>
              <a:rPr lang="ar-SA" dirty="0" smtClean="0"/>
              <a:t>1- كل زيادة في الموزون تقابله زيادة في </a:t>
            </a:r>
            <a:r>
              <a:rPr lang="ar-SA" dirty="0" err="1" smtClean="0"/>
              <a:t>الوزن .</a:t>
            </a:r>
            <a:r>
              <a:rPr lang="ar-SA" dirty="0" smtClean="0"/>
              <a:t/>
            </a:r>
            <a:br>
              <a:rPr lang="ar-SA" dirty="0" smtClean="0"/>
            </a:br>
            <a:r>
              <a:rPr lang="ar-SA" dirty="0" smtClean="0"/>
              <a:t/>
            </a:r>
            <a:br>
              <a:rPr lang="ar-SA" dirty="0" smtClean="0"/>
            </a:br>
            <a:r>
              <a:rPr lang="ar-SA" dirty="0" smtClean="0"/>
              <a:t>2- حروف الزيادة مجموعة  في </a:t>
            </a:r>
            <a:r>
              <a:rPr lang="ar-SA" dirty="0" err="1" smtClean="0"/>
              <a:t>قولنا </a:t>
            </a:r>
            <a:br>
              <a:rPr lang="ar-SA" dirty="0" err="1" smtClean="0"/>
            </a:br>
            <a:r>
              <a:rPr lang="ar-SA" dirty="0" err="1" smtClean="0"/>
              <a:t>(</a:t>
            </a:r>
            <a:r>
              <a:rPr lang="ar-SA" dirty="0" smtClean="0"/>
              <a:t>( </a:t>
            </a:r>
            <a:r>
              <a:rPr lang="ar-SA" dirty="0" err="1" smtClean="0"/>
              <a:t>سألتمونيها)</a:t>
            </a:r>
            <a:r>
              <a:rPr lang="ar-SA" dirty="0" smtClean="0"/>
              <a:t>) بإضافة </a:t>
            </a:r>
            <a:r>
              <a:rPr lang="ar-SA" dirty="0" err="1" smtClean="0"/>
              <a:t>التضعيف 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4473" t="21229" r="18214" b="30217"/>
          <a:stretch/>
        </p:blipFill>
        <p:spPr>
          <a:xfrm>
            <a:off x="732304" y="1179457"/>
            <a:ext cx="8052538" cy="414978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F82E452-2FF1-4883-8BC6-A2A69049AA14}"/>
              </a:ext>
            </a:extLst>
          </p:cNvPr>
          <p:cNvSpPr txBox="1"/>
          <p:nvPr/>
        </p:nvSpPr>
        <p:spPr>
          <a:xfrm>
            <a:off x="3697357" y="2636355"/>
            <a:ext cx="9243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400" dirty="0">
                <a:solidFill>
                  <a:schemeClr val="accent6">
                    <a:lumMod val="75000"/>
                  </a:schemeClr>
                </a:solidFill>
              </a:rPr>
              <a:t>تَ</a:t>
            </a:r>
            <a:r>
              <a:rPr lang="ar-AE" sz="2400" dirty="0">
                <a:solidFill>
                  <a:srgbClr val="FF0000"/>
                </a:solidFill>
              </a:rPr>
              <a:t>ف</a:t>
            </a:r>
            <a:r>
              <a:rPr lang="ar-AE" sz="2400" dirty="0">
                <a:solidFill>
                  <a:schemeClr val="accent6">
                    <a:lumMod val="75000"/>
                  </a:schemeClr>
                </a:solidFill>
              </a:rPr>
              <a:t>ا</a:t>
            </a:r>
            <a:r>
              <a:rPr lang="ar-AE" sz="2400" dirty="0">
                <a:solidFill>
                  <a:srgbClr val="FF0000"/>
                </a:solidFill>
              </a:rPr>
              <a:t>عَـل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B6A44E-90F1-4812-8969-48B7F53FDBE6}"/>
              </a:ext>
            </a:extLst>
          </p:cNvPr>
          <p:cNvSpPr txBox="1"/>
          <p:nvPr/>
        </p:nvSpPr>
        <p:spPr>
          <a:xfrm>
            <a:off x="3697357" y="3074936"/>
            <a:ext cx="9243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400" dirty="0">
                <a:solidFill>
                  <a:schemeClr val="accent6">
                    <a:lumMod val="75000"/>
                  </a:schemeClr>
                </a:solidFill>
              </a:rPr>
              <a:t>أَ</a:t>
            </a:r>
            <a:r>
              <a:rPr lang="ar-AE" sz="2400" dirty="0">
                <a:solidFill>
                  <a:srgbClr val="FF0000"/>
                </a:solidFill>
              </a:rPr>
              <a:t>فْـعَـل</a:t>
            </a:r>
            <a:r>
              <a:rPr lang="ar-AE" sz="2400" dirty="0">
                <a:solidFill>
                  <a:schemeClr val="accent6">
                    <a:lumMod val="75000"/>
                  </a:schemeClr>
                </a:solidFill>
              </a:rPr>
              <a:t>َ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BEF384-F723-4ED2-99D6-B090D90E6266}"/>
              </a:ext>
            </a:extLst>
          </p:cNvPr>
          <p:cNvSpPr txBox="1"/>
          <p:nvPr/>
        </p:nvSpPr>
        <p:spPr>
          <a:xfrm>
            <a:off x="3697357" y="3653295"/>
            <a:ext cx="9243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400" dirty="0">
                <a:solidFill>
                  <a:schemeClr val="accent6">
                    <a:lumMod val="75000"/>
                  </a:schemeClr>
                </a:solidFill>
              </a:rPr>
              <a:t>يَتَـ</a:t>
            </a:r>
            <a:r>
              <a:rPr lang="ar-AE" sz="2400" dirty="0">
                <a:solidFill>
                  <a:srgbClr val="FF0000"/>
                </a:solidFill>
              </a:rPr>
              <a:t>ف</a:t>
            </a:r>
            <a:r>
              <a:rPr lang="ar-AE" sz="2400" dirty="0">
                <a:solidFill>
                  <a:schemeClr val="accent6">
                    <a:lumMod val="75000"/>
                  </a:schemeClr>
                </a:solidFill>
              </a:rPr>
              <a:t>ا</a:t>
            </a:r>
            <a:r>
              <a:rPr lang="ar-AE" sz="2400" dirty="0">
                <a:solidFill>
                  <a:srgbClr val="FF0000"/>
                </a:solidFill>
              </a:rPr>
              <a:t>عَـل</a:t>
            </a:r>
            <a:r>
              <a:rPr lang="ar-AE" sz="2400" dirty="0">
                <a:solidFill>
                  <a:schemeClr val="accent6">
                    <a:lumMod val="75000"/>
                  </a:schemeClr>
                </a:solidFill>
              </a:rPr>
              <a:t>ُ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2100FE-1204-4B4E-830B-9DAF7EC348EB}"/>
              </a:ext>
            </a:extLst>
          </p:cNvPr>
          <p:cNvSpPr txBox="1"/>
          <p:nvPr/>
        </p:nvSpPr>
        <p:spPr>
          <a:xfrm>
            <a:off x="3697357" y="4093252"/>
            <a:ext cx="9243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400" dirty="0">
                <a:solidFill>
                  <a:schemeClr val="accent6">
                    <a:lumMod val="75000"/>
                  </a:schemeClr>
                </a:solidFill>
              </a:rPr>
              <a:t>اسْتَ</a:t>
            </a:r>
            <a:r>
              <a:rPr lang="ar-AE" sz="2400" dirty="0">
                <a:solidFill>
                  <a:srgbClr val="FF0000"/>
                </a:solidFill>
              </a:rPr>
              <a:t>فْـعَل</a:t>
            </a:r>
            <a:r>
              <a:rPr lang="ar-AE" sz="2400" dirty="0">
                <a:solidFill>
                  <a:schemeClr val="accent6">
                    <a:lumMod val="75000"/>
                  </a:schemeClr>
                </a:solidFill>
              </a:rPr>
              <a:t>َ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DFC6CD-1F76-4151-805C-B6E3B0F5F30C}"/>
              </a:ext>
            </a:extLst>
          </p:cNvPr>
          <p:cNvSpPr txBox="1"/>
          <p:nvPr/>
        </p:nvSpPr>
        <p:spPr>
          <a:xfrm>
            <a:off x="3697357" y="4586568"/>
            <a:ext cx="9243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400" dirty="0">
                <a:solidFill>
                  <a:srgbClr val="FF0000"/>
                </a:solidFill>
              </a:rPr>
              <a:t>فَـع</a:t>
            </a:r>
            <a:r>
              <a:rPr lang="ar-AE" sz="2400" dirty="0">
                <a:solidFill>
                  <a:schemeClr val="accent6">
                    <a:lumMod val="75000"/>
                  </a:schemeClr>
                </a:solidFill>
              </a:rPr>
              <a:t>يـ</a:t>
            </a:r>
            <a:r>
              <a:rPr lang="ar-AE" sz="2400" dirty="0">
                <a:solidFill>
                  <a:srgbClr val="FF0000"/>
                </a:solidFill>
              </a:rPr>
              <a:t>ل</a:t>
            </a:r>
            <a:r>
              <a:rPr lang="ar-AE" sz="2400" dirty="0">
                <a:solidFill>
                  <a:schemeClr val="accent6">
                    <a:lumMod val="75000"/>
                  </a:schemeClr>
                </a:solidFill>
              </a:rPr>
              <a:t>ٌ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448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66DAF-E51F-4DB8-8646-FEBD2ABE8A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1530" y="1801530"/>
            <a:ext cx="3030470" cy="745629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ar-AE" dirty="0"/>
              <a:t>هيا نلعب ونتعلم 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A39B42-8ECE-4A52-8F2E-C71A546653D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52401" y="2547158"/>
            <a:ext cx="4705030" cy="3472641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r"/>
            <a:r>
              <a:rPr lang="ar-AE" b="1" dirty="0"/>
              <a:t>ونستمتع في التعلم ووفقِ </a:t>
            </a:r>
            <a:r>
              <a:rPr lang="ar-AE" b="1" dirty="0" smtClean="0"/>
              <a:t>ما تعلمنا من الكلمة والوزن</a:t>
            </a:r>
          </a:p>
          <a:p>
            <a:pPr algn="r"/>
            <a:r>
              <a:rPr lang="en-US" b="1" dirty="0"/>
              <a:t>https://wordwall.net/ar/resource/499000</a:t>
            </a:r>
            <a:endParaRPr lang="ar-AE" b="1" dirty="0" smtClean="0"/>
          </a:p>
        </p:txBody>
      </p:sp>
      <p:pic>
        <p:nvPicPr>
          <p:cNvPr id="5" name="مؤقت خمس دقائق">
            <a:hlinkClick r:id="" action="ppaction://media"/>
            <a:extLst>
              <a:ext uri="{FF2B5EF4-FFF2-40B4-BE49-F238E27FC236}">
                <a16:creationId xmlns:a16="http://schemas.microsoft.com/office/drawing/2014/main" id="{7405CB02-782B-41EF-A6A9-5619DEC5571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98364" y="1555553"/>
            <a:ext cx="935268" cy="688216"/>
          </a:xfrm>
          <a:prstGeom prst="rect">
            <a:avLst/>
          </a:prstGeom>
        </p:spPr>
      </p:pic>
      <p:pic>
        <p:nvPicPr>
          <p:cNvPr id="6" name="Content Placeholder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03426583-A101-4956-AB2A-2BAA83E88BD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93" r="-1" b="8365"/>
          <a:stretch/>
        </p:blipFill>
        <p:spPr>
          <a:xfrm>
            <a:off x="4857431" y="2095997"/>
            <a:ext cx="3857504" cy="2666007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819640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7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0400" y="274638"/>
            <a:ext cx="5486400" cy="11430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ar-AE" sz="4000" b="1" dirty="0" smtClean="0">
                <a:solidFill>
                  <a:srgbClr val="FF0000"/>
                </a:solidFill>
              </a:rPr>
              <a:t>الوزن الصرفي للأفعال الرباعية</a:t>
            </a:r>
            <a:endParaRPr lang="ar-AE" sz="4000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9600" y="2057400"/>
            <a:ext cx="7924800" cy="144655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AE" sz="4000" b="1" dirty="0" smtClean="0"/>
              <a:t>الفعل الرباعي المجرد هو المكون من أربعة أحرف أصلية وله وزن صرفي واحد هو </a:t>
            </a:r>
            <a:r>
              <a:rPr lang="ar-AE" sz="4800" b="1" dirty="0" smtClean="0">
                <a:solidFill>
                  <a:srgbClr val="FF0000"/>
                </a:solidFill>
              </a:rPr>
              <a:t>فَعْلَلَ</a:t>
            </a:r>
            <a:endParaRPr lang="ar-AE" sz="4800" b="1" dirty="0">
              <a:solidFill>
                <a:srgbClr val="FF0000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4495800" y="3581400"/>
            <a:ext cx="0" cy="12192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905000" y="4898522"/>
            <a:ext cx="5029200" cy="76944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AE" sz="4400" b="1" dirty="0" smtClean="0"/>
              <a:t>دحرج – بعثر -  زلزل</a:t>
            </a:r>
            <a:endParaRPr lang="ar-AE" sz="4400" b="1" dirty="0"/>
          </a:p>
        </p:txBody>
      </p:sp>
    </p:spTree>
    <p:extLst>
      <p:ext uri="{BB962C8B-B14F-4D97-AF65-F5344CB8AC3E}">
        <p14:creationId xmlns:p14="http://schemas.microsoft.com/office/powerpoint/2010/main" val="3977166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1400" y="274638"/>
            <a:ext cx="5105400" cy="1020762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ar-AE" b="1" dirty="0" smtClean="0">
                <a:solidFill>
                  <a:srgbClr val="FF0000"/>
                </a:solidFill>
              </a:rPr>
              <a:t>وزن الفعل الرباعي المزيد </a:t>
            </a:r>
            <a:endParaRPr lang="ar-AE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9600" y="1752600"/>
            <a:ext cx="4876800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r"/>
            <a:r>
              <a:rPr lang="ar-AE" sz="2800" b="1" dirty="0" smtClean="0"/>
              <a:t>يزاد الفعل الرباعي بحرف أو حرفين فقط </a:t>
            </a:r>
            <a:endParaRPr lang="ar-AE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6934200" y="2514600"/>
            <a:ext cx="1752600" cy="76944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AE" sz="4400" b="1" dirty="0" smtClean="0"/>
              <a:t>تَدَحْرَجَ</a:t>
            </a:r>
            <a:endParaRPr lang="ar-AE" sz="4400" b="1" dirty="0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5486400" y="2971800"/>
            <a:ext cx="12954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714500" y="2679412"/>
            <a:ext cx="3429000" cy="5847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r"/>
            <a:r>
              <a:rPr lang="ar-AE" sz="3200" b="1" dirty="0" smtClean="0"/>
              <a:t>مزيد بحرف واحد - التاء</a:t>
            </a:r>
            <a:endParaRPr lang="ar-AE" sz="3200" b="1" dirty="0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5562600" y="3021061"/>
            <a:ext cx="1197429" cy="78893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429000" y="3810000"/>
            <a:ext cx="1752600" cy="83099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AE" sz="4800" b="1" dirty="0" err="1" smtClean="0"/>
              <a:t>تَفَعْلَلَ</a:t>
            </a:r>
            <a:endParaRPr lang="ar-AE" sz="48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6934200" y="4889211"/>
            <a:ext cx="1752600" cy="76944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AE" sz="4400" b="1" dirty="0" smtClean="0"/>
              <a:t>اشْمَأَزّ</a:t>
            </a:r>
            <a:endParaRPr lang="ar-AE" sz="4400" b="1" dirty="0"/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5464629" y="5264662"/>
            <a:ext cx="12954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849087" y="4981543"/>
            <a:ext cx="4426857" cy="5847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r"/>
            <a:r>
              <a:rPr lang="ar-AE" sz="3200" b="1" dirty="0" smtClean="0"/>
              <a:t>مزيد بحرفين :الألف - التضعيف</a:t>
            </a:r>
            <a:endParaRPr lang="ar-AE" sz="3200" b="1" dirty="0"/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5584371" y="5313922"/>
            <a:ext cx="1197429" cy="78893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429000" y="5867400"/>
            <a:ext cx="1752600" cy="76944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AE" sz="4400" b="1" dirty="0" err="1" smtClean="0"/>
              <a:t>افْعَلَلّ</a:t>
            </a:r>
            <a:endParaRPr lang="ar-AE" sz="4400" b="1" dirty="0"/>
          </a:p>
        </p:txBody>
      </p:sp>
    </p:spTree>
    <p:extLst>
      <p:ext uri="{BB962C8B-B14F-4D97-AF65-F5344CB8AC3E}">
        <p14:creationId xmlns:p14="http://schemas.microsoft.com/office/powerpoint/2010/main" val="2839538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8" grpId="0" animBg="1"/>
      <p:bldP spid="12" grpId="0" animBg="1"/>
      <p:bldP spid="13" grpId="0" animBg="1"/>
      <p:bldP spid="15" grpId="0" animBg="1"/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lowchart: Process 9">
            <a:extLst>
              <a:ext uri="{FF2B5EF4-FFF2-40B4-BE49-F238E27FC236}">
                <a16:creationId xmlns:a16="http://schemas.microsoft.com/office/drawing/2014/main" id="{B8B97437-F1AC-4E5C-855A-AC74E769BE1D}"/>
              </a:ext>
            </a:extLst>
          </p:cNvPr>
          <p:cNvSpPr/>
          <p:nvPr/>
        </p:nvSpPr>
        <p:spPr>
          <a:xfrm>
            <a:off x="1502771" y="1469361"/>
            <a:ext cx="268357" cy="2337626"/>
          </a:xfrm>
          <a:prstGeom prst="flowChartProcess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B723F60-EA16-4732-AB79-E393AD4354A1}"/>
              </a:ext>
            </a:extLst>
          </p:cNvPr>
          <p:cNvSpPr/>
          <p:nvPr/>
        </p:nvSpPr>
        <p:spPr>
          <a:xfrm>
            <a:off x="2684710" y="2413112"/>
            <a:ext cx="3595677" cy="4732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514350">
              <a:defRPr/>
            </a:pPr>
            <a:r>
              <a:rPr lang="ar-AE" sz="2475" b="1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475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ar-AE" sz="2475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Flowchart: Process 10">
            <a:extLst>
              <a:ext uri="{FF2B5EF4-FFF2-40B4-BE49-F238E27FC236}">
                <a16:creationId xmlns:a16="http://schemas.microsoft.com/office/drawing/2014/main" id="{7000673B-9D8D-4854-A49D-ECE05EE87697}"/>
              </a:ext>
            </a:extLst>
          </p:cNvPr>
          <p:cNvSpPr/>
          <p:nvPr/>
        </p:nvSpPr>
        <p:spPr>
          <a:xfrm rot="5400000">
            <a:off x="4538647" y="-1282617"/>
            <a:ext cx="268357" cy="6285356"/>
          </a:xfrm>
          <a:prstGeom prst="flowChartProcess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8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7835134C-C9D4-4564-AB5B-F4511F6C7E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7162" y="2413112"/>
            <a:ext cx="5656001" cy="2367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مربع نص 1">
            <a:extLst>
              <a:ext uri="{FF2B5EF4-FFF2-40B4-BE49-F238E27FC236}">
                <a16:creationId xmlns:a16="http://schemas.microsoft.com/office/drawing/2014/main" id="{031AC8D0-2369-4870-9C06-362111935D5A}"/>
              </a:ext>
            </a:extLst>
          </p:cNvPr>
          <p:cNvSpPr txBox="1"/>
          <p:nvPr/>
        </p:nvSpPr>
        <p:spPr>
          <a:xfrm>
            <a:off x="2661799" y="1053305"/>
            <a:ext cx="3393181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AE" sz="3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كشف الحضور والغياب</a:t>
            </a:r>
            <a:endParaRPr lang="en-US" sz="33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244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00" y="274638"/>
            <a:ext cx="4495800" cy="944562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algn="r"/>
            <a:r>
              <a:rPr lang="ar-AE" b="1" dirty="0" smtClean="0">
                <a:solidFill>
                  <a:srgbClr val="FF0000"/>
                </a:solidFill>
              </a:rPr>
              <a:t>وزن الكلمات الخماسية </a:t>
            </a:r>
            <a:endParaRPr lang="ar-AE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10000" y="1676400"/>
            <a:ext cx="1981200" cy="76944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AE" sz="4400" b="1" dirty="0" smtClean="0"/>
              <a:t>سَفَرْجَلْ</a:t>
            </a:r>
            <a:endParaRPr lang="ar-AE" sz="4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7716157" y="4568368"/>
            <a:ext cx="1219200" cy="76944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AE" sz="4400" b="1" dirty="0" smtClean="0"/>
              <a:t>فَ</a:t>
            </a:r>
            <a:endParaRPr lang="ar-AE" sz="4400" b="1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8314871" y="3969840"/>
            <a:ext cx="0" cy="52595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716157" y="3251197"/>
            <a:ext cx="1219200" cy="76944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AE" sz="4400" b="1" dirty="0" smtClean="0"/>
              <a:t>سَ</a:t>
            </a:r>
            <a:endParaRPr lang="ar-AE" sz="4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5887358" y="3229425"/>
            <a:ext cx="1219200" cy="76944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AE" sz="4400" b="1" dirty="0" smtClean="0"/>
              <a:t>فَ</a:t>
            </a:r>
            <a:endParaRPr lang="ar-AE" sz="4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4044952" y="3200400"/>
            <a:ext cx="1219200" cy="76944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AE" sz="4400" b="1" dirty="0" smtClean="0"/>
              <a:t>رْ</a:t>
            </a:r>
            <a:endParaRPr lang="ar-AE" sz="4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2198010" y="3222165"/>
            <a:ext cx="1219200" cy="76944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AE" sz="4400" b="1" dirty="0" smtClean="0"/>
              <a:t>جَ</a:t>
            </a:r>
            <a:endParaRPr lang="ar-AE" sz="44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351068" y="3200399"/>
            <a:ext cx="1219200" cy="76944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AE" sz="4400" b="1" dirty="0" smtClean="0"/>
              <a:t>لْ</a:t>
            </a:r>
            <a:endParaRPr lang="ar-AE" sz="44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5919108" y="4568368"/>
            <a:ext cx="1219200" cy="76944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AE" sz="4400" b="1" dirty="0" smtClean="0"/>
              <a:t>عَ</a:t>
            </a:r>
            <a:endParaRPr lang="ar-AE" sz="4400" b="1" dirty="0"/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6496958" y="4020638"/>
            <a:ext cx="0" cy="52595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4058559" y="4568368"/>
            <a:ext cx="1219200" cy="76944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AE" sz="4400" b="1" dirty="0" smtClean="0">
                <a:solidFill>
                  <a:srgbClr val="FF0000"/>
                </a:solidFill>
              </a:rPr>
              <a:t>لْ</a:t>
            </a:r>
            <a:endParaRPr lang="ar-AE" sz="4400" b="1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198010" y="4579250"/>
            <a:ext cx="1219200" cy="76944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AE" sz="4400" b="1" dirty="0" smtClean="0">
                <a:solidFill>
                  <a:srgbClr val="FF0000"/>
                </a:solidFill>
              </a:rPr>
              <a:t>لَ</a:t>
            </a:r>
            <a:endParaRPr lang="ar-AE" sz="4400" b="1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37461" y="4579250"/>
            <a:ext cx="1219200" cy="76944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AE" sz="4400" b="1" dirty="0" smtClean="0"/>
              <a:t>لْ</a:t>
            </a:r>
            <a:endParaRPr lang="ar-AE" sz="4400" b="1" dirty="0"/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4655460" y="4020638"/>
            <a:ext cx="0" cy="52595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2807610" y="4042409"/>
            <a:ext cx="0" cy="52595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947061" y="4053291"/>
            <a:ext cx="0" cy="52595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3876675" y="5630703"/>
            <a:ext cx="1847850" cy="92333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AE" sz="5400" b="1" dirty="0" smtClean="0"/>
              <a:t>فَعَلّلْ</a:t>
            </a:r>
            <a:endParaRPr lang="ar-AE" sz="5400" b="1" dirty="0"/>
          </a:p>
        </p:txBody>
      </p:sp>
    </p:spTree>
    <p:extLst>
      <p:ext uri="{BB962C8B-B14F-4D97-AF65-F5344CB8AC3E}">
        <p14:creationId xmlns:p14="http://schemas.microsoft.com/office/powerpoint/2010/main" val="2346802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8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8" grpId="0" animBg="1"/>
      <p:bldP spid="19" grpId="0" animBg="1"/>
      <p:bldP spid="20" grpId="0" animBg="1"/>
      <p:bldP spid="2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0" y="533400"/>
            <a:ext cx="2057400" cy="1143000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ar-AE" b="1" dirty="0" smtClean="0">
                <a:solidFill>
                  <a:srgbClr val="FF0000"/>
                </a:solidFill>
              </a:rPr>
              <a:t>اخْشَوْشَنَ</a:t>
            </a:r>
            <a:endParaRPr lang="ar-AE" b="1" dirty="0">
              <a:solidFill>
                <a:srgbClr val="FF0000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7696200" y="1981199"/>
            <a:ext cx="1066800" cy="87085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AE" b="1" dirty="0" smtClean="0">
                <a:solidFill>
                  <a:schemeClr val="tx1"/>
                </a:solidFill>
              </a:rPr>
              <a:t>ا</a:t>
            </a:r>
            <a:endParaRPr lang="ar-AE" b="1" dirty="0">
              <a:solidFill>
                <a:schemeClr val="tx1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172200" y="2035627"/>
            <a:ext cx="1066800" cy="81642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AE" b="1" dirty="0" smtClean="0">
                <a:solidFill>
                  <a:schemeClr val="tx1"/>
                </a:solidFill>
              </a:rPr>
              <a:t>خْ</a:t>
            </a:r>
            <a:endParaRPr lang="ar-AE" b="1" dirty="0">
              <a:solidFill>
                <a:schemeClr val="tx1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648200" y="2035627"/>
            <a:ext cx="1066800" cy="81642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AE" b="1" dirty="0" smtClean="0">
                <a:solidFill>
                  <a:schemeClr val="tx1"/>
                </a:solidFill>
              </a:rPr>
              <a:t>شَ</a:t>
            </a:r>
            <a:endParaRPr lang="ar-AE" b="1" dirty="0">
              <a:solidFill>
                <a:schemeClr val="tx1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149600" y="2053770"/>
            <a:ext cx="1066800" cy="81642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AE" b="1" dirty="0" smtClean="0">
                <a:solidFill>
                  <a:schemeClr val="tx1"/>
                </a:solidFill>
              </a:rPr>
              <a:t>وْ</a:t>
            </a:r>
            <a:endParaRPr lang="ar-AE" b="1" dirty="0">
              <a:solidFill>
                <a:schemeClr val="tx1"/>
              </a:solidFill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656443" y="2057398"/>
            <a:ext cx="1066800" cy="81642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AE" b="1" dirty="0" smtClean="0">
                <a:solidFill>
                  <a:schemeClr val="tx1"/>
                </a:solidFill>
              </a:rPr>
              <a:t>شَ</a:t>
            </a:r>
            <a:endParaRPr lang="ar-AE" b="1" dirty="0">
              <a:solidFill>
                <a:schemeClr val="tx1"/>
              </a:solidFill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60565" y="2053770"/>
            <a:ext cx="1066800" cy="81642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AE" b="1" dirty="0" smtClean="0">
                <a:solidFill>
                  <a:schemeClr val="tx1"/>
                </a:solidFill>
              </a:rPr>
              <a:t>نَ</a:t>
            </a:r>
            <a:endParaRPr lang="ar-AE" b="1" dirty="0">
              <a:solidFill>
                <a:schemeClr val="tx1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8229600" y="2870199"/>
            <a:ext cx="0" cy="6096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5" name="Title 1"/>
          <p:cNvSpPr txBox="1">
            <a:spLocks/>
          </p:cNvSpPr>
          <p:nvPr/>
        </p:nvSpPr>
        <p:spPr>
          <a:xfrm>
            <a:off x="7696200" y="3581400"/>
            <a:ext cx="1066800" cy="87085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AE" b="1" dirty="0" smtClean="0">
                <a:solidFill>
                  <a:schemeClr val="tx1"/>
                </a:solidFill>
              </a:rPr>
              <a:t>ا</a:t>
            </a:r>
            <a:endParaRPr lang="ar-AE" b="1" dirty="0">
              <a:solidFill>
                <a:schemeClr val="tx1"/>
              </a:solidFill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6172200" y="3581400"/>
            <a:ext cx="1066800" cy="81642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AE" b="1" dirty="0" smtClean="0">
                <a:solidFill>
                  <a:schemeClr val="tx1"/>
                </a:solidFill>
              </a:rPr>
              <a:t>فْ</a:t>
            </a:r>
            <a:endParaRPr lang="ar-AE" b="1" dirty="0">
              <a:solidFill>
                <a:schemeClr val="tx1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6705600" y="2870199"/>
            <a:ext cx="0" cy="6096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5145314" y="2895600"/>
            <a:ext cx="0" cy="6096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3675743" y="2895600"/>
            <a:ext cx="0" cy="6096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1" name="Title 1"/>
          <p:cNvSpPr txBox="1">
            <a:spLocks/>
          </p:cNvSpPr>
          <p:nvPr/>
        </p:nvSpPr>
        <p:spPr>
          <a:xfrm>
            <a:off x="4611914" y="3581400"/>
            <a:ext cx="1066800" cy="81642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AE" b="1" dirty="0" smtClean="0">
                <a:solidFill>
                  <a:schemeClr val="tx1"/>
                </a:solidFill>
              </a:rPr>
              <a:t>عَ</a:t>
            </a:r>
            <a:endParaRPr lang="ar-AE" b="1" dirty="0">
              <a:solidFill>
                <a:schemeClr val="tx1"/>
              </a:solidFill>
            </a:endParaRP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3124200" y="3581400"/>
            <a:ext cx="1066800" cy="81642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AE" b="1" dirty="0" smtClean="0">
                <a:solidFill>
                  <a:schemeClr val="tx1"/>
                </a:solidFill>
              </a:rPr>
              <a:t>وْ</a:t>
            </a:r>
            <a:endParaRPr lang="ar-AE" b="1" dirty="0">
              <a:solidFill>
                <a:schemeClr val="tx1"/>
              </a:solidFill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1563914" y="3570514"/>
            <a:ext cx="1066800" cy="81642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AE" b="1" dirty="0" smtClean="0">
                <a:solidFill>
                  <a:schemeClr val="tx1"/>
                </a:solidFill>
              </a:rPr>
              <a:t>عَ</a:t>
            </a:r>
            <a:endParaRPr lang="ar-AE" b="1" dirty="0">
              <a:solidFill>
                <a:schemeClr val="tx1"/>
              </a:solidFill>
            </a:endParaRP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160565" y="3570513"/>
            <a:ext cx="1066800" cy="81642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AE" b="1" dirty="0" smtClean="0">
                <a:solidFill>
                  <a:schemeClr val="tx1"/>
                </a:solidFill>
              </a:rPr>
              <a:t>لَ</a:t>
            </a:r>
            <a:endParaRPr lang="ar-AE" b="1" dirty="0">
              <a:solidFill>
                <a:schemeClr val="tx1"/>
              </a:solidFill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2171700" y="2895600"/>
            <a:ext cx="0" cy="6096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690337" y="2960913"/>
            <a:ext cx="0" cy="6096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3761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5" grpId="0" animBg="1"/>
      <p:bldP spid="16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304800"/>
            <a:ext cx="4495800" cy="11430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ar-AE" b="1" dirty="0" smtClean="0">
                <a:solidFill>
                  <a:srgbClr val="FF0000"/>
                </a:solidFill>
              </a:rPr>
              <a:t>وزن الكلمات المحذوفة</a:t>
            </a:r>
            <a:endParaRPr lang="ar-AE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12371" y="1828328"/>
            <a:ext cx="7467600" cy="70788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AE" sz="4000" b="1" dirty="0" smtClean="0">
                <a:solidFill>
                  <a:srgbClr val="FF0000"/>
                </a:solidFill>
              </a:rPr>
              <a:t>ما يحذف في الموزون يحذف في الوزن </a:t>
            </a:r>
            <a:endParaRPr lang="ar-AE" sz="40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60371" y="2857145"/>
            <a:ext cx="1371600" cy="76944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AE" sz="4400" b="1" dirty="0" smtClean="0"/>
              <a:t>قُمْ</a:t>
            </a:r>
            <a:endParaRPr lang="ar-AE" sz="4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7108371" y="4013200"/>
            <a:ext cx="1066800" cy="7078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AE" sz="4000" b="1" dirty="0" smtClean="0"/>
              <a:t>ق</a:t>
            </a:r>
            <a:endParaRPr lang="ar-AE" sz="4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395685" y="4062850"/>
            <a:ext cx="1066800" cy="7078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AE" sz="4000" b="1" dirty="0" smtClean="0"/>
              <a:t>و</a:t>
            </a:r>
            <a:endParaRPr lang="ar-AE" sz="4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679371" y="4062850"/>
            <a:ext cx="1066800" cy="7078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AE" sz="4000" b="1" dirty="0" smtClean="0"/>
              <a:t>م</a:t>
            </a:r>
            <a:endParaRPr lang="ar-AE" sz="4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7108371" y="5257800"/>
            <a:ext cx="1066800" cy="7078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AE" sz="4000" b="1" dirty="0" smtClean="0"/>
              <a:t>ف</a:t>
            </a:r>
            <a:endParaRPr lang="ar-AE" sz="4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5457371" y="5275943"/>
            <a:ext cx="1066800" cy="7078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AE" sz="4000" b="1" dirty="0" smtClean="0"/>
              <a:t>ع</a:t>
            </a:r>
            <a:endParaRPr lang="ar-AE" sz="40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3668485" y="5207000"/>
            <a:ext cx="1066800" cy="7078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AE" sz="4000" b="1" dirty="0" smtClean="0"/>
              <a:t>ل</a:t>
            </a:r>
            <a:endParaRPr lang="ar-AE" sz="4000" b="1" dirty="0"/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2209800" y="3451678"/>
            <a:ext cx="1850571" cy="91546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31371" y="4450416"/>
            <a:ext cx="1524000" cy="76944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AE" sz="4400" b="1" dirty="0" smtClean="0">
                <a:solidFill>
                  <a:srgbClr val="FF0000"/>
                </a:solidFill>
              </a:rPr>
              <a:t>فُلْ</a:t>
            </a:r>
            <a:endParaRPr lang="ar-AE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6269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0" y="533400"/>
            <a:ext cx="1600200" cy="9906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ar-AE" b="1" dirty="0" smtClean="0">
                <a:solidFill>
                  <a:schemeClr val="tx1"/>
                </a:solidFill>
              </a:rPr>
              <a:t>قاضٍ</a:t>
            </a:r>
            <a:endParaRPr lang="ar-AE" b="1" dirty="0">
              <a:solidFill>
                <a:schemeClr val="tx1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7658100" y="1600200"/>
            <a:ext cx="0" cy="50437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1"/>
          <p:cNvSpPr txBox="1">
            <a:spLocks/>
          </p:cNvSpPr>
          <p:nvPr/>
        </p:nvSpPr>
        <p:spPr>
          <a:xfrm>
            <a:off x="6858000" y="2209800"/>
            <a:ext cx="1600200" cy="990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AE" b="1" dirty="0" smtClean="0">
                <a:solidFill>
                  <a:srgbClr val="FF0000"/>
                </a:solidFill>
              </a:rPr>
              <a:t>فاعٍ</a:t>
            </a:r>
            <a:endParaRPr lang="ar-AE" b="1" dirty="0">
              <a:solidFill>
                <a:srgbClr val="FF0000"/>
              </a:solidFill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3924301" y="515258"/>
            <a:ext cx="1600200" cy="990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AE" b="1" dirty="0" smtClean="0">
                <a:solidFill>
                  <a:schemeClr val="tx1"/>
                </a:solidFill>
              </a:rPr>
              <a:t>ادْعُ</a:t>
            </a:r>
            <a:endParaRPr lang="ar-AE" b="1" dirty="0">
              <a:solidFill>
                <a:schemeClr val="tx1"/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4724401" y="1629229"/>
            <a:ext cx="0" cy="50437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/>
          <p:cNvSpPr txBox="1">
            <a:spLocks/>
          </p:cNvSpPr>
          <p:nvPr/>
        </p:nvSpPr>
        <p:spPr>
          <a:xfrm>
            <a:off x="3924301" y="2213428"/>
            <a:ext cx="1600200" cy="990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AE" b="1" dirty="0" smtClean="0">
                <a:solidFill>
                  <a:srgbClr val="FF0000"/>
                </a:solidFill>
              </a:rPr>
              <a:t>افْعُ</a:t>
            </a:r>
            <a:endParaRPr lang="ar-AE" b="1" dirty="0">
              <a:solidFill>
                <a:srgbClr val="FF0000"/>
              </a:solidFill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850901" y="515258"/>
            <a:ext cx="1600200" cy="990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AE" b="1" dirty="0" smtClean="0">
                <a:solidFill>
                  <a:schemeClr val="tx1"/>
                </a:solidFill>
              </a:rPr>
              <a:t>وفّ</a:t>
            </a:r>
            <a:endParaRPr lang="ar-AE" b="1" dirty="0">
              <a:solidFill>
                <a:schemeClr val="tx1"/>
              </a:solidFill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857252" y="2133600"/>
            <a:ext cx="1600200" cy="990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AE" b="1" dirty="0" smtClean="0">
                <a:solidFill>
                  <a:srgbClr val="FF0000"/>
                </a:solidFill>
              </a:rPr>
              <a:t>فَعّ</a:t>
            </a:r>
            <a:endParaRPr lang="ar-AE" b="1" dirty="0">
              <a:solidFill>
                <a:srgbClr val="FF0000"/>
              </a:solidFill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1524000" y="1572986"/>
            <a:ext cx="0" cy="50437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5524501" y="4114800"/>
            <a:ext cx="1714499" cy="76944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AE" sz="4400" b="1" dirty="0" smtClean="0"/>
              <a:t>قِ</a:t>
            </a:r>
            <a:endParaRPr lang="ar-AE" sz="4400" b="1" dirty="0"/>
          </a:p>
        </p:txBody>
      </p:sp>
      <p:cxnSp>
        <p:nvCxnSpPr>
          <p:cNvPr id="29" name="Straight Arrow Connector 28"/>
          <p:cNvCxnSpPr/>
          <p:nvPr/>
        </p:nvCxnSpPr>
        <p:spPr>
          <a:xfrm flipH="1">
            <a:off x="4114800" y="4499520"/>
            <a:ext cx="11430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2133600" y="4129314"/>
            <a:ext cx="1562099" cy="76944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AE" sz="4400" b="1" dirty="0" smtClean="0"/>
              <a:t>عِ</a:t>
            </a:r>
            <a:endParaRPr lang="ar-AE" sz="4400" b="1" dirty="0"/>
          </a:p>
        </p:txBody>
      </p:sp>
    </p:spTree>
    <p:extLst>
      <p:ext uri="{BB962C8B-B14F-4D97-AF65-F5344CB8AC3E}">
        <p14:creationId xmlns:p14="http://schemas.microsoft.com/office/powerpoint/2010/main" val="654543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2200" y="274638"/>
            <a:ext cx="2514600" cy="109696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ar-AE" b="1" dirty="0" smtClean="0">
                <a:solidFill>
                  <a:srgbClr val="FF0000"/>
                </a:solidFill>
              </a:rPr>
              <a:t>الخلاصة </a:t>
            </a:r>
            <a:endParaRPr lang="ar-AE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1000" y="1752600"/>
            <a:ext cx="8276771" cy="440120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r"/>
            <a:r>
              <a:rPr lang="ar-AE" sz="4000" b="1" dirty="0" smtClean="0"/>
              <a:t> نضبطُ نحذفُ في الموزون </a:t>
            </a:r>
          </a:p>
          <a:p>
            <a:pPr algn="r"/>
            <a:endParaRPr lang="ar-AE" sz="4000" b="1" dirty="0" smtClean="0"/>
          </a:p>
          <a:p>
            <a:pPr algn="r"/>
            <a:r>
              <a:rPr lang="ar-AE" sz="4000" b="1" dirty="0"/>
              <a:t> </a:t>
            </a:r>
            <a:r>
              <a:rPr lang="ar-AE" sz="4000" b="1" dirty="0" smtClean="0"/>
              <a:t>                        نضبطُ نحذفُ في الميزان </a:t>
            </a:r>
          </a:p>
          <a:p>
            <a:pPr algn="r"/>
            <a:endParaRPr lang="ar-AE" sz="4000" b="1" dirty="0"/>
          </a:p>
          <a:p>
            <a:pPr algn="r"/>
            <a:r>
              <a:rPr lang="ar-AE" sz="4000" b="1" dirty="0" smtClean="0"/>
              <a:t> نزيدُ نضعّفُ على الموزون </a:t>
            </a:r>
          </a:p>
          <a:p>
            <a:pPr algn="r"/>
            <a:r>
              <a:rPr lang="ar-AE" sz="4000" b="1" dirty="0"/>
              <a:t> </a:t>
            </a:r>
            <a:r>
              <a:rPr lang="ar-AE" sz="4000" b="1" dirty="0" smtClean="0"/>
              <a:t>                            </a:t>
            </a:r>
          </a:p>
          <a:p>
            <a:pPr algn="r"/>
            <a:r>
              <a:rPr lang="ar-AE" sz="4000" b="1" dirty="0" smtClean="0"/>
              <a:t>                       نزيدُ نضعّف على الميزان </a:t>
            </a:r>
            <a:endParaRPr lang="ar-AE" b="1" dirty="0"/>
          </a:p>
        </p:txBody>
      </p:sp>
    </p:spTree>
    <p:extLst>
      <p:ext uri="{BB962C8B-B14F-4D97-AF65-F5344CB8AC3E}">
        <p14:creationId xmlns:p14="http://schemas.microsoft.com/office/powerpoint/2010/main" val="994645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771800" y="2449254"/>
            <a:ext cx="5419452" cy="415498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r"/>
            <a:r>
              <a:rPr lang="ar-AE" sz="4400" b="1" dirty="0" smtClean="0"/>
              <a:t>أَسْرِعْ مثّلْ للموزون </a:t>
            </a:r>
          </a:p>
          <a:p>
            <a:pPr algn="ctr"/>
            <a:r>
              <a:rPr lang="ar-AE" sz="4400" b="1" dirty="0" smtClean="0"/>
              <a:t>واضبطْ الميزان</a:t>
            </a:r>
          </a:p>
          <a:p>
            <a:pPr algn="ctr"/>
            <a:r>
              <a:rPr lang="en-US" sz="4400" b="1" dirty="0" smtClean="0"/>
              <a:t>   </a:t>
            </a:r>
            <a:r>
              <a:rPr lang="ar-AE" sz="4400" b="1" dirty="0" smtClean="0"/>
              <a:t>         </a:t>
            </a:r>
            <a:endParaRPr lang="ar-AE" sz="4400" b="1" dirty="0"/>
          </a:p>
          <a:p>
            <a:pPr algn="r"/>
            <a:r>
              <a:rPr lang="ar-AE" sz="4400" b="1" dirty="0" smtClean="0"/>
              <a:t>ابحثْ عن وَزنِ ( ساعون )</a:t>
            </a:r>
          </a:p>
          <a:p>
            <a:pPr algn="r"/>
            <a:r>
              <a:rPr lang="ar-AE" sz="4400" b="1" dirty="0"/>
              <a:t> </a:t>
            </a:r>
            <a:r>
              <a:rPr lang="ar-AE" sz="4400" b="1" dirty="0" smtClean="0"/>
              <a:t>                 وابحثْ عن وزنِ (إنسانْ  )  </a:t>
            </a:r>
            <a:endParaRPr lang="ar-AE" sz="4400" b="1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92CAC6-0BD0-43D7-92B3-F1D086E7D6E4}"/>
              </a:ext>
            </a:extLst>
          </p:cNvPr>
          <p:cNvSpPr>
            <a:spLocks noGrp="1"/>
          </p:cNvSpPr>
          <p:nvPr>
            <p:ph type="title"/>
          </p:nvPr>
        </p:nvSpPr>
        <p:spPr>
          <a:blipFill>
            <a:blip r:embed="rId2"/>
            <a:tile tx="0" ty="0" sx="100000" sy="100000" flip="none" algn="tl"/>
          </a:blipFill>
        </p:spPr>
        <p:txBody>
          <a:bodyPr/>
          <a:lstStyle/>
          <a:p>
            <a:pPr algn="ctr"/>
            <a:r>
              <a:rPr lang="ar-AE" b="1" dirty="0">
                <a:solidFill>
                  <a:schemeClr val="accent1">
                    <a:lumMod val="50000"/>
                  </a:schemeClr>
                </a:solidFill>
              </a:rPr>
              <a:t>تذكرة الخروج</a:t>
            </a:r>
            <a:endParaRPr lang="en-US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Content Placeholder 3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ED0422ED-702A-4210-9D08-B3A10A39B560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250" b="79333" l="20250" r="80000">
                        <a14:foregroundMark x1="59167" y1="22167" x2="76000" y2="31833"/>
                        <a14:foregroundMark x1="75000" y1="26833" x2="75000" y2="26833"/>
                        <a14:foregroundMark x1="59750" y1="19250" x2="59750" y2="19250"/>
                        <a14:foregroundMark x1="80083" y1="32000" x2="80083" y2="32000"/>
                        <a14:foregroundMark x1="72500" y1="35083" x2="31167" y2="73917"/>
                        <a14:foregroundMark x1="31167" y1="73917" x2="31167" y2="73917"/>
                        <a14:foregroundMark x1="33833" y1="72750" x2="31250" y2="49417"/>
                        <a14:foregroundMark x1="31250" y1="49417" x2="27500" y2="41750"/>
                        <a14:foregroundMark x1="27500" y1="41750" x2="27500" y2="40500"/>
                        <a14:foregroundMark x1="31750" y1="40917" x2="58000" y2="55750"/>
                        <a14:foregroundMark x1="58250" y1="55750" x2="68250" y2="67917"/>
                        <a14:foregroundMark x1="44083" y1="72750" x2="36500" y2="71917"/>
                        <a14:foregroundMark x1="36500" y1="71917" x2="26333" y2="74750"/>
                        <a14:foregroundMark x1="26167" y1="74750" x2="24583" y2="72750"/>
                        <a14:foregroundMark x1="26917" y1="69667" x2="26500" y2="52917"/>
                        <a14:foregroundMark x1="26500" y1="52917" x2="41167" y2="54417"/>
                        <a14:foregroundMark x1="41167" y1="54417" x2="72000" y2="69083"/>
                        <a14:foregroundMark x1="72000" y1="69083" x2="73667" y2="73583"/>
                        <a14:foregroundMark x1="73667" y1="73750" x2="54750" y2="73917"/>
                        <a14:foregroundMark x1="72167" y1="58917" x2="73083" y2="48083"/>
                        <a14:foregroundMark x1="73083" y1="47833" x2="67917" y2="45583"/>
                        <a14:foregroundMark x1="67500" y1="45583" x2="64417" y2="53833"/>
                        <a14:foregroundMark x1="58417" y1="62333" x2="50333" y2="73917"/>
                        <a14:foregroundMark x1="49917" y1="74750" x2="26333" y2="76083"/>
                        <a14:foregroundMark x1="26167" y1="76083" x2="25167" y2="51167"/>
                        <a14:foregroundMark x1="25167" y1="51167" x2="43083" y2="49500"/>
                        <a14:foregroundMark x1="43083" y1="49500" x2="48333" y2="49583"/>
                        <a14:foregroundMark x1="65000" y1="56917" x2="70583" y2="63917"/>
                        <a14:foregroundMark x1="70750" y1="63917" x2="75333" y2="71167"/>
                        <a14:foregroundMark x1="75333" y1="71167" x2="77000" y2="76833"/>
                        <a14:foregroundMark x1="76583" y1="76833" x2="47750" y2="76667"/>
                        <a14:foregroundMark x1="47750" y1="76667" x2="25750" y2="76500"/>
                        <a14:foregroundMark x1="25333" y1="76500" x2="25583" y2="78417"/>
                        <a14:foregroundMark x1="32500" y1="79000" x2="32500" y2="79000"/>
                        <a14:foregroundMark x1="21500" y1="67417" x2="21500" y2="67417"/>
                        <a14:foregroundMark x1="20500" y1="26000" x2="20500" y2="26000"/>
                        <a14:foregroundMark x1="76750" y1="24083" x2="76750" y2="24083"/>
                        <a14:foregroundMark x1="76167" y1="24083" x2="76000" y2="29083"/>
                        <a14:foregroundMark x1="76000" y1="35917" x2="76167" y2="43417"/>
                        <a14:foregroundMark x1="76167" y1="43417" x2="76167" y2="50750"/>
                        <a14:foregroundMark x1="76167" y1="50917" x2="77167" y2="59083"/>
                        <a14:foregroundMark x1="77167" y1="58500" x2="77917" y2="65667"/>
                        <a14:foregroundMark x1="77917" y1="65667" x2="77917" y2="65667"/>
                        <a14:foregroundMark x1="77917" y1="65250" x2="78667" y2="72000"/>
                        <a14:foregroundMark x1="78667" y1="71250" x2="80083" y2="79167"/>
                        <a14:foregroundMark x1="76417" y1="43000" x2="77000" y2="56167"/>
                        <a14:foregroundMark x1="77333" y1="55583" x2="77333" y2="55583"/>
                        <a14:foregroundMark x1="79833" y1="32417" x2="78500" y2="33333"/>
                        <a14:foregroundMark x1="20333" y1="28917" x2="21083" y2="43000"/>
                        <a14:foregroundMark x1="20917" y1="43250" x2="20750" y2="54417"/>
                        <a14:foregroundMark x1="20750" y1="53833" x2="20500" y2="64083"/>
                        <a14:foregroundMark x1="20500" y1="63917" x2="20500" y2="73750"/>
                        <a14:foregroundMark x1="20500" y1="74167" x2="24750" y2="79333"/>
                        <a14:foregroundMark x1="23250" y1="27583" x2="30500" y2="28500"/>
                        <a14:foregroundMark x1="30500" y1="28500" x2="30583" y2="28750"/>
                        <a14:foregroundMark x1="30750" y1="28500" x2="38750" y2="28750"/>
                        <a14:foregroundMark x1="38750" y1="28750" x2="46333" y2="28333"/>
                        <a14:foregroundMark x1="46333" y1="28333" x2="59750" y2="28333"/>
                        <a14:foregroundMark x1="59750" y1="28750" x2="45250" y2="29333"/>
                        <a14:foregroundMark x1="45250" y1="29333" x2="23833" y2="28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980" t="17384" r="15686" b="17495"/>
          <a:stretch/>
        </p:blipFill>
        <p:spPr>
          <a:xfrm rot="186105">
            <a:off x="202208" y="898119"/>
            <a:ext cx="3757887" cy="352954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2D8C52A-21A2-4690-899E-0323C33850D4}"/>
              </a:ext>
            </a:extLst>
          </p:cNvPr>
          <p:cNvSpPr txBox="1"/>
          <p:nvPr/>
        </p:nvSpPr>
        <p:spPr>
          <a:xfrm>
            <a:off x="684703" y="1950172"/>
            <a:ext cx="27928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400" b="1" dirty="0">
                <a:solidFill>
                  <a:schemeClr val="accent1">
                    <a:lumMod val="50000"/>
                  </a:schemeClr>
                </a:solidFill>
              </a:rPr>
              <a:t>بطاقة الخروج/ نشاط على البوابة</a:t>
            </a:r>
            <a:endParaRPr lang="en-US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1693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 descr="Open envelope">
            <a:extLst>
              <a:ext uri="{FF2B5EF4-FFF2-40B4-BE49-F238E27FC236}">
                <a16:creationId xmlns:a16="http://schemas.microsoft.com/office/drawing/2014/main" id="{D887628E-0558-449A-A622-F0F72B9D76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244918" y="1535557"/>
            <a:ext cx="2463998" cy="2463998"/>
          </a:xfrm>
          <a:prstGeom prst="roundRect">
            <a:avLst>
              <a:gd name="adj" fmla="val 5301"/>
            </a:avLst>
          </a:prstGeom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8532976-4101-44EF-BAF7-982034D37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495" y="4703694"/>
            <a:ext cx="8187274" cy="387626"/>
          </a:xfrm>
        </p:spPr>
        <p:txBody>
          <a:bodyPr vert="horz" lIns="68580" tIns="34290" rIns="68580" bIns="34290" rtlCol="0" anchor="b">
            <a:normAutofit fontScale="90000"/>
          </a:bodyPr>
          <a:lstStyle/>
          <a:p>
            <a:pPr algn="r"/>
            <a:r>
              <a:rPr lang="en-US" sz="3600" b="1" dirty="0">
                <a:solidFill>
                  <a:srgbClr val="0070C0"/>
                </a:solidFill>
              </a:rPr>
              <a:t>تذكرة </a:t>
            </a:r>
            <a:r>
              <a:rPr lang="en-US" sz="3600" b="1" dirty="0" err="1">
                <a:solidFill>
                  <a:srgbClr val="0070C0"/>
                </a:solidFill>
              </a:rPr>
              <a:t>الدخول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ar-AE" sz="3600" b="1" dirty="0" smtClean="0">
                <a:solidFill>
                  <a:srgbClr val="0070C0"/>
                </a:solidFill>
              </a:rPr>
              <a:t>/ما هو </a:t>
            </a:r>
            <a:r>
              <a:rPr lang="ar-AE" b="1" dirty="0" smtClean="0">
                <a:solidFill>
                  <a:srgbClr val="0070C0"/>
                </a:solidFill>
              </a:rPr>
              <a:t>وزن الكلمة الثلاثة </a:t>
            </a:r>
            <a:r>
              <a:rPr lang="ar-AE" sz="3600" b="1" dirty="0" smtClean="0">
                <a:solidFill>
                  <a:srgbClr val="0070C0"/>
                </a:solidFill>
              </a:rPr>
              <a:t>؟  </a:t>
            </a:r>
            <a:endParaRPr lang="en-US" sz="3600" b="1" dirty="0">
              <a:solidFill>
                <a:srgbClr val="0070C0"/>
              </a:solidFill>
            </a:endParaRPr>
          </a:p>
        </p:txBody>
      </p:sp>
      <p:pic>
        <p:nvPicPr>
          <p:cNvPr id="1026" name="Picture 2" descr="Image result for تذكرة">
            <a:extLst>
              <a:ext uri="{FF2B5EF4-FFF2-40B4-BE49-F238E27FC236}">
                <a16:creationId xmlns:a16="http://schemas.microsoft.com/office/drawing/2014/main" id="{E5FCF699-1845-4E05-BAE0-4F630517B114}"/>
              </a:ext>
            </a:extLst>
          </p:cNvPr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94286" y="1535557"/>
            <a:ext cx="3404796" cy="2463998"/>
          </a:xfrm>
          <a:prstGeom prst="roundRect">
            <a:avLst>
              <a:gd name="adj" fmla="val 530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5824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66DAF-E51F-4DB8-8646-FEBD2ABE8A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1530" y="1801530"/>
            <a:ext cx="3030470" cy="745629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ar-AE" dirty="0"/>
              <a:t>هيا نلعب ونتعلم 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A39B42-8ECE-4A52-8F2E-C71A546653D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52401" y="2547158"/>
            <a:ext cx="4705030" cy="3472641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r"/>
            <a:r>
              <a:rPr lang="ar-AE" b="1" dirty="0"/>
              <a:t>ونستمتع في التعلم ووفقِ </a:t>
            </a:r>
            <a:r>
              <a:rPr lang="ar-AE" b="1" dirty="0" smtClean="0"/>
              <a:t>ما تعلمنا من الكلمة والوزن</a:t>
            </a:r>
            <a:endParaRPr lang="en-US" b="1" dirty="0"/>
          </a:p>
          <a:p>
            <a:pPr algn="r"/>
            <a:r>
              <a:rPr lang="en-US" b="1" dirty="0"/>
              <a:t>https://wordwall.net/ar/resource/3400666</a:t>
            </a:r>
            <a:endParaRPr lang="ar-AE" b="1" dirty="0" smtClean="0"/>
          </a:p>
        </p:txBody>
      </p:sp>
      <p:pic>
        <p:nvPicPr>
          <p:cNvPr id="5" name="مؤقت خمس دقائق">
            <a:hlinkClick r:id="" action="ppaction://media"/>
            <a:extLst>
              <a:ext uri="{FF2B5EF4-FFF2-40B4-BE49-F238E27FC236}">
                <a16:creationId xmlns:a16="http://schemas.microsoft.com/office/drawing/2014/main" id="{7405CB02-782B-41EF-A6A9-5619DEC5571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98364" y="1555553"/>
            <a:ext cx="935268" cy="688216"/>
          </a:xfrm>
          <a:prstGeom prst="rect">
            <a:avLst/>
          </a:prstGeom>
        </p:spPr>
      </p:pic>
      <p:pic>
        <p:nvPicPr>
          <p:cNvPr id="6" name="Content Placeholder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03426583-A101-4956-AB2A-2BAA83E88BD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93" r="-1" b="8365"/>
          <a:stretch/>
        </p:blipFill>
        <p:spPr>
          <a:xfrm>
            <a:off x="4857431" y="2095997"/>
            <a:ext cx="3857504" cy="2666007"/>
          </a:xfrm>
          <a:prstGeom prst="rect">
            <a:avLst/>
          </a:prstGeom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41BE784-B39C-4E3E-AAA3-A9B78A1D2A1B}"/>
              </a:ext>
            </a:extLst>
          </p:cNvPr>
          <p:cNvSpPr txBox="1"/>
          <p:nvPr/>
        </p:nvSpPr>
        <p:spPr>
          <a:xfrm>
            <a:off x="5865433" y="692696"/>
            <a:ext cx="1841500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750" b="1" u="sng" dirty="0">
                <a:solidFill>
                  <a:srgbClr val="FF0000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التقويم القبلي </a:t>
            </a:r>
            <a:endParaRPr lang="en-US" sz="3750" b="1" u="sng" dirty="0">
              <a:solidFill>
                <a:srgbClr val="FF0000"/>
              </a:solidFill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231931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7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Image">
            <a:extLst>
              <a:ext uri="{FF2B5EF4-FFF2-40B4-BE49-F238E27FC236}">
                <a16:creationId xmlns:a16="http://schemas.microsoft.com/office/drawing/2014/main" id="{F9821506-85A0-4A8E-996E-3ADC223022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211" y="4016875"/>
            <a:ext cx="1979678" cy="1557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خمس دقائق">
            <a:hlinkClick r:id="" action="ppaction://media"/>
            <a:extLst>
              <a:ext uri="{FF2B5EF4-FFF2-40B4-BE49-F238E27FC236}">
                <a16:creationId xmlns:a16="http://schemas.microsoft.com/office/drawing/2014/main" id="{9EC82912-E021-404F-9A8C-2119BE4D720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7141" y="1080211"/>
            <a:ext cx="2139720" cy="1327286"/>
          </a:xfrm>
          <a:prstGeom prst="rect">
            <a:avLst/>
          </a:prstGeom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A6835E37-93A8-460F-8707-35951FF8CB97}"/>
              </a:ext>
            </a:extLst>
          </p:cNvPr>
          <p:cNvSpPr txBox="1"/>
          <p:nvPr/>
        </p:nvSpPr>
        <p:spPr>
          <a:xfrm>
            <a:off x="2484544" y="2689588"/>
            <a:ext cx="3936154" cy="72712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285739"/>
            <a:r>
              <a:rPr lang="ar-AE" sz="4125" b="1" dirty="0">
                <a:solidFill>
                  <a:srgbClr val="F7F0DF">
                    <a:lumMod val="10000"/>
                  </a:srgb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هيا لنحل </a:t>
            </a:r>
            <a:r>
              <a:rPr lang="ar-AE" sz="4125" b="1" dirty="0" err="1">
                <a:solidFill>
                  <a:srgbClr val="F7F0DF">
                    <a:lumMod val="10000"/>
                  </a:srgb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أنشطةالكتاب</a:t>
            </a:r>
            <a:endParaRPr lang="ar-AE" sz="4125" b="1" dirty="0">
              <a:solidFill>
                <a:srgbClr val="F7F0DF">
                  <a:lumMod val="10000"/>
                </a:srgbClr>
              </a:solidFill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C40F6DAC-67D1-4FC9-B6D2-A3AA4C329048}"/>
              </a:ext>
            </a:extLst>
          </p:cNvPr>
          <p:cNvSpPr/>
          <p:nvPr/>
        </p:nvSpPr>
        <p:spPr>
          <a:xfrm>
            <a:off x="564772" y="2492659"/>
            <a:ext cx="1784459" cy="740108"/>
          </a:xfrm>
          <a:prstGeom prst="rect">
            <a:avLst/>
          </a:prstGeom>
          <a:noFill/>
        </p:spPr>
        <p:txBody>
          <a:bodyPr wrap="square" lIns="47150" tIns="23575" rIns="47150" bIns="23575">
            <a:spAutoFit/>
          </a:bodyPr>
          <a:lstStyle/>
          <a:p>
            <a:pPr algn="ctr" defTabSz="285739"/>
            <a:r>
              <a:rPr lang="ar-AE" sz="225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latin typeface="Aldhabi" panose="01000000000000000000" pitchFamily="2" charset="-78"/>
              </a:rPr>
              <a:t> ( </a:t>
            </a:r>
            <a:r>
              <a:rPr lang="ar-AE" sz="2250" u="sng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latin typeface="Aldhabi" panose="01000000000000000000" pitchFamily="2" charset="-78"/>
              </a:rPr>
              <a:t>لمدة خمس دقائق </a:t>
            </a:r>
            <a:r>
              <a:rPr lang="ar-AE" sz="225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latin typeface="Aldhabi" panose="01000000000000000000" pitchFamily="2" charset="-78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195353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7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4817" t="14844" r="17203" b="35416"/>
          <a:stretch/>
        </p:blipFill>
        <p:spPr>
          <a:xfrm>
            <a:off x="-50148" y="1085850"/>
            <a:ext cx="8870620" cy="399933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D1E621B-AAA8-4B09-A66D-EBF0E855D0AF}"/>
              </a:ext>
            </a:extLst>
          </p:cNvPr>
          <p:cNvSpPr txBox="1"/>
          <p:nvPr/>
        </p:nvSpPr>
        <p:spPr>
          <a:xfrm>
            <a:off x="4385161" y="3987463"/>
            <a:ext cx="9243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400" dirty="0">
                <a:solidFill>
                  <a:schemeClr val="accent1">
                    <a:lumMod val="75000"/>
                  </a:schemeClr>
                </a:solidFill>
              </a:rPr>
              <a:t>فـَ  ـلَ </a:t>
            </a: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A913882-8147-43C4-869E-6FF8FB60E25E}"/>
              </a:ext>
            </a:extLst>
          </p:cNvPr>
          <p:cNvSpPr txBox="1"/>
          <p:nvPr/>
        </p:nvSpPr>
        <p:spPr>
          <a:xfrm>
            <a:off x="414422" y="2567442"/>
            <a:ext cx="9243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400" dirty="0">
                <a:solidFill>
                  <a:schemeClr val="accent1">
                    <a:lumMod val="75000"/>
                  </a:schemeClr>
                </a:solidFill>
              </a:rPr>
              <a:t>لَ</a:t>
            </a: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56F38AB-06D9-47EC-B772-E7C371EC6FD4}"/>
              </a:ext>
            </a:extLst>
          </p:cNvPr>
          <p:cNvSpPr txBox="1"/>
          <p:nvPr/>
        </p:nvSpPr>
        <p:spPr>
          <a:xfrm>
            <a:off x="4434800" y="3064716"/>
            <a:ext cx="9243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400" dirty="0">
                <a:solidFill>
                  <a:schemeClr val="accent1">
                    <a:lumMod val="75000"/>
                  </a:schemeClr>
                </a:solidFill>
              </a:rPr>
              <a:t>لَ</a:t>
            </a: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18FF9F-7224-4B01-9720-3EE0103A5ED3}"/>
              </a:ext>
            </a:extLst>
          </p:cNvPr>
          <p:cNvSpPr txBox="1"/>
          <p:nvPr/>
        </p:nvSpPr>
        <p:spPr>
          <a:xfrm>
            <a:off x="505992" y="3122750"/>
            <a:ext cx="924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dirty="0">
                <a:solidFill>
                  <a:schemeClr val="accent1">
                    <a:lumMod val="75000"/>
                  </a:schemeClr>
                </a:solidFill>
              </a:rPr>
              <a:t>ا عَـ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E4A49F-6EF7-458A-BCB7-43DD37BC1267}"/>
              </a:ext>
            </a:extLst>
          </p:cNvPr>
          <p:cNvSpPr txBox="1"/>
          <p:nvPr/>
        </p:nvSpPr>
        <p:spPr>
          <a:xfrm>
            <a:off x="4385162" y="3551702"/>
            <a:ext cx="9243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400" dirty="0" smtClean="0">
                <a:solidFill>
                  <a:schemeClr val="accent1">
                    <a:lumMod val="75000"/>
                  </a:schemeClr>
                </a:solidFill>
              </a:rPr>
              <a:t>فَـ ل </a:t>
            </a: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654F174-DFCF-42C4-9892-E734155009F7}"/>
              </a:ext>
            </a:extLst>
          </p:cNvPr>
          <p:cNvSpPr txBox="1"/>
          <p:nvPr/>
        </p:nvSpPr>
        <p:spPr>
          <a:xfrm>
            <a:off x="251520" y="3535528"/>
            <a:ext cx="9243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400" dirty="0">
                <a:solidFill>
                  <a:schemeClr val="accent1">
                    <a:lumMod val="75000"/>
                  </a:schemeClr>
                </a:solidFill>
              </a:rPr>
              <a:t>ـفـ   ـلَ</a:t>
            </a: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24BFF7A-A9E7-463B-9686-1024C1A18605}"/>
              </a:ext>
            </a:extLst>
          </p:cNvPr>
          <p:cNvSpPr txBox="1"/>
          <p:nvPr/>
        </p:nvSpPr>
        <p:spPr>
          <a:xfrm>
            <a:off x="4434801" y="2603634"/>
            <a:ext cx="9243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400" dirty="0">
                <a:solidFill>
                  <a:schemeClr val="accent1">
                    <a:lumMod val="75000"/>
                  </a:schemeClr>
                </a:solidFill>
              </a:rPr>
              <a:t>لَ</a:t>
            </a: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AEEA1FD-E74E-456C-B8F7-36698DC20655}"/>
              </a:ext>
            </a:extLst>
          </p:cNvPr>
          <p:cNvSpPr txBox="1"/>
          <p:nvPr/>
        </p:nvSpPr>
        <p:spPr>
          <a:xfrm>
            <a:off x="251520" y="3985246"/>
            <a:ext cx="9243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400" dirty="0">
                <a:solidFill>
                  <a:schemeClr val="accent1">
                    <a:lumMod val="75000"/>
                  </a:schemeClr>
                </a:solidFill>
              </a:rPr>
              <a:t>ـفْعَلَ</a:t>
            </a: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9FFAF2E-851F-4EC9-BE5F-5891785C9202}"/>
              </a:ext>
            </a:extLst>
          </p:cNvPr>
          <p:cNvSpPr txBox="1"/>
          <p:nvPr/>
        </p:nvSpPr>
        <p:spPr>
          <a:xfrm>
            <a:off x="4283968" y="4449128"/>
            <a:ext cx="9243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400" dirty="0">
                <a:solidFill>
                  <a:schemeClr val="accent1">
                    <a:lumMod val="75000"/>
                  </a:schemeClr>
                </a:solidFill>
              </a:rPr>
              <a:t>ـعُـلَ</a:t>
            </a: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22E3C72-C45B-4BC3-B497-C3A17CFAA264}"/>
              </a:ext>
            </a:extLst>
          </p:cNvPr>
          <p:cNvSpPr txBox="1"/>
          <p:nvPr/>
        </p:nvSpPr>
        <p:spPr>
          <a:xfrm>
            <a:off x="352713" y="4434964"/>
            <a:ext cx="9243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400" dirty="0">
                <a:solidFill>
                  <a:schemeClr val="accent1">
                    <a:lumMod val="75000"/>
                  </a:schemeClr>
                </a:solidFill>
              </a:rPr>
              <a:t>ـعِـلُ</a:t>
            </a: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8271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B2D6DE-C9B5-4678-91EF-77E85F2350D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"/>
          <a:stretch/>
        </p:blipFill>
        <p:spPr>
          <a:xfrm>
            <a:off x="-6467" y="857257"/>
            <a:ext cx="4572000" cy="5143493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02E0C55E-6F00-4217-96DA-FC4862993C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254" y="1227724"/>
            <a:ext cx="7765322" cy="942975"/>
          </a:xfrm>
        </p:spPr>
        <p:txBody>
          <a:bodyPr/>
          <a:lstStyle/>
          <a:p>
            <a:r>
              <a:rPr lang="ar-SA" dirty="0"/>
              <a:t>.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46CE603-5347-4244-9B64-7DCB5A260411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ar-SA" dirty="0"/>
              <a:t>.</a:t>
            </a:r>
            <a:endParaRPr lang="en-US" dirty="0"/>
          </a:p>
        </p:txBody>
      </p:sp>
      <p:sp>
        <p:nvSpPr>
          <p:cNvPr id="8" name="Explosion: 8 Points 7">
            <a:extLst>
              <a:ext uri="{FF2B5EF4-FFF2-40B4-BE49-F238E27FC236}">
                <a16:creationId xmlns:a16="http://schemas.microsoft.com/office/drawing/2014/main" id="{1BB43E64-DC7D-46AB-B5E5-006D7ECF0043}"/>
              </a:ext>
            </a:extLst>
          </p:cNvPr>
          <p:cNvSpPr/>
          <p:nvPr/>
        </p:nvSpPr>
        <p:spPr>
          <a:xfrm>
            <a:off x="3066045" y="747922"/>
            <a:ext cx="4051970" cy="1557337"/>
          </a:xfrm>
          <a:prstGeom prst="irregularSeal1">
            <a:avLst/>
          </a:prstGeom>
          <a:solidFill>
            <a:srgbClr val="CC9900"/>
          </a:solidFill>
          <a:ln w="12700" cap="flat" cmpd="sng" algn="ctr">
            <a:solidFill>
              <a:srgbClr val="996633"/>
            </a:solidFill>
            <a:prstDash val="solid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defRPr/>
            </a:pPr>
            <a:r>
              <a:rPr lang="ar-AE" sz="2400" b="1" dirty="0">
                <a:solidFill>
                  <a:sysClr val="window" lastClr="FFFFFF"/>
                </a:solidFill>
                <a:latin typeface="Calibri" panose="020F0502020204030204"/>
                <a:cs typeface="Sultan Medium" pitchFamily="2" charset="-78"/>
              </a:rPr>
              <a:t>قوانين حصة التعلم عن بعد </a:t>
            </a:r>
            <a:endParaRPr lang="en-US" sz="2400" b="1" dirty="0">
              <a:solidFill>
                <a:sysClr val="window" lastClr="FFFFFF"/>
              </a:solidFill>
              <a:latin typeface="Calibri" panose="020F0502020204030204"/>
              <a:cs typeface="Sultan Medium" pitchFamily="2" charset="-78"/>
            </a:endParaRPr>
          </a:p>
        </p:txBody>
      </p:sp>
      <p:pic>
        <p:nvPicPr>
          <p:cNvPr id="9" name="صورة 1">
            <a:extLst>
              <a:ext uri="{FF2B5EF4-FFF2-40B4-BE49-F238E27FC236}">
                <a16:creationId xmlns:a16="http://schemas.microsoft.com/office/drawing/2014/main" id="{2EDB07EB-0E75-49E5-B9EB-5A51A8FCCC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04" y="1990312"/>
            <a:ext cx="8900848" cy="3872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9273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4817" t="24479" r="18814" b="21614"/>
          <a:stretch/>
        </p:blipFill>
        <p:spPr>
          <a:xfrm>
            <a:off x="628650" y="1428750"/>
            <a:ext cx="7872413" cy="42327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884790F-3D5B-47BD-8B4C-0C997E6EFD0F}"/>
              </a:ext>
            </a:extLst>
          </p:cNvPr>
          <p:cNvSpPr txBox="1"/>
          <p:nvPr/>
        </p:nvSpPr>
        <p:spPr>
          <a:xfrm>
            <a:off x="892806" y="2279100"/>
            <a:ext cx="9243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400" dirty="0">
                <a:solidFill>
                  <a:schemeClr val="accent1">
                    <a:lumMod val="75000"/>
                  </a:schemeClr>
                </a:solidFill>
              </a:rPr>
              <a:t>ـلَـلَ</a:t>
            </a: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666738-799B-4811-AF8F-6920769BBB21}"/>
              </a:ext>
            </a:extLst>
          </p:cNvPr>
          <p:cNvSpPr txBox="1"/>
          <p:nvPr/>
        </p:nvSpPr>
        <p:spPr>
          <a:xfrm>
            <a:off x="1156962" y="2740765"/>
            <a:ext cx="9243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400" dirty="0">
                <a:solidFill>
                  <a:schemeClr val="accent1">
                    <a:lumMod val="75000"/>
                  </a:schemeClr>
                </a:solidFill>
              </a:rPr>
              <a:t> فْعَـ</a:t>
            </a: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3A5DFE-8731-430A-BFEF-13E65D4FAEB1}"/>
              </a:ext>
            </a:extLst>
          </p:cNvPr>
          <p:cNvSpPr txBox="1"/>
          <p:nvPr/>
        </p:nvSpPr>
        <p:spPr>
          <a:xfrm>
            <a:off x="4512408" y="2732937"/>
            <a:ext cx="9243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400" dirty="0">
                <a:solidFill>
                  <a:schemeClr val="accent1">
                    <a:lumMod val="75000"/>
                  </a:schemeClr>
                </a:solidFill>
              </a:rPr>
              <a:t>فَعْـ  ـلَ</a:t>
            </a: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F86589-E49B-44F3-97A4-0FBF972EF3CF}"/>
              </a:ext>
            </a:extLst>
          </p:cNvPr>
          <p:cNvSpPr txBox="1"/>
          <p:nvPr/>
        </p:nvSpPr>
        <p:spPr>
          <a:xfrm>
            <a:off x="1014837" y="4129828"/>
            <a:ext cx="9243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400" dirty="0">
                <a:solidFill>
                  <a:schemeClr val="accent1">
                    <a:lumMod val="75000"/>
                  </a:schemeClr>
                </a:solidFill>
              </a:rPr>
              <a:t>ـلَـ</a:t>
            </a: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0B85D52-AAD1-4FB8-BB3A-23C20F90954C}"/>
              </a:ext>
            </a:extLst>
          </p:cNvPr>
          <p:cNvSpPr txBox="1"/>
          <p:nvPr/>
        </p:nvSpPr>
        <p:spPr>
          <a:xfrm>
            <a:off x="4791427" y="4577519"/>
            <a:ext cx="9243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400" dirty="0">
                <a:solidFill>
                  <a:schemeClr val="accent1">
                    <a:lumMod val="75000"/>
                  </a:schemeClr>
                </a:solidFill>
              </a:rPr>
              <a:t>ـفْـعـ</a:t>
            </a: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50BC7D-5701-445D-8695-70BC0BDA29E7}"/>
              </a:ext>
            </a:extLst>
          </p:cNvPr>
          <p:cNvSpPr txBox="1"/>
          <p:nvPr/>
        </p:nvSpPr>
        <p:spPr>
          <a:xfrm>
            <a:off x="853538" y="4577518"/>
            <a:ext cx="12089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400" dirty="0">
                <a:solidFill>
                  <a:schemeClr val="accent1">
                    <a:lumMod val="75000"/>
                  </a:schemeClr>
                </a:solidFill>
              </a:rPr>
              <a:t>فَـ  ـــلا </a:t>
            </a: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57094E6-66F5-4465-A18E-0CCAADB7DBC8}"/>
              </a:ext>
            </a:extLst>
          </p:cNvPr>
          <p:cNvSpPr txBox="1"/>
          <p:nvPr/>
        </p:nvSpPr>
        <p:spPr>
          <a:xfrm>
            <a:off x="4559385" y="5131516"/>
            <a:ext cx="924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dirty="0">
                <a:solidFill>
                  <a:schemeClr val="accent1">
                    <a:lumMod val="75000"/>
                  </a:schemeClr>
                </a:solidFill>
              </a:rPr>
              <a:t>ـفـ  عِـ 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C2D184A-1310-4B1E-81E9-48D70D41C233}"/>
              </a:ext>
            </a:extLst>
          </p:cNvPr>
          <p:cNvSpPr txBox="1"/>
          <p:nvPr/>
        </p:nvSpPr>
        <p:spPr>
          <a:xfrm>
            <a:off x="892805" y="5039183"/>
            <a:ext cx="9243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400" dirty="0">
                <a:solidFill>
                  <a:schemeClr val="accent1">
                    <a:lumMod val="75000"/>
                  </a:schemeClr>
                </a:solidFill>
              </a:rPr>
              <a:t>ـعالُ</a:t>
            </a: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728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  <p:bldP spid="8" grpId="0"/>
      <p:bldP spid="9" grpId="0"/>
      <p:bldP spid="10" grpId="0"/>
      <p:bldP spid="1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5257" t="39323" r="19839" b="36458"/>
          <a:stretch/>
        </p:blipFill>
        <p:spPr>
          <a:xfrm>
            <a:off x="849876" y="1614488"/>
            <a:ext cx="8065524" cy="20002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4FF3AA2-336D-4DF9-B64A-4F6CF7D58812}"/>
              </a:ext>
            </a:extLst>
          </p:cNvPr>
          <p:cNvSpPr txBox="1"/>
          <p:nvPr/>
        </p:nvSpPr>
        <p:spPr>
          <a:xfrm>
            <a:off x="5004048" y="2996952"/>
            <a:ext cx="9243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400" dirty="0">
                <a:solidFill>
                  <a:schemeClr val="accent1">
                    <a:lumMod val="75000"/>
                  </a:schemeClr>
                </a:solidFill>
              </a:rPr>
              <a:t>ـلَ</a:t>
            </a: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984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3206" t="19010" r="17936" b="23958"/>
          <a:stretch/>
        </p:blipFill>
        <p:spPr>
          <a:xfrm>
            <a:off x="828675" y="1200150"/>
            <a:ext cx="7886700" cy="429648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C773375-3B71-4265-8396-057DF51D278E}"/>
              </a:ext>
            </a:extLst>
          </p:cNvPr>
          <p:cNvSpPr txBox="1"/>
          <p:nvPr/>
        </p:nvSpPr>
        <p:spPr>
          <a:xfrm>
            <a:off x="4611757" y="3348392"/>
            <a:ext cx="1354205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ar-AE" b="1" dirty="0">
                <a:solidFill>
                  <a:schemeClr val="accent1">
                    <a:lumMod val="75000"/>
                  </a:schemeClr>
                </a:solidFill>
              </a:rPr>
              <a:t>بحرف أو حرفين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19BBC3-342A-44F7-8AE1-8DB942A6946E}"/>
              </a:ext>
            </a:extLst>
          </p:cNvPr>
          <p:cNvSpPr txBox="1"/>
          <p:nvPr/>
        </p:nvSpPr>
        <p:spPr>
          <a:xfrm>
            <a:off x="5249033" y="3684992"/>
            <a:ext cx="682072" cy="32316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ar-AE" sz="1500" dirty="0">
                <a:solidFill>
                  <a:schemeClr val="accent1">
                    <a:lumMod val="75000"/>
                  </a:schemeClr>
                </a:solidFill>
              </a:rPr>
              <a:t>ثلاثية</a:t>
            </a:r>
            <a:endParaRPr lang="en-US" sz="15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A767DD-F584-43C2-8102-D9B9EDE12BA6}"/>
              </a:ext>
            </a:extLst>
          </p:cNvPr>
          <p:cNvSpPr txBox="1"/>
          <p:nvPr/>
        </p:nvSpPr>
        <p:spPr>
          <a:xfrm>
            <a:off x="2693504" y="3391353"/>
            <a:ext cx="636106" cy="32316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ar-AE" sz="1500" b="1" dirty="0">
                <a:solidFill>
                  <a:schemeClr val="accent1">
                    <a:lumMod val="75000"/>
                  </a:schemeClr>
                </a:solidFill>
              </a:rPr>
              <a:t>الميزان</a:t>
            </a:r>
            <a:endParaRPr lang="en-US" sz="15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9A9345-8A81-44C7-8642-8F81C0E50FF5}"/>
              </a:ext>
            </a:extLst>
          </p:cNvPr>
          <p:cNvSpPr txBox="1"/>
          <p:nvPr/>
        </p:nvSpPr>
        <p:spPr>
          <a:xfrm>
            <a:off x="659088" y="3733678"/>
            <a:ext cx="682072" cy="32316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ar-AE" sz="1500" dirty="0">
                <a:solidFill>
                  <a:schemeClr val="accent1">
                    <a:lumMod val="75000"/>
                  </a:schemeClr>
                </a:solidFill>
              </a:rPr>
              <a:t>الثلاثية</a:t>
            </a:r>
            <a:endParaRPr lang="en-US" sz="15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0B584E-C72A-4F8F-9FF3-EAB969C57D51}"/>
              </a:ext>
            </a:extLst>
          </p:cNvPr>
          <p:cNvSpPr txBox="1"/>
          <p:nvPr/>
        </p:nvSpPr>
        <p:spPr>
          <a:xfrm>
            <a:off x="6788427" y="4461718"/>
            <a:ext cx="1062863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ar-AE" dirty="0">
                <a:solidFill>
                  <a:schemeClr val="accent1">
                    <a:lumMod val="75000"/>
                  </a:schemeClr>
                </a:solidFill>
              </a:rPr>
              <a:t>غير الثلاثية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8C0D8B9-8826-4F9B-91CF-E54C589BF6C9}"/>
              </a:ext>
            </a:extLst>
          </p:cNvPr>
          <p:cNvSpPr txBox="1"/>
          <p:nvPr/>
        </p:nvSpPr>
        <p:spPr>
          <a:xfrm>
            <a:off x="586409" y="4451778"/>
            <a:ext cx="3632128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ar-AE" dirty="0">
                <a:solidFill>
                  <a:schemeClr val="accent1">
                    <a:lumMod val="75000"/>
                  </a:schemeClr>
                </a:solidFill>
              </a:rPr>
              <a:t>حروف الأفعال والأسماء الثلاثية وغير الثلاثية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FB40B3-0DED-40B4-B4EA-A0871A0EAFD0}"/>
              </a:ext>
            </a:extLst>
          </p:cNvPr>
          <p:cNvSpPr txBox="1"/>
          <p:nvPr/>
        </p:nvSpPr>
        <p:spPr>
          <a:xfrm>
            <a:off x="4542182" y="2607927"/>
            <a:ext cx="746675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ar-AE" b="1" dirty="0">
                <a:solidFill>
                  <a:schemeClr val="accent1">
                    <a:lumMod val="75000"/>
                  </a:schemeClr>
                </a:solidFill>
              </a:rPr>
              <a:t>حرفين أو ثلاثة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0133838-3606-45EB-8DD9-B931E646C6D5}"/>
              </a:ext>
            </a:extLst>
          </p:cNvPr>
          <p:cNvSpPr txBox="1"/>
          <p:nvPr/>
        </p:nvSpPr>
        <p:spPr>
          <a:xfrm>
            <a:off x="172692" y="3315660"/>
            <a:ext cx="1354205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ar-AE" b="1" dirty="0">
                <a:solidFill>
                  <a:schemeClr val="accent1">
                    <a:lumMod val="75000"/>
                  </a:schemeClr>
                </a:solidFill>
              </a:rPr>
              <a:t>حرف أو حرفان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00C7A52-FEA7-4A2B-B27E-0D8FA947EA4C}"/>
              </a:ext>
            </a:extLst>
          </p:cNvPr>
          <p:cNvSpPr txBox="1"/>
          <p:nvPr/>
        </p:nvSpPr>
        <p:spPr>
          <a:xfrm>
            <a:off x="172692" y="2607926"/>
            <a:ext cx="1574107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ar-AE" b="1" dirty="0">
                <a:solidFill>
                  <a:schemeClr val="accent1">
                    <a:lumMod val="75000"/>
                  </a:schemeClr>
                </a:solidFill>
              </a:rPr>
              <a:t>حرف أوحرفان أو ثلاثة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1486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0966" t="14845" r="17643" b="9635"/>
          <a:stretch/>
        </p:blipFill>
        <p:spPr>
          <a:xfrm>
            <a:off x="467544" y="1143000"/>
            <a:ext cx="8136903" cy="5238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28470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7497" t="13021" r="8125" b="14323"/>
          <a:stretch/>
        </p:blipFill>
        <p:spPr>
          <a:xfrm>
            <a:off x="418230" y="1185863"/>
            <a:ext cx="8168558" cy="4486275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40C6248E-43AE-4901-87C5-768F0FC54BAA}"/>
              </a:ext>
            </a:extLst>
          </p:cNvPr>
          <p:cNvSpPr/>
          <p:nvPr/>
        </p:nvSpPr>
        <p:spPr>
          <a:xfrm>
            <a:off x="3031436" y="2059885"/>
            <a:ext cx="755374" cy="407504"/>
          </a:xfrm>
          <a:prstGeom prst="ellipse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B6054C1-6FA6-4250-B5E3-A45334F6DC77}"/>
              </a:ext>
            </a:extLst>
          </p:cNvPr>
          <p:cNvSpPr/>
          <p:nvPr/>
        </p:nvSpPr>
        <p:spPr>
          <a:xfrm>
            <a:off x="1098275" y="2591629"/>
            <a:ext cx="755374" cy="407504"/>
          </a:xfrm>
          <a:prstGeom prst="ellipse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2BAD08D-1F9F-4CBE-B8A8-E0984E8C2C55}"/>
              </a:ext>
            </a:extLst>
          </p:cNvPr>
          <p:cNvSpPr/>
          <p:nvPr/>
        </p:nvSpPr>
        <p:spPr>
          <a:xfrm>
            <a:off x="3021497" y="3071191"/>
            <a:ext cx="755374" cy="407504"/>
          </a:xfrm>
          <a:prstGeom prst="ellipse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3C2D3AC-81D6-43DA-BE60-C2210F988506}"/>
              </a:ext>
            </a:extLst>
          </p:cNvPr>
          <p:cNvSpPr/>
          <p:nvPr/>
        </p:nvSpPr>
        <p:spPr>
          <a:xfrm>
            <a:off x="1098274" y="3592996"/>
            <a:ext cx="755374" cy="407504"/>
          </a:xfrm>
          <a:prstGeom prst="ellipse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08FF0A3-E2E3-495E-989F-BC70BAB053A7}"/>
              </a:ext>
            </a:extLst>
          </p:cNvPr>
          <p:cNvSpPr/>
          <p:nvPr/>
        </p:nvSpPr>
        <p:spPr>
          <a:xfrm>
            <a:off x="4880113" y="4050194"/>
            <a:ext cx="834887" cy="444777"/>
          </a:xfrm>
          <a:prstGeom prst="ellipse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D63EA68-5B71-4E14-A5DF-41B9BC2ED617}"/>
              </a:ext>
            </a:extLst>
          </p:cNvPr>
          <p:cNvSpPr/>
          <p:nvPr/>
        </p:nvSpPr>
        <p:spPr>
          <a:xfrm>
            <a:off x="4890052" y="4552121"/>
            <a:ext cx="795130" cy="459686"/>
          </a:xfrm>
          <a:prstGeom prst="ellipse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4B06009-F231-4FA8-9845-B11AE33881F6}"/>
              </a:ext>
            </a:extLst>
          </p:cNvPr>
          <p:cNvSpPr/>
          <p:nvPr/>
        </p:nvSpPr>
        <p:spPr>
          <a:xfrm>
            <a:off x="3031436" y="5071441"/>
            <a:ext cx="755374" cy="407504"/>
          </a:xfrm>
          <a:prstGeom prst="ellipse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626526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5739" t="22135" r="9005" b="25781"/>
          <a:stretch/>
        </p:blipFill>
        <p:spPr>
          <a:xfrm>
            <a:off x="555640" y="1157288"/>
            <a:ext cx="8188310" cy="40862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FD5D41C-4E3B-41CA-B9EE-29C34A868C60}"/>
              </a:ext>
            </a:extLst>
          </p:cNvPr>
          <p:cNvSpPr txBox="1"/>
          <p:nvPr/>
        </p:nvSpPr>
        <p:spPr>
          <a:xfrm>
            <a:off x="5880944" y="2549567"/>
            <a:ext cx="9243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400" dirty="0">
                <a:solidFill>
                  <a:schemeClr val="accent1">
                    <a:lumMod val="75000"/>
                  </a:schemeClr>
                </a:solidFill>
              </a:rPr>
              <a:t>فَـعَـلٌ</a:t>
            </a: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4BA0C9-995E-4D98-B3FB-70A95AC14E8D}"/>
              </a:ext>
            </a:extLst>
          </p:cNvPr>
          <p:cNvSpPr txBox="1"/>
          <p:nvPr/>
        </p:nvSpPr>
        <p:spPr>
          <a:xfrm>
            <a:off x="5880944" y="3187977"/>
            <a:ext cx="9243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400" dirty="0">
                <a:solidFill>
                  <a:schemeClr val="accent1">
                    <a:lumMod val="75000"/>
                  </a:schemeClr>
                </a:solidFill>
              </a:rPr>
              <a:t>مَفْـعـولٌ</a:t>
            </a: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94D108-9B52-4B06-B7AC-C7EB4E8CC3EB}"/>
              </a:ext>
            </a:extLst>
          </p:cNvPr>
          <p:cNvSpPr txBox="1"/>
          <p:nvPr/>
        </p:nvSpPr>
        <p:spPr>
          <a:xfrm>
            <a:off x="5880944" y="3833661"/>
            <a:ext cx="9243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400" dirty="0">
                <a:solidFill>
                  <a:schemeClr val="accent1">
                    <a:lumMod val="75000"/>
                  </a:schemeClr>
                </a:solidFill>
              </a:rPr>
              <a:t>اِفْتِعالُ</a:t>
            </a: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3E0501-BC2D-4CA5-B25F-16A01B14C180}"/>
              </a:ext>
            </a:extLst>
          </p:cNvPr>
          <p:cNvSpPr txBox="1"/>
          <p:nvPr/>
        </p:nvSpPr>
        <p:spPr>
          <a:xfrm>
            <a:off x="5880944" y="4423929"/>
            <a:ext cx="9243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400" dirty="0">
                <a:solidFill>
                  <a:schemeClr val="accent1">
                    <a:lumMod val="75000"/>
                  </a:schemeClr>
                </a:solidFill>
              </a:rPr>
              <a:t>فاعِـلَةُ</a:t>
            </a: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B2F5D6-0EDC-4514-BE65-12B2D241DC23}"/>
              </a:ext>
            </a:extLst>
          </p:cNvPr>
          <p:cNvSpPr txBox="1"/>
          <p:nvPr/>
        </p:nvSpPr>
        <p:spPr>
          <a:xfrm>
            <a:off x="3361375" y="2549567"/>
            <a:ext cx="9243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400" dirty="0">
                <a:solidFill>
                  <a:schemeClr val="accent1">
                    <a:lumMod val="75000"/>
                  </a:schemeClr>
                </a:solidFill>
              </a:rPr>
              <a:t>أَفْـعَـلُ</a:t>
            </a: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6DB51EC-11DA-42FD-A5D6-4D32A20BAEBC}"/>
              </a:ext>
            </a:extLst>
          </p:cNvPr>
          <p:cNvSpPr txBox="1"/>
          <p:nvPr/>
        </p:nvSpPr>
        <p:spPr>
          <a:xfrm>
            <a:off x="3361375" y="3200400"/>
            <a:ext cx="9243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400" dirty="0">
                <a:solidFill>
                  <a:schemeClr val="accent1">
                    <a:lumMod val="75000"/>
                  </a:schemeClr>
                </a:solidFill>
              </a:rPr>
              <a:t>نَـفْعَـلُ</a:t>
            </a: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1B36E2D-BAB0-4C58-BCCC-754F0035EE3B}"/>
              </a:ext>
            </a:extLst>
          </p:cNvPr>
          <p:cNvSpPr txBox="1"/>
          <p:nvPr/>
        </p:nvSpPr>
        <p:spPr>
          <a:xfrm>
            <a:off x="3361375" y="3833661"/>
            <a:ext cx="9243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400" dirty="0">
                <a:solidFill>
                  <a:schemeClr val="accent1">
                    <a:lumMod val="75000"/>
                  </a:schemeClr>
                </a:solidFill>
              </a:rPr>
              <a:t>يُفاعِـلُ</a:t>
            </a: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08B73FF-C93A-47D3-A3B5-D20D702DBFF4}"/>
              </a:ext>
            </a:extLst>
          </p:cNvPr>
          <p:cNvSpPr txBox="1"/>
          <p:nvPr/>
        </p:nvSpPr>
        <p:spPr>
          <a:xfrm>
            <a:off x="3250096" y="4466922"/>
            <a:ext cx="1035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400" dirty="0">
                <a:solidFill>
                  <a:schemeClr val="accent1">
                    <a:lumMod val="75000"/>
                  </a:schemeClr>
                </a:solidFill>
              </a:rPr>
              <a:t>يَسْتَـفْعِـلُ</a:t>
            </a: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46F3A00-5BB5-4095-8EF3-49459F6D70BD}"/>
              </a:ext>
            </a:extLst>
          </p:cNvPr>
          <p:cNvSpPr txBox="1"/>
          <p:nvPr/>
        </p:nvSpPr>
        <p:spPr>
          <a:xfrm>
            <a:off x="752354" y="2579384"/>
            <a:ext cx="9243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400" dirty="0">
                <a:solidFill>
                  <a:schemeClr val="accent1">
                    <a:lumMod val="75000"/>
                  </a:schemeClr>
                </a:solidFill>
              </a:rPr>
              <a:t>فَـعِـلَ</a:t>
            </a: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B182ED1-B060-4B07-8163-AF58AB610282}"/>
              </a:ext>
            </a:extLst>
          </p:cNvPr>
          <p:cNvSpPr txBox="1"/>
          <p:nvPr/>
        </p:nvSpPr>
        <p:spPr>
          <a:xfrm>
            <a:off x="752354" y="3270153"/>
            <a:ext cx="9243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400" dirty="0">
                <a:solidFill>
                  <a:schemeClr val="accent1">
                    <a:lumMod val="75000"/>
                  </a:schemeClr>
                </a:solidFill>
              </a:rPr>
              <a:t>فاعَـلَ</a:t>
            </a: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E01E5AD-005B-4C4B-A881-7CB3724590BA}"/>
              </a:ext>
            </a:extLst>
          </p:cNvPr>
          <p:cNvSpPr txBox="1"/>
          <p:nvPr/>
        </p:nvSpPr>
        <p:spPr>
          <a:xfrm>
            <a:off x="752354" y="3879017"/>
            <a:ext cx="9243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400" dirty="0">
                <a:solidFill>
                  <a:schemeClr val="accent1">
                    <a:lumMod val="75000"/>
                  </a:schemeClr>
                </a:solidFill>
              </a:rPr>
              <a:t>اِفْتَـعَلَ</a:t>
            </a: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C6421C2-FD82-4D50-95D9-4A4639BF68BF}"/>
              </a:ext>
            </a:extLst>
          </p:cNvPr>
          <p:cNvSpPr txBox="1"/>
          <p:nvPr/>
        </p:nvSpPr>
        <p:spPr>
          <a:xfrm>
            <a:off x="752353" y="4501980"/>
            <a:ext cx="10366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400" dirty="0">
                <a:solidFill>
                  <a:schemeClr val="accent1">
                    <a:lumMod val="75000"/>
                  </a:schemeClr>
                </a:solidFill>
              </a:rPr>
              <a:t>اِسْتَـفْـعَـلَ</a:t>
            </a: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C97C2A5-6D83-4F3C-8049-F14CBDBB5114}"/>
              </a:ext>
            </a:extLst>
          </p:cNvPr>
          <p:cNvSpPr/>
          <p:nvPr/>
        </p:nvSpPr>
        <p:spPr>
          <a:xfrm>
            <a:off x="2544418" y="3566924"/>
            <a:ext cx="228600" cy="821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966282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9253" t="12239" r="8272" b="17969"/>
          <a:stretch/>
        </p:blipFill>
        <p:spPr>
          <a:xfrm>
            <a:off x="585788" y="1114425"/>
            <a:ext cx="8258175" cy="447109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B4EC747-862F-42B7-8240-D76BE1825B65}"/>
              </a:ext>
            </a:extLst>
          </p:cNvPr>
          <p:cNvSpPr txBox="1"/>
          <p:nvPr/>
        </p:nvSpPr>
        <p:spPr>
          <a:xfrm>
            <a:off x="4479527" y="4067860"/>
            <a:ext cx="9243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400" dirty="0">
                <a:solidFill>
                  <a:schemeClr val="accent1">
                    <a:lumMod val="75000"/>
                  </a:schemeClr>
                </a:solidFill>
              </a:rPr>
              <a:t>يهدي</a:t>
            </a: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C149C2F-BA40-4AE6-AED7-CB288869469A}"/>
              </a:ext>
            </a:extLst>
          </p:cNvPr>
          <p:cNvSpPr txBox="1"/>
          <p:nvPr/>
        </p:nvSpPr>
        <p:spPr>
          <a:xfrm>
            <a:off x="1940080" y="4067860"/>
            <a:ext cx="9243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400" dirty="0">
                <a:solidFill>
                  <a:schemeClr val="accent1">
                    <a:lumMod val="75000"/>
                  </a:schemeClr>
                </a:solidFill>
              </a:rPr>
              <a:t>يتحرّى</a:t>
            </a: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082A5A-4E27-4C8A-97AD-67F12EEBC62F}"/>
              </a:ext>
            </a:extLst>
          </p:cNvPr>
          <p:cNvSpPr txBox="1"/>
          <p:nvPr/>
        </p:nvSpPr>
        <p:spPr>
          <a:xfrm>
            <a:off x="4479527" y="4506441"/>
            <a:ext cx="9243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400" dirty="0">
                <a:solidFill>
                  <a:schemeClr val="accent1">
                    <a:lumMod val="75000"/>
                  </a:schemeClr>
                </a:solidFill>
              </a:rPr>
              <a:t>رَسولُ</a:t>
            </a: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B54551-1D56-441A-8B82-9CDEC50BB3DD}"/>
              </a:ext>
            </a:extLst>
          </p:cNvPr>
          <p:cNvSpPr txBox="1"/>
          <p:nvPr/>
        </p:nvSpPr>
        <p:spPr>
          <a:xfrm>
            <a:off x="2003442" y="4506441"/>
            <a:ext cx="9243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400" dirty="0">
                <a:solidFill>
                  <a:schemeClr val="accent1">
                    <a:lumMod val="75000"/>
                  </a:schemeClr>
                </a:solidFill>
              </a:rPr>
              <a:t>الصِّدْق</a:t>
            </a: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67CE88-1557-4AE5-A866-59DF1D6D3FAA}"/>
              </a:ext>
            </a:extLst>
          </p:cNvPr>
          <p:cNvSpPr txBox="1"/>
          <p:nvPr/>
        </p:nvSpPr>
        <p:spPr>
          <a:xfrm>
            <a:off x="4479527" y="5019258"/>
            <a:ext cx="9243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400" dirty="0">
                <a:solidFill>
                  <a:schemeClr val="accent1">
                    <a:lumMod val="75000"/>
                  </a:schemeClr>
                </a:solidFill>
              </a:rPr>
              <a:t>قال</a:t>
            </a: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0A96B38-8F2D-4FA9-BCDA-80D68B02C960}"/>
              </a:ext>
            </a:extLst>
          </p:cNvPr>
          <p:cNvSpPr txBox="1"/>
          <p:nvPr/>
        </p:nvSpPr>
        <p:spPr>
          <a:xfrm>
            <a:off x="1940080" y="5019257"/>
            <a:ext cx="9243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400" dirty="0">
                <a:solidFill>
                  <a:schemeClr val="accent1">
                    <a:lumMod val="75000"/>
                  </a:schemeClr>
                </a:solidFill>
              </a:rPr>
              <a:t>صَحيحُ</a:t>
            </a: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334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66DAF-E51F-4DB8-8646-FEBD2ABE8A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1530" y="1801530"/>
            <a:ext cx="3030470" cy="745629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ar-AE" dirty="0"/>
              <a:t>هيا نلعب ونتعلم 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A39B42-8ECE-4A52-8F2E-C71A546653D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52401" y="2547158"/>
            <a:ext cx="4705030" cy="3472641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r"/>
            <a:r>
              <a:rPr lang="ar-AE" b="1" dirty="0"/>
              <a:t>ونستمتع في التعلم ووفقِ </a:t>
            </a:r>
            <a:r>
              <a:rPr lang="ar-AE" b="1" dirty="0" smtClean="0"/>
              <a:t>ما تعلمنا من الكلمة والوزن</a:t>
            </a:r>
          </a:p>
          <a:p>
            <a:pPr algn="r"/>
            <a:r>
              <a:rPr lang="en-US" b="1" dirty="0"/>
              <a:t>https://wordwall.net/ar/resource/604732</a:t>
            </a:r>
            <a:endParaRPr lang="ar-AE" b="1" dirty="0" smtClean="0"/>
          </a:p>
        </p:txBody>
      </p:sp>
      <p:pic>
        <p:nvPicPr>
          <p:cNvPr id="5" name="مؤقت خمس دقائق">
            <a:hlinkClick r:id="" action="ppaction://media"/>
            <a:extLst>
              <a:ext uri="{FF2B5EF4-FFF2-40B4-BE49-F238E27FC236}">
                <a16:creationId xmlns:a16="http://schemas.microsoft.com/office/drawing/2014/main" id="{7405CB02-782B-41EF-A6A9-5619DEC5571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98364" y="1555553"/>
            <a:ext cx="935268" cy="688216"/>
          </a:xfrm>
          <a:prstGeom prst="rect">
            <a:avLst/>
          </a:prstGeom>
        </p:spPr>
      </p:pic>
      <p:pic>
        <p:nvPicPr>
          <p:cNvPr id="6" name="Content Placeholder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03426583-A101-4956-AB2A-2BAA83E88BD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93" r="-1" b="8365"/>
          <a:stretch/>
        </p:blipFill>
        <p:spPr>
          <a:xfrm>
            <a:off x="4857431" y="2095997"/>
            <a:ext cx="3857504" cy="2666007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528663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7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690F5563-FFFF-40B2-91A5-4B6FDABB9841}"/>
              </a:ext>
            </a:extLst>
          </p:cNvPr>
          <p:cNvSpPr txBox="1">
            <a:spLocks noChangeArrowheads="1"/>
          </p:cNvSpPr>
          <p:nvPr/>
        </p:nvSpPr>
        <p:spPr>
          <a:xfrm>
            <a:off x="757877" y="1609570"/>
            <a:ext cx="7628246" cy="393898"/>
          </a:xfrm>
          <a:prstGeom prst="rect">
            <a:avLst/>
          </a:prstGeom>
          <a:solidFill>
            <a:srgbClr val="C8201F"/>
          </a:solidFill>
        </p:spPr>
        <p:txBody>
          <a:bodyPr/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AE" altLang="ar-AE" sz="2284" b="1" dirty="0">
                <a:solidFill>
                  <a:srgbClr val="FFFF00"/>
                </a:solidFill>
              </a:rPr>
              <a:t>بطاقة الخروج </a:t>
            </a:r>
            <a:endParaRPr lang="en-US" altLang="ar-AE" sz="2284" b="1" dirty="0">
              <a:solidFill>
                <a:srgbClr val="FFFF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310DD62-900B-46D8-BADB-DA7A5B271A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619" y="4343922"/>
            <a:ext cx="1430028" cy="783264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300A413-E481-47FA-BA4F-85E3B95D46BE}"/>
              </a:ext>
            </a:extLst>
          </p:cNvPr>
          <p:cNvGrpSpPr/>
          <p:nvPr/>
        </p:nvGrpSpPr>
        <p:grpSpPr>
          <a:xfrm>
            <a:off x="1211581" y="2107559"/>
            <a:ext cx="6549390" cy="3140872"/>
            <a:chOff x="280477" y="753075"/>
            <a:chExt cx="8583045" cy="5860113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B33665E-4C00-45D5-AFF5-481DB45CD5B4}"/>
                </a:ext>
              </a:extLst>
            </p:cNvPr>
            <p:cNvGrpSpPr/>
            <p:nvPr/>
          </p:nvGrpSpPr>
          <p:grpSpPr>
            <a:xfrm>
              <a:off x="280477" y="753075"/>
              <a:ext cx="8583045" cy="5860113"/>
              <a:chOff x="395536" y="980727"/>
              <a:chExt cx="8583045" cy="5860113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CBB62796-1053-4733-92E5-5F383E7E93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5536" y="980727"/>
                <a:ext cx="8583045" cy="5860113"/>
              </a:xfrm>
              <a:prstGeom prst="rect">
                <a:avLst/>
              </a:prstGeom>
            </p:spPr>
          </p:pic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E205C1D0-5729-41F1-A787-46170FF040BE}"/>
                  </a:ext>
                </a:extLst>
              </p:cNvPr>
              <p:cNvSpPr/>
              <p:nvPr/>
            </p:nvSpPr>
            <p:spPr>
              <a:xfrm>
                <a:off x="971600" y="1556792"/>
                <a:ext cx="7488832" cy="864096"/>
              </a:xfrm>
              <a:prstGeom prst="rect">
                <a:avLst/>
              </a:prstGeom>
              <a:solidFill>
                <a:schemeClr val="bg1"/>
              </a:solidFill>
              <a:ln w="76200">
                <a:solidFill>
                  <a:srgbClr val="C91F1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1"/>
                <a:r>
                  <a:rPr lang="en-US" sz="2031" b="1" dirty="0">
                    <a:solidFill>
                      <a:schemeClr val="tx1"/>
                    </a:solidFill>
                  </a:rPr>
                  <a:t>EXIT CARD </a:t>
                </a:r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C3F23082-16C8-4201-8145-AB61F15A37F4}"/>
                  </a:ext>
                </a:extLst>
              </p:cNvPr>
              <p:cNvSpPr/>
              <p:nvPr/>
            </p:nvSpPr>
            <p:spPr>
              <a:xfrm>
                <a:off x="971600" y="2710177"/>
                <a:ext cx="7488832" cy="3588772"/>
              </a:xfrm>
              <a:prstGeom prst="rect">
                <a:avLst/>
              </a:prstGeom>
              <a:solidFill>
                <a:schemeClr val="bg1"/>
              </a:solidFill>
              <a:ln w="76200">
                <a:solidFill>
                  <a:srgbClr val="28398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1"/>
                <a:endParaRPr lang="ar-AE" sz="2031" b="1" dirty="0">
                  <a:solidFill>
                    <a:srgbClr val="C00000"/>
                  </a:solidFill>
                </a:endParaRPr>
              </a:p>
              <a:p>
                <a:pPr algn="ctr" rtl="1"/>
                <a:endParaRPr lang="ar-AE" sz="2031" dirty="0">
                  <a:solidFill>
                    <a:schemeClr val="tx1"/>
                  </a:solidFill>
                </a:endParaRPr>
              </a:p>
              <a:p>
                <a:pPr algn="ctr" rtl="1"/>
                <a:endParaRPr lang="ar-AE" sz="2031" dirty="0">
                  <a:solidFill>
                    <a:schemeClr val="tx1"/>
                  </a:solidFill>
                </a:endParaRPr>
              </a:p>
              <a:p>
                <a:pPr algn="ctr" rtl="1"/>
                <a:endParaRPr lang="en-US" sz="2031" dirty="0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4102" name="Picture 6" descr="Image result for book clipart&quot;">
              <a:extLst>
                <a:ext uri="{FF2B5EF4-FFF2-40B4-BE49-F238E27FC236}">
                  <a16:creationId xmlns:a16="http://schemas.microsoft.com/office/drawing/2014/main" id="{BA886141-88F2-4949-B5C7-3AE6013073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24128" y="3899617"/>
              <a:ext cx="2525889" cy="19468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4" descr="Image result for book clipart&quot;">
              <a:extLst>
                <a:ext uri="{FF2B5EF4-FFF2-40B4-BE49-F238E27FC236}">
                  <a16:creationId xmlns:a16="http://schemas.microsoft.com/office/drawing/2014/main" id="{D2F7A134-BE39-4E3A-9DC9-B784FE9A54C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000"/>
            <a:stretch/>
          </p:blipFill>
          <p:spPr bwMode="auto">
            <a:xfrm>
              <a:off x="985354" y="3683131"/>
              <a:ext cx="1765770" cy="21011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BDBD2E7E-E9C7-40FB-BA7C-3D517D40A61A}"/>
              </a:ext>
            </a:extLst>
          </p:cNvPr>
          <p:cNvSpPr txBox="1"/>
          <p:nvPr/>
        </p:nvSpPr>
        <p:spPr>
          <a:xfrm>
            <a:off x="3097178" y="3107177"/>
            <a:ext cx="2502346" cy="678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808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التقويم الختامي</a:t>
            </a:r>
          </a:p>
        </p:txBody>
      </p:sp>
    </p:spTree>
    <p:extLst>
      <p:ext uri="{BB962C8B-B14F-4D97-AF65-F5344CB8AC3E}">
        <p14:creationId xmlns:p14="http://schemas.microsoft.com/office/powerpoint/2010/main" val="32738165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  <p:sndAc>
          <p:stSnd>
            <p:snd r:embed="rId2" name="arrow.wav"/>
          </p:stSnd>
        </p:sndAc>
      </p:transition>
    </mc:Choice>
    <mc:Fallback xmlns="">
      <p:transition spd="slow">
        <p:fade/>
        <p:sndAc>
          <p:stSnd>
            <p:snd r:embed="rId7" name="arrow.wav"/>
          </p:stSnd>
        </p:sndAc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9400" t="14063" r="9443" b="7552"/>
          <a:stretch/>
        </p:blipFill>
        <p:spPr>
          <a:xfrm>
            <a:off x="1043608" y="660627"/>
            <a:ext cx="7758113" cy="4804922"/>
          </a:xfrm>
          <a:prstGeom prst="rect">
            <a:avLst/>
          </a:prstGeom>
        </p:spPr>
      </p:pic>
      <p:pic>
        <p:nvPicPr>
          <p:cNvPr id="3" name="Content Placeholder 3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ED0422ED-702A-4210-9D08-B3A10A39B56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250" b="79333" l="20250" r="80000">
                        <a14:foregroundMark x1="59167" y1="22167" x2="76000" y2="31833"/>
                        <a14:foregroundMark x1="75000" y1="26833" x2="75000" y2="26833"/>
                        <a14:foregroundMark x1="59750" y1="19250" x2="59750" y2="19250"/>
                        <a14:foregroundMark x1="80083" y1="32000" x2="80083" y2="32000"/>
                        <a14:foregroundMark x1="72500" y1="35083" x2="31167" y2="73917"/>
                        <a14:foregroundMark x1="31167" y1="73917" x2="31167" y2="73917"/>
                        <a14:foregroundMark x1="33833" y1="72750" x2="31250" y2="49417"/>
                        <a14:foregroundMark x1="31250" y1="49417" x2="27500" y2="41750"/>
                        <a14:foregroundMark x1="27500" y1="41750" x2="27500" y2="40500"/>
                        <a14:foregroundMark x1="31750" y1="40917" x2="58000" y2="55750"/>
                        <a14:foregroundMark x1="58250" y1="55750" x2="68250" y2="67917"/>
                        <a14:foregroundMark x1="44083" y1="72750" x2="36500" y2="71917"/>
                        <a14:foregroundMark x1="36500" y1="71917" x2="26333" y2="74750"/>
                        <a14:foregroundMark x1="26167" y1="74750" x2="24583" y2="72750"/>
                        <a14:foregroundMark x1="26917" y1="69667" x2="26500" y2="52917"/>
                        <a14:foregroundMark x1="26500" y1="52917" x2="41167" y2="54417"/>
                        <a14:foregroundMark x1="41167" y1="54417" x2="72000" y2="69083"/>
                        <a14:foregroundMark x1="72000" y1="69083" x2="73667" y2="73583"/>
                        <a14:foregroundMark x1="73667" y1="73750" x2="54750" y2="73917"/>
                        <a14:foregroundMark x1="72167" y1="58917" x2="73083" y2="48083"/>
                        <a14:foregroundMark x1="73083" y1="47833" x2="67917" y2="45583"/>
                        <a14:foregroundMark x1="67500" y1="45583" x2="64417" y2="53833"/>
                        <a14:foregroundMark x1="58417" y1="62333" x2="50333" y2="73917"/>
                        <a14:foregroundMark x1="49917" y1="74750" x2="26333" y2="76083"/>
                        <a14:foregroundMark x1="26167" y1="76083" x2="25167" y2="51167"/>
                        <a14:foregroundMark x1="25167" y1="51167" x2="43083" y2="49500"/>
                        <a14:foregroundMark x1="43083" y1="49500" x2="48333" y2="49583"/>
                        <a14:foregroundMark x1="65000" y1="56917" x2="70583" y2="63917"/>
                        <a14:foregroundMark x1="70750" y1="63917" x2="75333" y2="71167"/>
                        <a14:foregroundMark x1="75333" y1="71167" x2="77000" y2="76833"/>
                        <a14:foregroundMark x1="76583" y1="76833" x2="47750" y2="76667"/>
                        <a14:foregroundMark x1="47750" y1="76667" x2="25750" y2="76500"/>
                        <a14:foregroundMark x1="25333" y1="76500" x2="25583" y2="78417"/>
                        <a14:foregroundMark x1="32500" y1="79000" x2="32500" y2="79000"/>
                        <a14:foregroundMark x1="21500" y1="67417" x2="21500" y2="67417"/>
                        <a14:foregroundMark x1="20500" y1="26000" x2="20500" y2="26000"/>
                        <a14:foregroundMark x1="76750" y1="24083" x2="76750" y2="24083"/>
                        <a14:foregroundMark x1="76167" y1="24083" x2="76000" y2="29083"/>
                        <a14:foregroundMark x1="76000" y1="35917" x2="76167" y2="43417"/>
                        <a14:foregroundMark x1="76167" y1="43417" x2="76167" y2="50750"/>
                        <a14:foregroundMark x1="76167" y1="50917" x2="77167" y2="59083"/>
                        <a14:foregroundMark x1="77167" y1="58500" x2="77917" y2="65667"/>
                        <a14:foregroundMark x1="77917" y1="65667" x2="77917" y2="65667"/>
                        <a14:foregroundMark x1="77917" y1="65250" x2="78667" y2="72000"/>
                        <a14:foregroundMark x1="78667" y1="71250" x2="80083" y2="79167"/>
                        <a14:foregroundMark x1="76417" y1="43000" x2="77000" y2="56167"/>
                        <a14:foregroundMark x1="77333" y1="55583" x2="77333" y2="55583"/>
                        <a14:foregroundMark x1="79833" y1="32417" x2="78500" y2="33333"/>
                        <a14:foregroundMark x1="20333" y1="28917" x2="21083" y2="43000"/>
                        <a14:foregroundMark x1="20917" y1="43250" x2="20750" y2="54417"/>
                        <a14:foregroundMark x1="20750" y1="53833" x2="20500" y2="64083"/>
                        <a14:foregroundMark x1="20500" y1="63917" x2="20500" y2="73750"/>
                        <a14:foregroundMark x1="20500" y1="74167" x2="24750" y2="79333"/>
                        <a14:foregroundMark x1="23250" y1="27583" x2="30500" y2="28500"/>
                        <a14:foregroundMark x1="30500" y1="28500" x2="30583" y2="28750"/>
                        <a14:foregroundMark x1="30750" y1="28500" x2="38750" y2="28750"/>
                        <a14:foregroundMark x1="38750" y1="28750" x2="46333" y2="28333"/>
                        <a14:foregroundMark x1="46333" y1="28333" x2="59750" y2="28333"/>
                        <a14:foregroundMark x1="59750" y1="28750" x2="45250" y2="29333"/>
                        <a14:foregroundMark x1="45250" y1="29333" x2="23833" y2="28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980" t="17384" r="15686" b="17495"/>
          <a:stretch/>
        </p:blipFill>
        <p:spPr>
          <a:xfrm rot="186105">
            <a:off x="81882" y="3497046"/>
            <a:ext cx="3133133" cy="31113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2D8C52A-21A2-4690-899E-0323C33850D4}"/>
              </a:ext>
            </a:extLst>
          </p:cNvPr>
          <p:cNvSpPr txBox="1"/>
          <p:nvPr/>
        </p:nvSpPr>
        <p:spPr>
          <a:xfrm>
            <a:off x="467544" y="4509120"/>
            <a:ext cx="23042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400" b="1" dirty="0">
                <a:solidFill>
                  <a:schemeClr val="accent1">
                    <a:lumMod val="50000"/>
                  </a:schemeClr>
                </a:solidFill>
              </a:rPr>
              <a:t>بطاقة الخروج/ </a:t>
            </a:r>
            <a:r>
              <a:rPr lang="ar-AE" sz="2400" b="1" dirty="0" smtClean="0">
                <a:solidFill>
                  <a:schemeClr val="accent1">
                    <a:lumMod val="50000"/>
                  </a:schemeClr>
                </a:solidFill>
              </a:rPr>
              <a:t>واجب حل النشاط </a:t>
            </a:r>
            <a:r>
              <a:rPr lang="ar-AE" sz="2400" b="1" dirty="0">
                <a:solidFill>
                  <a:schemeClr val="accent1">
                    <a:lumMod val="50000"/>
                  </a:schemeClr>
                </a:solidFill>
              </a:rPr>
              <a:t>على البوابة</a:t>
            </a:r>
            <a:endParaRPr lang="en-US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77489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66DAF-E51F-4DB8-8646-FEBD2ABE8A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373" y="1259041"/>
            <a:ext cx="4040627" cy="994172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ar-AE" dirty="0"/>
              <a:t>هيا نلعب ونتعلم 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A39B42-8ECE-4A52-8F2E-C71A546653D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31373" y="2253212"/>
            <a:ext cx="4040627" cy="3263504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r"/>
            <a:r>
              <a:rPr lang="ar-AE" b="1" dirty="0" smtClean="0"/>
              <a:t>ونستمتع في التعلم ونكتشف عنوان الدرس من خلال الصورة </a:t>
            </a:r>
          </a:p>
          <a:p>
            <a:pPr algn="r"/>
            <a:endParaRPr lang="ar-AE" b="1" dirty="0"/>
          </a:p>
          <a:p>
            <a:pPr algn="r"/>
            <a:r>
              <a:rPr lang="en-US" dirty="0"/>
              <a:t>https://www.jigsawplanet.com/?rc=play&amp;pid=0eab777b7219</a:t>
            </a:r>
            <a:endParaRPr lang="ar-AE" b="1" dirty="0"/>
          </a:p>
        </p:txBody>
      </p:sp>
      <p:pic>
        <p:nvPicPr>
          <p:cNvPr id="4" name="Picture 3" descr="A picture containing graffiti&#10;&#10;Description automatically generated">
            <a:extLst>
              <a:ext uri="{FF2B5EF4-FFF2-40B4-BE49-F238E27FC236}">
                <a16:creationId xmlns:a16="http://schemas.microsoft.com/office/drawing/2014/main" id="{3E7ECA60-6692-4339-A8D2-E1BA28D1556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147"/>
          <a:stretch/>
        </p:blipFill>
        <p:spPr>
          <a:xfrm>
            <a:off x="4965970" y="1848690"/>
            <a:ext cx="4178030" cy="4171938"/>
          </a:xfrm>
          <a:custGeom>
            <a:avLst/>
            <a:gdLst/>
            <a:ahLst/>
            <a:cxnLst/>
            <a:rect l="l" t="t" r="r" b="b"/>
            <a:pathLst>
              <a:path w="5570706" h="5562584">
                <a:moveTo>
                  <a:pt x="3374687" y="0"/>
                </a:moveTo>
                <a:cubicBezTo>
                  <a:pt x="4190094" y="0"/>
                  <a:pt x="4937956" y="289196"/>
                  <a:pt x="5521301" y="770615"/>
                </a:cubicBezTo>
                <a:lnTo>
                  <a:pt x="5570706" y="815517"/>
                </a:lnTo>
                <a:lnTo>
                  <a:pt x="5570706" y="5562584"/>
                </a:lnTo>
                <a:lnTo>
                  <a:pt x="808135" y="5562584"/>
                </a:lnTo>
                <a:lnTo>
                  <a:pt x="770615" y="5521302"/>
                </a:lnTo>
                <a:cubicBezTo>
                  <a:pt x="289196" y="4937957"/>
                  <a:pt x="0" y="4190095"/>
                  <a:pt x="0" y="3374687"/>
                </a:cubicBezTo>
                <a:cubicBezTo>
                  <a:pt x="0" y="1510899"/>
                  <a:pt x="1510899" y="0"/>
                  <a:pt x="3374687" y="0"/>
                </a:cubicBezTo>
                <a:close/>
              </a:path>
            </a:pathLst>
          </a:custGeom>
        </p:spPr>
      </p:pic>
      <p:pic>
        <p:nvPicPr>
          <p:cNvPr id="5" name="مؤقت خمس دقائق">
            <a:hlinkClick r:id="" action="ppaction://media"/>
            <a:extLst>
              <a:ext uri="{FF2B5EF4-FFF2-40B4-BE49-F238E27FC236}">
                <a16:creationId xmlns:a16="http://schemas.microsoft.com/office/drawing/2014/main" id="{7405CB02-782B-41EF-A6A9-5619DEC5571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819" y="931069"/>
            <a:ext cx="1247024" cy="917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548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7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E422CB-EBC9-4703-870C-8981A4958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278" y="1244876"/>
            <a:ext cx="2313633" cy="4329630"/>
          </a:xfrm>
        </p:spPr>
        <p:txBody>
          <a:bodyPr anchor="ctr">
            <a:normAutofit/>
          </a:bodyPr>
          <a:lstStyle/>
          <a:p>
            <a:r>
              <a:rPr lang="ar-SA" sz="2700" dirty="0">
                <a:solidFill>
                  <a:schemeClr val="bg1"/>
                </a:solidFill>
              </a:rPr>
              <a:t>.</a:t>
            </a:r>
            <a:endParaRPr lang="en-US" sz="2700" dirty="0">
              <a:solidFill>
                <a:schemeClr val="bg1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1D35CC-A7F3-4A14-A92C-36AA5FEA5DA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231910" y="2514847"/>
            <a:ext cx="5643733" cy="2820668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txBody>
          <a:bodyPr/>
          <a:lstStyle/>
          <a:p>
            <a:pPr algn="ctr"/>
            <a:r>
              <a:rPr lang="ar-SA" dirty="0"/>
              <a:t>.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EF65F0D-02D2-42AC-89A3-3F6493C1AC62}"/>
              </a:ext>
            </a:extLst>
          </p:cNvPr>
          <p:cNvSpPr/>
          <p:nvPr/>
        </p:nvSpPr>
        <p:spPr>
          <a:xfrm>
            <a:off x="2069608" y="2668319"/>
            <a:ext cx="6381076" cy="193899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342900" rtl="1">
              <a:lnSpc>
                <a:spcPct val="150000"/>
              </a:lnSpc>
              <a:defRPr/>
            </a:pPr>
            <a:r>
              <a:rPr lang="ar-AE" sz="30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/>
                <a:cs typeface="Times New Roman" panose="02020603050405020304" pitchFamily="18" charset="0"/>
              </a:rPr>
              <a:t>أن </a:t>
            </a:r>
            <a:r>
              <a:rPr lang="ar-SA" sz="30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/>
                <a:cs typeface="Times New Roman" panose="02020603050405020304" pitchFamily="18" charset="0"/>
              </a:rPr>
              <a:t>ي</a:t>
            </a:r>
            <a:r>
              <a:rPr lang="ar-AE" sz="30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/>
                <a:cs typeface="Times New Roman" panose="02020603050405020304" pitchFamily="18" charset="0"/>
              </a:rPr>
              <a:t>تعرف المتعلم الميزان الصرفي ويستخدم في وزن الكلمات الصحيحة والمعتلة</a:t>
            </a:r>
            <a:endParaRPr lang="ar-AE" sz="3000" b="1" u="sng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/>
              <a:cs typeface="Times New Roman" panose="02020603050405020304" pitchFamily="18" charset="0"/>
            </a:endParaRPr>
          </a:p>
          <a:p>
            <a:pPr algn="r" defTabSz="342900" rtl="1">
              <a:defRPr/>
            </a:pPr>
            <a:r>
              <a:rPr lang="ar-AE" sz="3000" dirty="0">
                <a:solidFill>
                  <a:srgbClr val="FF0000"/>
                </a:solidFill>
                <a:latin typeface="Garamond" panose="02020404030301010803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7" name="Picture 6" descr="نتيجة بحث الصور عن صورة تدل على تحقيق الهدف">
            <a:extLst>
              <a:ext uri="{FF2B5EF4-FFF2-40B4-BE49-F238E27FC236}">
                <a16:creationId xmlns:a16="http://schemas.microsoft.com/office/drawing/2014/main" id="{30D6C6B8-AD28-40B7-A142-3B270AC104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59" y="857250"/>
            <a:ext cx="2180351" cy="1657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EE400FC-D680-480D-8A88-D338C3763445}"/>
              </a:ext>
            </a:extLst>
          </p:cNvPr>
          <p:cNvSpPr/>
          <p:nvPr/>
        </p:nvSpPr>
        <p:spPr>
          <a:xfrm>
            <a:off x="5526157" y="944534"/>
            <a:ext cx="3468757" cy="1360893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050" b="1" dirty="0" smtClean="0">
                <a:solidFill>
                  <a:schemeClr val="tx1"/>
                </a:solidFill>
              </a:rPr>
              <a:t>نواتج</a:t>
            </a:r>
            <a:r>
              <a:rPr lang="ar-SA" sz="4050" b="1" dirty="0" smtClean="0">
                <a:solidFill>
                  <a:schemeClr val="tx1"/>
                </a:solidFill>
              </a:rPr>
              <a:t> </a:t>
            </a:r>
            <a:r>
              <a:rPr lang="ar-SA" sz="4050" b="1" dirty="0">
                <a:solidFill>
                  <a:schemeClr val="tx1"/>
                </a:solidFill>
              </a:rPr>
              <a:t>التعلم : </a:t>
            </a:r>
            <a:endParaRPr lang="en-US" sz="405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0638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92" t="2397" r="15992" b="4141"/>
          <a:stretch/>
        </p:blipFill>
        <p:spPr>
          <a:xfrm>
            <a:off x="0" y="260647"/>
            <a:ext cx="2051720" cy="1944217"/>
          </a:xfrm>
        </p:spPr>
      </p:pic>
      <p:sp>
        <p:nvSpPr>
          <p:cNvPr id="4" name="Rectangle 3"/>
          <p:cNvSpPr/>
          <p:nvPr/>
        </p:nvSpPr>
        <p:spPr>
          <a:xfrm>
            <a:off x="899592" y="5301208"/>
            <a:ext cx="31395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https://youtu.be/9zXJUVEHeyU</a:t>
            </a:r>
          </a:p>
        </p:txBody>
      </p:sp>
      <p:pic>
        <p:nvPicPr>
          <p:cNvPr id="6" name="9zXJUVEHeyU"/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79512" y="1844824"/>
            <a:ext cx="8943776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205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4114800"/>
            <a:ext cx="6553200" cy="8382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ar-SA" dirty="0" smtClean="0"/>
              <a:t>أين يعيش </a:t>
            </a:r>
            <a:r>
              <a:rPr lang="ar-SA" dirty="0" err="1" smtClean="0"/>
              <a:t>الغزال ؟</a:t>
            </a:r>
            <a:endParaRPr lang="en-US" dirty="0"/>
          </a:p>
        </p:txBody>
      </p:sp>
      <p:pic>
        <p:nvPicPr>
          <p:cNvPr id="14338" name="Picture 2" descr="http://bestclipartblog.com/clipart-pics/whitetail-deer-clipart-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304800"/>
            <a:ext cx="5257800" cy="3605785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286000" y="5334000"/>
            <a:ext cx="4648200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ar-SA" sz="3200" b="1" dirty="0" smtClean="0">
                <a:solidFill>
                  <a:srgbClr val="FF0000"/>
                </a:solidFill>
              </a:rPr>
              <a:t>يعيش</a:t>
            </a:r>
            <a:r>
              <a:rPr lang="ar-SA" sz="3200" dirty="0" smtClean="0"/>
              <a:t> </a:t>
            </a:r>
            <a:r>
              <a:rPr lang="ar-SA" sz="3200" b="1" dirty="0" smtClean="0">
                <a:solidFill>
                  <a:srgbClr val="0070C0"/>
                </a:solidFill>
              </a:rPr>
              <a:t>الغزال</a:t>
            </a:r>
            <a:r>
              <a:rPr lang="ar-SA" sz="3200" dirty="0" smtClean="0"/>
              <a:t> </a:t>
            </a:r>
            <a:r>
              <a:rPr lang="ar-SA" sz="3200" b="1" dirty="0" smtClean="0">
                <a:solidFill>
                  <a:srgbClr val="00B050"/>
                </a:solidFill>
              </a:rPr>
              <a:t>في</a:t>
            </a:r>
            <a:r>
              <a:rPr lang="ar-SA" sz="3200" dirty="0" smtClean="0"/>
              <a:t> </a:t>
            </a:r>
            <a:r>
              <a:rPr lang="ar-SA" sz="3200" b="1" dirty="0" smtClean="0">
                <a:solidFill>
                  <a:srgbClr val="0070C0"/>
                </a:solidFill>
              </a:rPr>
              <a:t>الغابة 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107504" y="2420888"/>
            <a:ext cx="1944216" cy="148969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dirty="0" smtClean="0"/>
              <a:t>ما نوع الاسلوب؟</a:t>
            </a:r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107504" y="4974084"/>
            <a:ext cx="1944216" cy="148969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dirty="0" smtClean="0"/>
              <a:t>ما نوع الجملة؟</a:t>
            </a: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7239000" y="4974084"/>
            <a:ext cx="1944216" cy="148969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dirty="0" smtClean="0"/>
              <a:t>حددي الفعل والاسم والحرف؟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8229600" cy="1143000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r>
              <a:rPr lang="ar-SA" sz="4800" b="1" dirty="0" smtClean="0"/>
              <a:t>تنقسم الكلمة باللغة العربية إلى</a:t>
            </a:r>
            <a:r>
              <a:rPr lang="ar-SA" dirty="0" smtClean="0"/>
              <a:t> </a:t>
            </a: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2286000" y="2057400"/>
            <a:ext cx="2209800" cy="1371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H="1">
            <a:off x="4419600" y="2057400"/>
            <a:ext cx="76200" cy="2133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4495800" y="2057400"/>
            <a:ext cx="2438400" cy="990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6477000" y="3352800"/>
            <a:ext cx="1981200" cy="16002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2800" b="1" dirty="0" smtClean="0"/>
              <a:t>فعل </a:t>
            </a:r>
            <a:endParaRPr lang="en-US" sz="2800" b="1" dirty="0"/>
          </a:p>
        </p:txBody>
      </p:sp>
      <p:sp>
        <p:nvSpPr>
          <p:cNvPr id="15" name="Oval 14"/>
          <p:cNvSpPr/>
          <p:nvPr/>
        </p:nvSpPr>
        <p:spPr>
          <a:xfrm>
            <a:off x="3657600" y="4343400"/>
            <a:ext cx="1905000" cy="17526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2800" b="1" dirty="0" smtClean="0"/>
              <a:t>اسم </a:t>
            </a:r>
            <a:endParaRPr lang="en-US" sz="2800" b="1" dirty="0"/>
          </a:p>
        </p:txBody>
      </p:sp>
      <p:sp>
        <p:nvSpPr>
          <p:cNvPr id="16" name="Oval 15"/>
          <p:cNvSpPr/>
          <p:nvPr/>
        </p:nvSpPr>
        <p:spPr>
          <a:xfrm>
            <a:off x="533400" y="3352800"/>
            <a:ext cx="1981200" cy="175260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2400" b="1" dirty="0" smtClean="0"/>
              <a:t>حرف 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 animBg="1"/>
      <p:bldP spid="15" grpId="0" animBg="1"/>
      <p:bldP spid="16" grpId="0" animBg="1"/>
    </p:bldLst>
  </p:timing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TM04033925[[fn=Droplet]]</Template>
  <TotalTime>571</TotalTime>
  <Words>667</Words>
  <Application>Microsoft Office PowerPoint</Application>
  <PresentationFormat>On-screen Show (4:3)</PresentationFormat>
  <Paragraphs>346</Paragraphs>
  <Slides>49</Slides>
  <Notes>1</Notes>
  <HiddenSlides>0</HiddenSlides>
  <MMClips>7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9" baseType="lpstr">
      <vt:lpstr>Aldhabi</vt:lpstr>
      <vt:lpstr>Arial</vt:lpstr>
      <vt:lpstr>Calibri</vt:lpstr>
      <vt:lpstr>Garamond</vt:lpstr>
      <vt:lpstr>Sakkal Majalla</vt:lpstr>
      <vt:lpstr>Sultan Medium</vt:lpstr>
      <vt:lpstr>Times New Roman</vt:lpstr>
      <vt:lpstr>Tw Cen MT</vt:lpstr>
      <vt:lpstr>Wingdings</vt:lpstr>
      <vt:lpstr>Droplet</vt:lpstr>
      <vt:lpstr>PowerPoint Presentation</vt:lpstr>
      <vt:lpstr>PowerPoint Presentation</vt:lpstr>
      <vt:lpstr>PowerPoint Presentation</vt:lpstr>
      <vt:lpstr>.</vt:lpstr>
      <vt:lpstr>هيا نلعب ونتعلم  </vt:lpstr>
      <vt:lpstr>.</vt:lpstr>
      <vt:lpstr>PowerPoint Presentation</vt:lpstr>
      <vt:lpstr>أين يعيش الغزال ؟</vt:lpstr>
      <vt:lpstr>تنقسم الكلمة باللغة العربية إلى </vt:lpstr>
      <vt:lpstr>الأفعال في اللغة العربية إما أن تكون :</vt:lpstr>
      <vt:lpstr>هيا بنا نعبر عن كل صورة مما يلي بجملة فعلية مفيدة:</vt:lpstr>
      <vt:lpstr>هيا نستعرض هذه الأفعال : </vt:lpstr>
      <vt:lpstr>تتكون معظم الأفعال في اللغة العربية من ثلاثة أحرف أصلية </vt:lpstr>
      <vt:lpstr>PowerPoint Presentation</vt:lpstr>
      <vt:lpstr>PowerPoint Presentation</vt:lpstr>
      <vt:lpstr>PowerPoint Presentation</vt:lpstr>
      <vt:lpstr>كيف نزن الكلمات ؟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ماذا نفعل في حالة الزيادة ؟</vt:lpstr>
      <vt:lpstr>PowerPoint Presentation</vt:lpstr>
      <vt:lpstr>فائدة :  1- كل زيادة في الموزون تقابله زيادة في الوزن .  2- حروف الزيادة مجموعة  في قولنا  (( سألتمونيها)) بإضافة التضعيف .</vt:lpstr>
      <vt:lpstr>PowerPoint Presentation</vt:lpstr>
      <vt:lpstr>هيا نلعب ونتعلم  </vt:lpstr>
      <vt:lpstr>الوزن الصرفي للأفعال الرباعية</vt:lpstr>
      <vt:lpstr>وزن الفعل الرباعي المزيد </vt:lpstr>
      <vt:lpstr>وزن الكلمات الخماسية </vt:lpstr>
      <vt:lpstr>اخْشَوْشَنَ</vt:lpstr>
      <vt:lpstr>وزن الكلمات المحذوفة</vt:lpstr>
      <vt:lpstr>قاضٍ</vt:lpstr>
      <vt:lpstr>الخلاصة </vt:lpstr>
      <vt:lpstr>تذكرة الخروج</vt:lpstr>
      <vt:lpstr>تذكرة الدخول /ما هو وزن الكلمة الثلاثة ؟  </vt:lpstr>
      <vt:lpstr>هيا نلعب ونتعلم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هيا نلعب ونتعلم 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أين يعيش الغزال ؟</dc:title>
  <dc:creator>Star</dc:creator>
  <cp:lastModifiedBy>LENOVO</cp:lastModifiedBy>
  <cp:revision>57</cp:revision>
  <dcterms:created xsi:type="dcterms:W3CDTF">2014-10-12T15:38:54Z</dcterms:created>
  <dcterms:modified xsi:type="dcterms:W3CDTF">2020-09-14T12:24:04Z</dcterms:modified>
</cp:coreProperties>
</file>