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719" r:id="rId5"/>
    <p:sldMasterId id="2147483756" r:id="rId6"/>
  </p:sldMasterIdLst>
  <p:notesMasterIdLst>
    <p:notesMasterId r:id="rId40"/>
  </p:notesMasterIdLst>
  <p:sldIdLst>
    <p:sldId id="289" r:id="rId7"/>
    <p:sldId id="290" r:id="rId8"/>
    <p:sldId id="268" r:id="rId9"/>
    <p:sldId id="281" r:id="rId10"/>
    <p:sldId id="273" r:id="rId11"/>
    <p:sldId id="274" r:id="rId12"/>
    <p:sldId id="292" r:id="rId13"/>
    <p:sldId id="295" r:id="rId14"/>
    <p:sldId id="259" r:id="rId15"/>
    <p:sldId id="261" r:id="rId16"/>
    <p:sldId id="265" r:id="rId17"/>
    <p:sldId id="296" r:id="rId18"/>
    <p:sldId id="299" r:id="rId19"/>
    <p:sldId id="258" r:id="rId20"/>
    <p:sldId id="260" r:id="rId21"/>
    <p:sldId id="300" r:id="rId22"/>
    <p:sldId id="301" r:id="rId23"/>
    <p:sldId id="304" r:id="rId24"/>
    <p:sldId id="305" r:id="rId25"/>
    <p:sldId id="307" r:id="rId26"/>
    <p:sldId id="306" r:id="rId27"/>
    <p:sldId id="308" r:id="rId28"/>
    <p:sldId id="317" r:id="rId29"/>
    <p:sldId id="302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maa ibrahim    mraay" initials="ai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9966"/>
    <a:srgbClr val="FF66CC"/>
    <a:srgbClr val="CCCCFF"/>
    <a:srgbClr val="66FF33"/>
    <a:srgbClr val="CCCC00"/>
    <a:srgbClr val="66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 /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26" Type="http://schemas.openxmlformats.org/officeDocument/2006/relationships/slide" Target="slides/slide20.xml" /><Relationship Id="rId39" Type="http://schemas.openxmlformats.org/officeDocument/2006/relationships/slide" Target="slides/slide33.xml" /><Relationship Id="rId3" Type="http://schemas.openxmlformats.org/officeDocument/2006/relationships/customXml" Target="../customXml/item3.xml" /><Relationship Id="rId21" Type="http://schemas.openxmlformats.org/officeDocument/2006/relationships/slide" Target="slides/slide15.xml" /><Relationship Id="rId34" Type="http://schemas.openxmlformats.org/officeDocument/2006/relationships/slide" Target="slides/slide28.xml" /><Relationship Id="rId42" Type="http://schemas.openxmlformats.org/officeDocument/2006/relationships/presProps" Target="presProps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slide" Target="slides/slide19.xml" /><Relationship Id="rId33" Type="http://schemas.openxmlformats.org/officeDocument/2006/relationships/slide" Target="slides/slide27.xml" /><Relationship Id="rId38" Type="http://schemas.openxmlformats.org/officeDocument/2006/relationships/slide" Target="slides/slide32.xml" /><Relationship Id="rId2" Type="http://schemas.openxmlformats.org/officeDocument/2006/relationships/customXml" Target="../customXml/item2.xml" /><Relationship Id="rId16" Type="http://schemas.openxmlformats.org/officeDocument/2006/relationships/slide" Target="slides/slide10.xml" /><Relationship Id="rId20" Type="http://schemas.openxmlformats.org/officeDocument/2006/relationships/slide" Target="slides/slide14.xml" /><Relationship Id="rId29" Type="http://schemas.openxmlformats.org/officeDocument/2006/relationships/slide" Target="slides/slide23.xml" /><Relationship Id="rId41" Type="http://schemas.openxmlformats.org/officeDocument/2006/relationships/commentAuthors" Target="commentAuthors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5.xml" /><Relationship Id="rId24" Type="http://schemas.openxmlformats.org/officeDocument/2006/relationships/slide" Target="slides/slide18.xml" /><Relationship Id="rId32" Type="http://schemas.openxmlformats.org/officeDocument/2006/relationships/slide" Target="slides/slide26.xml" /><Relationship Id="rId37" Type="http://schemas.openxmlformats.org/officeDocument/2006/relationships/slide" Target="slides/slide31.xml" /><Relationship Id="rId40" Type="http://schemas.openxmlformats.org/officeDocument/2006/relationships/notesMaster" Target="notesMasters/notesMaster1.xml" /><Relationship Id="rId45" Type="http://schemas.openxmlformats.org/officeDocument/2006/relationships/tableStyles" Target="tableStyle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9.xml" /><Relationship Id="rId23" Type="http://schemas.openxmlformats.org/officeDocument/2006/relationships/slide" Target="slides/slide17.xml" /><Relationship Id="rId28" Type="http://schemas.openxmlformats.org/officeDocument/2006/relationships/slide" Target="slides/slide22.xml" /><Relationship Id="rId36" Type="http://schemas.openxmlformats.org/officeDocument/2006/relationships/slide" Target="slides/slide30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31" Type="http://schemas.openxmlformats.org/officeDocument/2006/relationships/slide" Target="slides/slide25.xml" /><Relationship Id="rId44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slide" Target="slides/slide16.xml" /><Relationship Id="rId27" Type="http://schemas.openxmlformats.org/officeDocument/2006/relationships/slide" Target="slides/slide21.xml" /><Relationship Id="rId30" Type="http://schemas.openxmlformats.org/officeDocument/2006/relationships/slide" Target="slides/slide24.xml" /><Relationship Id="rId35" Type="http://schemas.openxmlformats.org/officeDocument/2006/relationships/slide" Target="slides/slide29.xml" /><Relationship Id="rId43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7BDFC-2F7D-4478-8A75-34DB04293C9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347D-80CE-4B33-8CDA-2E5197BAD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5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c9a9c337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c9a9c337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26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9676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06802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63270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00368">
              <a:lnSpc>
                <a:spcPct val="100000"/>
              </a:lnSpc>
              <a:spcBef>
                <a:spcPts val="0"/>
              </a:spcBef>
              <a:buSzTx/>
              <a:buNone/>
              <a:defRPr sz="1746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4194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13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14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15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1377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2829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28637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8D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914400">
              <a:lnSpc>
                <a:spcPct val="90000"/>
              </a:lnSpc>
              <a:defRPr sz="44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09573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lnSpc>
                <a:spcPct val="90000"/>
              </a:lnSpc>
              <a:defRPr sz="6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2286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4572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6858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9144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6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8135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914400">
              <a:lnSpc>
                <a:spcPct val="90000"/>
              </a:lnSpc>
              <a:defRPr sz="44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algn="l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6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95075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304C-4409-40D2-8DDA-0A62CF51AE17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96E9-A333-4B89-A143-1E25ABAE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2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69252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956">
            <a:off x="2499400" y="350933"/>
            <a:ext cx="719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1223">
            <a:off x="2722333" y="2855433"/>
            <a:ext cx="67472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6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531033" y="1842433"/>
            <a:ext cx="71296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093200" y="474200"/>
            <a:ext cx="8005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974833" y="518333"/>
            <a:ext cx="247267" cy="23660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652833" y="760900"/>
            <a:ext cx="253867" cy="241967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1137534" y="936700"/>
            <a:ext cx="129633" cy="12300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11260534" y="684667"/>
            <a:ext cx="252533" cy="243100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11135367" y="955967"/>
            <a:ext cx="125167" cy="123133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902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2805067" y="474200"/>
            <a:ext cx="6582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11186013" y="678545"/>
            <a:ext cx="323367" cy="52192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11549534" y="1026266"/>
            <a:ext cx="182821" cy="17419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/>
          <p:nvPr/>
        </p:nvSpPr>
        <p:spPr>
          <a:xfrm>
            <a:off x="11090507" y="506097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6"/>
          <p:cNvSpPr/>
          <p:nvPr/>
        </p:nvSpPr>
        <p:spPr>
          <a:xfrm>
            <a:off x="10844052" y="1109315"/>
            <a:ext cx="95576" cy="9115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6"/>
          <p:cNvSpPr/>
          <p:nvPr/>
        </p:nvSpPr>
        <p:spPr>
          <a:xfrm>
            <a:off x="11413799" y="1343506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6"/>
          <p:cNvSpPr/>
          <p:nvPr/>
        </p:nvSpPr>
        <p:spPr>
          <a:xfrm>
            <a:off x="11630311" y="844089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/>
          <p:nvPr/>
        </p:nvSpPr>
        <p:spPr>
          <a:xfrm rot="-10555174">
            <a:off x="393648" y="5962967"/>
            <a:ext cx="182821" cy="174197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 rot="-10555174">
            <a:off x="796464" y="6261389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 rot="-10555174">
            <a:off x="390786" y="6207931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691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1395433" y="2091367"/>
            <a:ext cx="94012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92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8013733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379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ctrTitle"/>
          </p:nvPr>
        </p:nvSpPr>
        <p:spPr>
          <a:xfrm flipH="1">
            <a:off x="6347133" y="2260551"/>
            <a:ext cx="4577200" cy="1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1"/>
          </p:nvPr>
        </p:nvSpPr>
        <p:spPr>
          <a:xfrm flipH="1">
            <a:off x="6994317" y="3846389"/>
            <a:ext cx="3282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11530634" y="548466"/>
            <a:ext cx="182821" cy="17419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0"/>
          <p:cNvSpPr/>
          <p:nvPr/>
        </p:nvSpPr>
        <p:spPr>
          <a:xfrm>
            <a:off x="11614432" y="252606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0"/>
          <p:cNvSpPr/>
          <p:nvPr/>
        </p:nvSpPr>
        <p:spPr>
          <a:xfrm>
            <a:off x="11651578" y="857156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0"/>
          <p:cNvSpPr/>
          <p:nvPr/>
        </p:nvSpPr>
        <p:spPr>
          <a:xfrm>
            <a:off x="11184215" y="674522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0"/>
          <p:cNvSpPr/>
          <p:nvPr/>
        </p:nvSpPr>
        <p:spPr>
          <a:xfrm>
            <a:off x="830201" y="6057134"/>
            <a:ext cx="323367" cy="458604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0"/>
          <p:cNvSpPr/>
          <p:nvPr/>
        </p:nvSpPr>
        <p:spPr>
          <a:xfrm>
            <a:off x="641907" y="5966363"/>
            <a:ext cx="95492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4176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/>
          <p:nvPr/>
        </p:nvSpPr>
        <p:spPr>
          <a:xfrm>
            <a:off x="686367" y="474833"/>
            <a:ext cx="368533" cy="69540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5"/>
          <p:cNvSpPr/>
          <p:nvPr/>
        </p:nvSpPr>
        <p:spPr>
          <a:xfrm>
            <a:off x="1169967" y="1020834"/>
            <a:ext cx="250333" cy="242333"/>
          </a:xfrm>
          <a:custGeom>
            <a:avLst/>
            <a:gdLst/>
            <a:ahLst/>
            <a:cxnLst/>
            <a:rect l="l" t="t" r="r" b="b"/>
            <a:pathLst>
              <a:path w="7510" h="7270" extrusionOk="0">
                <a:moveTo>
                  <a:pt x="3618" y="0"/>
                </a:moveTo>
                <a:cubicBezTo>
                  <a:pt x="3539" y="0"/>
                  <a:pt x="3459" y="3"/>
                  <a:pt x="3380" y="8"/>
                </a:cubicBezTo>
                <a:cubicBezTo>
                  <a:pt x="1419" y="217"/>
                  <a:pt x="1" y="1927"/>
                  <a:pt x="209" y="3846"/>
                </a:cubicBezTo>
                <a:lnTo>
                  <a:pt x="418" y="4764"/>
                </a:lnTo>
                <a:cubicBezTo>
                  <a:pt x="627" y="5306"/>
                  <a:pt x="960" y="5848"/>
                  <a:pt x="1461" y="6224"/>
                </a:cubicBezTo>
                <a:lnTo>
                  <a:pt x="1669" y="6432"/>
                </a:lnTo>
                <a:lnTo>
                  <a:pt x="2420" y="6933"/>
                </a:lnTo>
                <a:cubicBezTo>
                  <a:pt x="2914" y="7159"/>
                  <a:pt x="3436" y="7270"/>
                  <a:pt x="3952" y="7270"/>
                </a:cubicBezTo>
                <a:cubicBezTo>
                  <a:pt x="4961" y="7270"/>
                  <a:pt x="5943" y="6844"/>
                  <a:pt x="6634" y="6015"/>
                </a:cubicBezTo>
                <a:cubicBezTo>
                  <a:pt x="7218" y="5306"/>
                  <a:pt x="7510" y="4388"/>
                  <a:pt x="7468" y="3429"/>
                </a:cubicBezTo>
                <a:lnTo>
                  <a:pt x="7259" y="2553"/>
                </a:lnTo>
                <a:cubicBezTo>
                  <a:pt x="7009" y="1969"/>
                  <a:pt x="6675" y="1468"/>
                  <a:pt x="6216" y="1093"/>
                </a:cubicBezTo>
                <a:cubicBezTo>
                  <a:pt x="6133" y="1009"/>
                  <a:pt x="6050" y="926"/>
                  <a:pt x="6008" y="884"/>
                </a:cubicBezTo>
                <a:lnTo>
                  <a:pt x="5215" y="342"/>
                </a:lnTo>
                <a:cubicBezTo>
                  <a:pt x="4705" y="123"/>
                  <a:pt x="4164" y="0"/>
                  <a:pt x="36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5"/>
          <p:cNvSpPr/>
          <p:nvPr/>
        </p:nvSpPr>
        <p:spPr>
          <a:xfrm>
            <a:off x="960001" y="1293267"/>
            <a:ext cx="127967" cy="123267"/>
          </a:xfrm>
          <a:custGeom>
            <a:avLst/>
            <a:gdLst/>
            <a:ahLst/>
            <a:cxnLst/>
            <a:rect l="l" t="t" r="r" b="b"/>
            <a:pathLst>
              <a:path w="3839" h="3698" extrusionOk="0">
                <a:moveTo>
                  <a:pt x="1847" y="1"/>
                </a:moveTo>
                <a:cubicBezTo>
                  <a:pt x="1788" y="1"/>
                  <a:pt x="1729" y="4"/>
                  <a:pt x="1669" y="11"/>
                </a:cubicBezTo>
                <a:cubicBezTo>
                  <a:pt x="1211" y="53"/>
                  <a:pt x="793" y="303"/>
                  <a:pt x="460" y="637"/>
                </a:cubicBezTo>
                <a:cubicBezTo>
                  <a:pt x="168" y="1013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2"/>
                </a:cubicBezTo>
                <a:lnTo>
                  <a:pt x="793" y="3265"/>
                </a:lnTo>
                <a:lnTo>
                  <a:pt x="1169" y="3515"/>
                </a:lnTo>
                <a:cubicBezTo>
                  <a:pt x="1392" y="3643"/>
                  <a:pt x="1639" y="3697"/>
                  <a:pt x="1893" y="3697"/>
                </a:cubicBezTo>
                <a:cubicBezTo>
                  <a:pt x="1971" y="3697"/>
                  <a:pt x="2050" y="3692"/>
                  <a:pt x="2128" y="3682"/>
                </a:cubicBezTo>
                <a:cubicBezTo>
                  <a:pt x="3088" y="3599"/>
                  <a:pt x="3839" y="2723"/>
                  <a:pt x="3755" y="1763"/>
                </a:cubicBezTo>
                <a:lnTo>
                  <a:pt x="3630" y="1305"/>
                </a:lnTo>
                <a:cubicBezTo>
                  <a:pt x="3505" y="1013"/>
                  <a:pt x="3338" y="762"/>
                  <a:pt x="3129" y="554"/>
                </a:cubicBezTo>
                <a:lnTo>
                  <a:pt x="3004" y="429"/>
                </a:lnTo>
                <a:lnTo>
                  <a:pt x="2629" y="178"/>
                </a:lnTo>
                <a:cubicBezTo>
                  <a:pt x="2389" y="75"/>
                  <a:pt x="2120" y="1"/>
                  <a:pt x="18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5"/>
          <p:cNvSpPr/>
          <p:nvPr/>
        </p:nvSpPr>
        <p:spPr>
          <a:xfrm>
            <a:off x="11485101" y="6257567"/>
            <a:ext cx="254167" cy="243267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5"/>
          <p:cNvSpPr/>
          <p:nvPr/>
        </p:nvSpPr>
        <p:spPr>
          <a:xfrm>
            <a:off x="11690851" y="5924900"/>
            <a:ext cx="128500" cy="12300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5"/>
          <p:cNvSpPr/>
          <p:nvPr/>
        </p:nvSpPr>
        <p:spPr>
          <a:xfrm>
            <a:off x="11232001" y="6092134"/>
            <a:ext cx="127100" cy="123533"/>
          </a:xfrm>
          <a:custGeom>
            <a:avLst/>
            <a:gdLst/>
            <a:ahLst/>
            <a:cxnLst/>
            <a:rect l="l" t="t" r="r" b="b"/>
            <a:pathLst>
              <a:path w="3813" h="3706" extrusionOk="0">
                <a:moveTo>
                  <a:pt x="1828" y="0"/>
                </a:moveTo>
                <a:cubicBezTo>
                  <a:pt x="1774" y="0"/>
                  <a:pt x="1721" y="4"/>
                  <a:pt x="1669" y="11"/>
                </a:cubicBezTo>
                <a:cubicBezTo>
                  <a:pt x="1169" y="53"/>
                  <a:pt x="751" y="303"/>
                  <a:pt x="459" y="637"/>
                </a:cubicBezTo>
                <a:cubicBezTo>
                  <a:pt x="126" y="1012"/>
                  <a:pt x="0" y="1471"/>
                  <a:pt x="42" y="1972"/>
                </a:cubicBezTo>
                <a:lnTo>
                  <a:pt x="126" y="2431"/>
                </a:lnTo>
                <a:cubicBezTo>
                  <a:pt x="251" y="2723"/>
                  <a:pt x="418" y="2973"/>
                  <a:pt x="668" y="3181"/>
                </a:cubicBezTo>
                <a:lnTo>
                  <a:pt x="751" y="3265"/>
                </a:lnTo>
                <a:lnTo>
                  <a:pt x="1169" y="3515"/>
                </a:lnTo>
                <a:cubicBezTo>
                  <a:pt x="1430" y="3646"/>
                  <a:pt x="1699" y="3706"/>
                  <a:pt x="1960" y="3706"/>
                </a:cubicBezTo>
                <a:cubicBezTo>
                  <a:pt x="2946" y="3706"/>
                  <a:pt x="3812" y="2852"/>
                  <a:pt x="3713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7" y="553"/>
                </a:cubicBezTo>
                <a:lnTo>
                  <a:pt x="2962" y="428"/>
                </a:lnTo>
                <a:lnTo>
                  <a:pt x="2587" y="178"/>
                </a:lnTo>
                <a:cubicBezTo>
                  <a:pt x="2347" y="75"/>
                  <a:pt x="2078" y="0"/>
                  <a:pt x="1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5"/>
          <p:cNvSpPr txBox="1">
            <a:spLocks noGrp="1"/>
          </p:cNvSpPr>
          <p:nvPr>
            <p:ph type="ctrTitle"/>
          </p:nvPr>
        </p:nvSpPr>
        <p:spPr>
          <a:xfrm flipH="1">
            <a:off x="1500764" y="355079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 flipH="1">
            <a:off x="1051567" y="4133067"/>
            <a:ext cx="297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ctrTitle" idx="2"/>
          </p:nvPr>
        </p:nvSpPr>
        <p:spPr>
          <a:xfrm flipH="1">
            <a:off x="5057315" y="2466324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3"/>
          </p:nvPr>
        </p:nvSpPr>
        <p:spPr>
          <a:xfrm flipH="1">
            <a:off x="4579317" y="3890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ctrTitle" idx="4"/>
          </p:nvPr>
        </p:nvSpPr>
        <p:spPr>
          <a:xfrm flipH="1">
            <a:off x="8611329" y="354731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5"/>
          </p:nvPr>
        </p:nvSpPr>
        <p:spPr>
          <a:xfrm flipH="1">
            <a:off x="8162129" y="4138100"/>
            <a:ext cx="297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6"/>
          </p:nvPr>
        </p:nvSpPr>
        <p:spPr>
          <a:xfrm>
            <a:off x="2305300" y="474833"/>
            <a:ext cx="75812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091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ctrTitle"/>
          </p:nvPr>
        </p:nvSpPr>
        <p:spPr>
          <a:xfrm flipH="1">
            <a:off x="6631677" y="2959365"/>
            <a:ext cx="243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1"/>
          </p:nvPr>
        </p:nvSpPr>
        <p:spPr>
          <a:xfrm flipH="1">
            <a:off x="6437877" y="3579129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ctrTitle" idx="2"/>
          </p:nvPr>
        </p:nvSpPr>
        <p:spPr>
          <a:xfrm flipH="1">
            <a:off x="3303667" y="295936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ubTitle" idx="3"/>
          </p:nvPr>
        </p:nvSpPr>
        <p:spPr>
          <a:xfrm flipH="1">
            <a:off x="2934267" y="3579129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ctrTitle" idx="4"/>
          </p:nvPr>
        </p:nvSpPr>
        <p:spPr>
          <a:xfrm flipH="1">
            <a:off x="6807277" y="439601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5"/>
          </p:nvPr>
        </p:nvSpPr>
        <p:spPr>
          <a:xfrm flipH="1">
            <a:off x="6437877" y="5013893"/>
            <a:ext cx="28196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ctrTitle" idx="6"/>
          </p:nvPr>
        </p:nvSpPr>
        <p:spPr>
          <a:xfrm flipH="1">
            <a:off x="3303667" y="15290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7"/>
          </p:nvPr>
        </p:nvSpPr>
        <p:spPr>
          <a:xfrm flipH="1">
            <a:off x="2934267" y="2149807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ctrTitle" idx="8"/>
          </p:nvPr>
        </p:nvSpPr>
        <p:spPr>
          <a:xfrm flipH="1">
            <a:off x="6807277" y="15290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9"/>
          </p:nvPr>
        </p:nvSpPr>
        <p:spPr>
          <a:xfrm flipH="1">
            <a:off x="6437877" y="2149807"/>
            <a:ext cx="28196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ctrTitle" idx="13"/>
          </p:nvPr>
        </p:nvSpPr>
        <p:spPr>
          <a:xfrm flipH="1">
            <a:off x="3128067" y="4396011"/>
            <a:ext cx="243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14"/>
          </p:nvPr>
        </p:nvSpPr>
        <p:spPr>
          <a:xfrm flipH="1">
            <a:off x="2934267" y="5013893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 idx="15"/>
          </p:nvPr>
        </p:nvSpPr>
        <p:spPr>
          <a:xfrm>
            <a:off x="1384667" y="474200"/>
            <a:ext cx="94224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11077901" y="589633"/>
            <a:ext cx="437967" cy="706667"/>
          </a:xfrm>
          <a:custGeom>
            <a:avLst/>
            <a:gdLst/>
            <a:ahLst/>
            <a:cxnLst/>
            <a:rect l="l" t="t" r="r" b="b"/>
            <a:pathLst>
              <a:path w="13139" h="21200" extrusionOk="0">
                <a:moveTo>
                  <a:pt x="2772" y="0"/>
                </a:moveTo>
                <a:cubicBezTo>
                  <a:pt x="0" y="0"/>
                  <a:pt x="1503" y="20734"/>
                  <a:pt x="5125" y="21192"/>
                </a:cubicBezTo>
                <a:cubicBezTo>
                  <a:pt x="5167" y="21197"/>
                  <a:pt x="5208" y="21200"/>
                  <a:pt x="5250" y="21200"/>
                </a:cubicBezTo>
                <a:cubicBezTo>
                  <a:pt x="8894" y="21200"/>
                  <a:pt x="13138" y="1657"/>
                  <a:pt x="9839" y="585"/>
                </a:cubicBezTo>
                <a:cubicBezTo>
                  <a:pt x="9651" y="524"/>
                  <a:pt x="9473" y="496"/>
                  <a:pt x="9303" y="496"/>
                </a:cubicBezTo>
                <a:cubicBezTo>
                  <a:pt x="6419" y="496"/>
                  <a:pt x="6085" y="8719"/>
                  <a:pt x="6085" y="8719"/>
                </a:cubicBezTo>
                <a:cubicBezTo>
                  <a:pt x="6085" y="8719"/>
                  <a:pt x="5584" y="42"/>
                  <a:pt x="2789" y="1"/>
                </a:cubicBezTo>
                <a:cubicBezTo>
                  <a:pt x="2783" y="0"/>
                  <a:pt x="2778" y="0"/>
                  <a:pt x="2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8"/>
          <p:cNvSpPr/>
          <p:nvPr/>
        </p:nvSpPr>
        <p:spPr>
          <a:xfrm>
            <a:off x="11399900" y="1139800"/>
            <a:ext cx="247267" cy="23660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8"/>
          <p:cNvSpPr/>
          <p:nvPr/>
        </p:nvSpPr>
        <p:spPr>
          <a:xfrm>
            <a:off x="11057900" y="1498685"/>
            <a:ext cx="253867" cy="241967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8"/>
          <p:cNvSpPr/>
          <p:nvPr/>
        </p:nvSpPr>
        <p:spPr>
          <a:xfrm>
            <a:off x="11562601" y="1558167"/>
            <a:ext cx="129633" cy="12300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/>
          <p:nvPr/>
        </p:nvSpPr>
        <p:spPr>
          <a:xfrm>
            <a:off x="482667" y="6334751"/>
            <a:ext cx="255000" cy="242700"/>
          </a:xfrm>
          <a:custGeom>
            <a:avLst/>
            <a:gdLst/>
            <a:ahLst/>
            <a:cxnLst/>
            <a:rect l="l" t="t" r="r" b="b"/>
            <a:pathLst>
              <a:path w="7650" h="7281" extrusionOk="0">
                <a:moveTo>
                  <a:pt x="3729" y="0"/>
                </a:moveTo>
                <a:cubicBezTo>
                  <a:pt x="1759" y="0"/>
                  <a:pt x="0" y="1686"/>
                  <a:pt x="233" y="3849"/>
                </a:cubicBezTo>
                <a:lnTo>
                  <a:pt x="400" y="4767"/>
                </a:lnTo>
                <a:cubicBezTo>
                  <a:pt x="650" y="5309"/>
                  <a:pt x="984" y="5851"/>
                  <a:pt x="1443" y="6227"/>
                </a:cubicBezTo>
                <a:cubicBezTo>
                  <a:pt x="1526" y="6310"/>
                  <a:pt x="1610" y="6352"/>
                  <a:pt x="1693" y="6435"/>
                </a:cubicBezTo>
                <a:lnTo>
                  <a:pt x="2444" y="6936"/>
                </a:lnTo>
                <a:cubicBezTo>
                  <a:pt x="2942" y="7172"/>
                  <a:pt x="3453" y="7280"/>
                  <a:pt x="3950" y="7280"/>
                </a:cubicBezTo>
                <a:cubicBezTo>
                  <a:pt x="5911" y="7280"/>
                  <a:pt x="7650" y="5595"/>
                  <a:pt x="7450" y="3432"/>
                </a:cubicBezTo>
                <a:lnTo>
                  <a:pt x="7241" y="2556"/>
                </a:lnTo>
                <a:cubicBezTo>
                  <a:pt x="7033" y="1972"/>
                  <a:pt x="6699" y="1471"/>
                  <a:pt x="6198" y="1096"/>
                </a:cubicBezTo>
                <a:lnTo>
                  <a:pt x="5990" y="887"/>
                </a:lnTo>
                <a:lnTo>
                  <a:pt x="5239" y="345"/>
                </a:lnTo>
                <a:cubicBezTo>
                  <a:pt x="4741" y="109"/>
                  <a:pt x="4228" y="0"/>
                  <a:pt x="37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8"/>
          <p:cNvSpPr/>
          <p:nvPr/>
        </p:nvSpPr>
        <p:spPr>
          <a:xfrm>
            <a:off x="764934" y="6165433"/>
            <a:ext cx="128533" cy="123000"/>
          </a:xfrm>
          <a:custGeom>
            <a:avLst/>
            <a:gdLst/>
            <a:ahLst/>
            <a:cxnLst/>
            <a:rect l="l" t="t" r="r" b="b"/>
            <a:pathLst>
              <a:path w="3856" h="3690" extrusionOk="0">
                <a:moveTo>
                  <a:pt x="1928" y="0"/>
                </a:moveTo>
                <a:cubicBezTo>
                  <a:pt x="917" y="0"/>
                  <a:pt x="1" y="862"/>
                  <a:pt x="101" y="1964"/>
                </a:cubicBezTo>
                <a:lnTo>
                  <a:pt x="226" y="2423"/>
                </a:lnTo>
                <a:cubicBezTo>
                  <a:pt x="351" y="2715"/>
                  <a:pt x="518" y="2965"/>
                  <a:pt x="727" y="3174"/>
                </a:cubicBezTo>
                <a:lnTo>
                  <a:pt x="852" y="3257"/>
                </a:lnTo>
                <a:lnTo>
                  <a:pt x="1227" y="3507"/>
                </a:lnTo>
                <a:cubicBezTo>
                  <a:pt x="1450" y="3635"/>
                  <a:pt x="1698" y="3689"/>
                  <a:pt x="1951" y="3689"/>
                </a:cubicBezTo>
                <a:cubicBezTo>
                  <a:pt x="2029" y="3689"/>
                  <a:pt x="2108" y="3684"/>
                  <a:pt x="2187" y="3674"/>
                </a:cubicBezTo>
                <a:cubicBezTo>
                  <a:pt x="2646" y="3633"/>
                  <a:pt x="3063" y="3424"/>
                  <a:pt x="3397" y="3049"/>
                </a:cubicBezTo>
                <a:cubicBezTo>
                  <a:pt x="3689" y="2715"/>
                  <a:pt x="3855" y="2214"/>
                  <a:pt x="3814" y="1755"/>
                </a:cubicBezTo>
                <a:lnTo>
                  <a:pt x="3689" y="1297"/>
                </a:lnTo>
                <a:cubicBezTo>
                  <a:pt x="3605" y="1005"/>
                  <a:pt x="3397" y="754"/>
                  <a:pt x="3188" y="546"/>
                </a:cubicBezTo>
                <a:lnTo>
                  <a:pt x="3063" y="421"/>
                </a:lnTo>
                <a:lnTo>
                  <a:pt x="2687" y="170"/>
                </a:lnTo>
                <a:cubicBezTo>
                  <a:pt x="2438" y="54"/>
                  <a:pt x="2180" y="0"/>
                  <a:pt x="19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418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 hasCustomPrompt="1"/>
          </p:nvPr>
        </p:nvSpPr>
        <p:spPr>
          <a:xfrm>
            <a:off x="4854367" y="1243733"/>
            <a:ext cx="6473200" cy="10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1"/>
          </p:nvPr>
        </p:nvSpPr>
        <p:spPr>
          <a:xfrm flipH="1">
            <a:off x="6525100" y="2184653"/>
            <a:ext cx="3131600" cy="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title" idx="2" hasCustomPrompt="1"/>
          </p:nvPr>
        </p:nvSpPr>
        <p:spPr>
          <a:xfrm>
            <a:off x="1541961" y="3876063"/>
            <a:ext cx="46900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3"/>
          </p:nvPr>
        </p:nvSpPr>
        <p:spPr>
          <a:xfrm flipH="1">
            <a:off x="2890767" y="4997949"/>
            <a:ext cx="1992400" cy="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11175034" y="5790300"/>
            <a:ext cx="368533" cy="69540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524134" y="269101"/>
            <a:ext cx="762967" cy="634433"/>
            <a:chOff x="5353450" y="1505675"/>
            <a:chExt cx="572225" cy="475825"/>
          </a:xfrm>
        </p:grpSpPr>
        <p:sp>
          <p:nvSpPr>
            <p:cNvPr id="190" name="Google Shape;190;p19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/>
          <p:nvPr/>
        </p:nvSpPr>
        <p:spPr>
          <a:xfrm>
            <a:off x="269967" y="903533"/>
            <a:ext cx="254167" cy="243267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9"/>
          <p:cNvSpPr/>
          <p:nvPr/>
        </p:nvSpPr>
        <p:spPr>
          <a:xfrm>
            <a:off x="10759834" y="6138001"/>
            <a:ext cx="255300" cy="241300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9"/>
          <p:cNvSpPr/>
          <p:nvPr/>
        </p:nvSpPr>
        <p:spPr>
          <a:xfrm>
            <a:off x="746301" y="1023800"/>
            <a:ext cx="128500" cy="12300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/>
          <p:nvPr/>
        </p:nvSpPr>
        <p:spPr>
          <a:xfrm>
            <a:off x="11543567" y="5544434"/>
            <a:ext cx="127133" cy="122567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9"/>
          <p:cNvSpPr/>
          <p:nvPr/>
        </p:nvSpPr>
        <p:spPr>
          <a:xfrm>
            <a:off x="11670700" y="5867351"/>
            <a:ext cx="127133" cy="12300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9563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 flipH="1">
            <a:off x="7228133" y="2181336"/>
            <a:ext cx="3562400" cy="1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title"/>
          </p:nvPr>
        </p:nvSpPr>
        <p:spPr>
          <a:xfrm>
            <a:off x="7394067" y="794480"/>
            <a:ext cx="32308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11175034" y="5790300"/>
            <a:ext cx="368533" cy="695400"/>
          </a:xfrm>
          <a:custGeom>
            <a:avLst/>
            <a:gdLst/>
            <a:ahLst/>
            <a:cxnLst/>
            <a:rect l="l" t="t" r="r" b="b"/>
            <a:pathLst>
              <a:path w="11056" h="20862" extrusionOk="0">
                <a:moveTo>
                  <a:pt x="8344" y="1"/>
                </a:moveTo>
                <a:cubicBezTo>
                  <a:pt x="5776" y="1"/>
                  <a:pt x="4715" y="7596"/>
                  <a:pt x="4715" y="7596"/>
                </a:cubicBezTo>
                <a:cubicBezTo>
                  <a:pt x="4715" y="7596"/>
                  <a:pt x="4445" y="929"/>
                  <a:pt x="2461" y="929"/>
                </a:cubicBezTo>
                <a:cubicBezTo>
                  <a:pt x="2381" y="929"/>
                  <a:pt x="2298" y="940"/>
                  <a:pt x="2212" y="963"/>
                </a:cubicBezTo>
                <a:cubicBezTo>
                  <a:pt x="1" y="1505"/>
                  <a:pt x="1795" y="20861"/>
                  <a:pt x="4715" y="20861"/>
                </a:cubicBezTo>
                <a:cubicBezTo>
                  <a:pt x="7593" y="20861"/>
                  <a:pt x="11055" y="129"/>
                  <a:pt x="8427" y="3"/>
                </a:cubicBezTo>
                <a:cubicBezTo>
                  <a:pt x="8399" y="2"/>
                  <a:pt x="8372" y="1"/>
                  <a:pt x="8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8" name="Google Shape;228;p22"/>
          <p:cNvGrpSpPr/>
          <p:nvPr/>
        </p:nvGrpSpPr>
        <p:grpSpPr>
          <a:xfrm>
            <a:off x="524134" y="269101"/>
            <a:ext cx="762967" cy="634433"/>
            <a:chOff x="5353450" y="1505675"/>
            <a:chExt cx="572225" cy="475825"/>
          </a:xfrm>
        </p:grpSpPr>
        <p:sp>
          <p:nvSpPr>
            <p:cNvPr id="229" name="Google Shape;229;p22"/>
            <p:cNvSpPr/>
            <p:nvPr/>
          </p:nvSpPr>
          <p:spPr>
            <a:xfrm>
              <a:off x="5353450" y="1505675"/>
              <a:ext cx="572225" cy="475825"/>
            </a:xfrm>
            <a:custGeom>
              <a:avLst/>
              <a:gdLst/>
              <a:ahLst/>
              <a:cxnLst/>
              <a:rect l="l" t="t" r="r" b="b"/>
              <a:pathLst>
                <a:path w="22889" h="19033" extrusionOk="0">
                  <a:moveTo>
                    <a:pt x="13369" y="0"/>
                  </a:moveTo>
                  <a:cubicBezTo>
                    <a:pt x="10033" y="0"/>
                    <a:pt x="9470" y="8645"/>
                    <a:pt x="9470" y="8645"/>
                  </a:cubicBezTo>
                  <a:cubicBezTo>
                    <a:pt x="9470" y="8645"/>
                    <a:pt x="5539" y="4935"/>
                    <a:pt x="3112" y="4935"/>
                  </a:cubicBezTo>
                  <a:cubicBezTo>
                    <a:pt x="2560" y="4935"/>
                    <a:pt x="2085" y="5128"/>
                    <a:pt x="1753" y="5599"/>
                  </a:cubicBezTo>
                  <a:cubicBezTo>
                    <a:pt x="1" y="8186"/>
                    <a:pt x="8093" y="11064"/>
                    <a:pt x="8093" y="11064"/>
                  </a:cubicBezTo>
                  <a:cubicBezTo>
                    <a:pt x="8093" y="11064"/>
                    <a:pt x="1002" y="14693"/>
                    <a:pt x="3463" y="16904"/>
                  </a:cubicBezTo>
                  <a:cubicBezTo>
                    <a:pt x="4151" y="17539"/>
                    <a:pt x="4828" y="17798"/>
                    <a:pt x="5474" y="17798"/>
                  </a:cubicBezTo>
                  <a:cubicBezTo>
                    <a:pt x="8356" y="17798"/>
                    <a:pt x="10638" y="12649"/>
                    <a:pt x="10638" y="12649"/>
                  </a:cubicBezTo>
                  <a:cubicBezTo>
                    <a:pt x="10638" y="12649"/>
                    <a:pt x="12786" y="19033"/>
                    <a:pt x="15925" y="19033"/>
                  </a:cubicBezTo>
                  <a:cubicBezTo>
                    <a:pt x="16445" y="19033"/>
                    <a:pt x="16993" y="18857"/>
                    <a:pt x="17563" y="18448"/>
                  </a:cubicBezTo>
                  <a:cubicBezTo>
                    <a:pt x="21109" y="15861"/>
                    <a:pt x="13559" y="10689"/>
                    <a:pt x="13558" y="10689"/>
                  </a:cubicBezTo>
                  <a:lnTo>
                    <a:pt x="13558" y="10689"/>
                  </a:lnTo>
                  <a:cubicBezTo>
                    <a:pt x="13559" y="10689"/>
                    <a:pt x="16690" y="11562"/>
                    <a:pt x="19186" y="11562"/>
                  </a:cubicBezTo>
                  <a:cubicBezTo>
                    <a:pt x="21255" y="11562"/>
                    <a:pt x="22888" y="10962"/>
                    <a:pt x="21943" y="8770"/>
                  </a:cubicBezTo>
                  <a:cubicBezTo>
                    <a:pt x="21187" y="7016"/>
                    <a:pt x="19877" y="6456"/>
                    <a:pt x="18514" y="6456"/>
                  </a:cubicBezTo>
                  <a:cubicBezTo>
                    <a:pt x="16118" y="6456"/>
                    <a:pt x="13558" y="8186"/>
                    <a:pt x="13558" y="8186"/>
                  </a:cubicBezTo>
                  <a:cubicBezTo>
                    <a:pt x="13558" y="8186"/>
                    <a:pt x="17104" y="343"/>
                    <a:pt x="13558" y="10"/>
                  </a:cubicBezTo>
                  <a:cubicBezTo>
                    <a:pt x="13494" y="3"/>
                    <a:pt x="13431" y="0"/>
                    <a:pt x="13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5593325" y="1714025"/>
              <a:ext cx="88675" cy="92275"/>
            </a:xfrm>
            <a:custGeom>
              <a:avLst/>
              <a:gdLst/>
              <a:ahLst/>
              <a:cxnLst/>
              <a:rect l="l" t="t" r="r" b="b"/>
              <a:pathLst>
                <a:path w="3547" h="3691" extrusionOk="0">
                  <a:moveTo>
                    <a:pt x="1781" y="1"/>
                  </a:moveTo>
                  <a:cubicBezTo>
                    <a:pt x="1272" y="1"/>
                    <a:pt x="767" y="225"/>
                    <a:pt x="417" y="644"/>
                  </a:cubicBezTo>
                  <a:cubicBezTo>
                    <a:pt x="125" y="978"/>
                    <a:pt x="0" y="1479"/>
                    <a:pt x="0" y="1937"/>
                  </a:cubicBezTo>
                  <a:lnTo>
                    <a:pt x="0" y="2104"/>
                  </a:lnTo>
                  <a:cubicBezTo>
                    <a:pt x="42" y="2563"/>
                    <a:pt x="251" y="2980"/>
                    <a:pt x="626" y="3272"/>
                  </a:cubicBezTo>
                  <a:cubicBezTo>
                    <a:pt x="962" y="3552"/>
                    <a:pt x="1364" y="3690"/>
                    <a:pt x="1766" y="3690"/>
                  </a:cubicBezTo>
                  <a:cubicBezTo>
                    <a:pt x="2263" y="3690"/>
                    <a:pt x="2760" y="3479"/>
                    <a:pt x="3129" y="3064"/>
                  </a:cubicBezTo>
                  <a:cubicBezTo>
                    <a:pt x="3421" y="2688"/>
                    <a:pt x="3546" y="2230"/>
                    <a:pt x="3504" y="1771"/>
                  </a:cubicBezTo>
                  <a:lnTo>
                    <a:pt x="3504" y="1604"/>
                  </a:lnTo>
                  <a:cubicBezTo>
                    <a:pt x="3504" y="1145"/>
                    <a:pt x="3254" y="728"/>
                    <a:pt x="2920" y="436"/>
                  </a:cubicBezTo>
                  <a:cubicBezTo>
                    <a:pt x="2589" y="141"/>
                    <a:pt x="2184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22"/>
          <p:cNvSpPr/>
          <p:nvPr/>
        </p:nvSpPr>
        <p:spPr>
          <a:xfrm>
            <a:off x="269967" y="903533"/>
            <a:ext cx="254167" cy="243267"/>
          </a:xfrm>
          <a:custGeom>
            <a:avLst/>
            <a:gdLst/>
            <a:ahLst/>
            <a:cxnLst/>
            <a:rect l="l" t="t" r="r" b="b"/>
            <a:pathLst>
              <a:path w="7625" h="7298" extrusionOk="0">
                <a:moveTo>
                  <a:pt x="3702" y="0"/>
                </a:moveTo>
                <a:cubicBezTo>
                  <a:pt x="1744" y="0"/>
                  <a:pt x="0" y="1686"/>
                  <a:pt x="199" y="3869"/>
                </a:cubicBezTo>
                <a:lnTo>
                  <a:pt x="408" y="4745"/>
                </a:lnTo>
                <a:cubicBezTo>
                  <a:pt x="616" y="5329"/>
                  <a:pt x="992" y="5830"/>
                  <a:pt x="1450" y="6205"/>
                </a:cubicBezTo>
                <a:lnTo>
                  <a:pt x="1659" y="6414"/>
                </a:lnTo>
                <a:lnTo>
                  <a:pt x="2452" y="6956"/>
                </a:lnTo>
                <a:cubicBezTo>
                  <a:pt x="2961" y="7175"/>
                  <a:pt x="3503" y="7298"/>
                  <a:pt x="4049" y="7298"/>
                </a:cubicBezTo>
                <a:cubicBezTo>
                  <a:pt x="4128" y="7298"/>
                  <a:pt x="4208" y="7295"/>
                  <a:pt x="4287" y="7290"/>
                </a:cubicBezTo>
                <a:cubicBezTo>
                  <a:pt x="6206" y="7081"/>
                  <a:pt x="7624" y="5371"/>
                  <a:pt x="7457" y="3452"/>
                </a:cubicBezTo>
                <a:lnTo>
                  <a:pt x="7249" y="2534"/>
                </a:lnTo>
                <a:cubicBezTo>
                  <a:pt x="7040" y="1992"/>
                  <a:pt x="6665" y="1450"/>
                  <a:pt x="6206" y="1074"/>
                </a:cubicBezTo>
                <a:lnTo>
                  <a:pt x="5997" y="866"/>
                </a:lnTo>
                <a:lnTo>
                  <a:pt x="5247" y="365"/>
                </a:lnTo>
                <a:cubicBezTo>
                  <a:pt x="4738" y="115"/>
                  <a:pt x="4212" y="0"/>
                  <a:pt x="37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2"/>
          <p:cNvSpPr/>
          <p:nvPr/>
        </p:nvSpPr>
        <p:spPr>
          <a:xfrm>
            <a:off x="10759834" y="6138001"/>
            <a:ext cx="255300" cy="241300"/>
          </a:xfrm>
          <a:custGeom>
            <a:avLst/>
            <a:gdLst/>
            <a:ahLst/>
            <a:cxnLst/>
            <a:rect l="l" t="t" r="r" b="b"/>
            <a:pathLst>
              <a:path w="7659" h="7239" extrusionOk="0">
                <a:moveTo>
                  <a:pt x="3700" y="1"/>
                </a:moveTo>
                <a:cubicBezTo>
                  <a:pt x="1739" y="1"/>
                  <a:pt x="1" y="1686"/>
                  <a:pt x="200" y="3849"/>
                </a:cubicBezTo>
                <a:lnTo>
                  <a:pt x="409" y="4725"/>
                </a:lnTo>
                <a:cubicBezTo>
                  <a:pt x="618" y="5309"/>
                  <a:pt x="993" y="5810"/>
                  <a:pt x="1452" y="6185"/>
                </a:cubicBezTo>
                <a:lnTo>
                  <a:pt x="1660" y="6436"/>
                </a:lnTo>
                <a:lnTo>
                  <a:pt x="2411" y="6895"/>
                </a:lnTo>
                <a:cubicBezTo>
                  <a:pt x="2909" y="7131"/>
                  <a:pt x="3422" y="7239"/>
                  <a:pt x="3922" y="7239"/>
                </a:cubicBezTo>
                <a:cubicBezTo>
                  <a:pt x="5893" y="7239"/>
                  <a:pt x="7659" y="5554"/>
                  <a:pt x="7459" y="3390"/>
                </a:cubicBezTo>
                <a:lnTo>
                  <a:pt x="7459" y="3390"/>
                </a:lnTo>
                <a:lnTo>
                  <a:pt x="7459" y="3432"/>
                </a:lnTo>
                <a:lnTo>
                  <a:pt x="7250" y="2514"/>
                </a:lnTo>
                <a:cubicBezTo>
                  <a:pt x="7042" y="1972"/>
                  <a:pt x="6666" y="1472"/>
                  <a:pt x="6207" y="1054"/>
                </a:cubicBezTo>
                <a:lnTo>
                  <a:pt x="5999" y="846"/>
                </a:lnTo>
                <a:lnTo>
                  <a:pt x="5206" y="345"/>
                </a:lnTo>
                <a:cubicBezTo>
                  <a:pt x="4709" y="109"/>
                  <a:pt x="4197" y="1"/>
                  <a:pt x="37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2"/>
          <p:cNvSpPr/>
          <p:nvPr/>
        </p:nvSpPr>
        <p:spPr>
          <a:xfrm>
            <a:off x="746301" y="1023800"/>
            <a:ext cx="128500" cy="123000"/>
          </a:xfrm>
          <a:custGeom>
            <a:avLst/>
            <a:gdLst/>
            <a:ahLst/>
            <a:cxnLst/>
            <a:rect l="l" t="t" r="r" b="b"/>
            <a:pathLst>
              <a:path w="3855" h="3690" extrusionOk="0">
                <a:moveTo>
                  <a:pt x="1869" y="0"/>
                </a:moveTo>
                <a:cubicBezTo>
                  <a:pt x="1815" y="0"/>
                  <a:pt x="1762" y="4"/>
                  <a:pt x="1711" y="11"/>
                </a:cubicBezTo>
                <a:cubicBezTo>
                  <a:pt x="709" y="95"/>
                  <a:pt x="0" y="971"/>
                  <a:pt x="84" y="1972"/>
                </a:cubicBezTo>
                <a:lnTo>
                  <a:pt x="167" y="2431"/>
                </a:lnTo>
                <a:cubicBezTo>
                  <a:pt x="292" y="2723"/>
                  <a:pt x="459" y="2973"/>
                  <a:pt x="709" y="3182"/>
                </a:cubicBezTo>
                <a:lnTo>
                  <a:pt x="793" y="3265"/>
                </a:lnTo>
                <a:lnTo>
                  <a:pt x="1210" y="3515"/>
                </a:lnTo>
                <a:cubicBezTo>
                  <a:pt x="1465" y="3634"/>
                  <a:pt x="1727" y="3689"/>
                  <a:pt x="1981" y="3689"/>
                </a:cubicBezTo>
                <a:cubicBezTo>
                  <a:pt x="2975" y="3689"/>
                  <a:pt x="3854" y="2851"/>
                  <a:pt x="3755" y="1722"/>
                </a:cubicBezTo>
                <a:lnTo>
                  <a:pt x="3671" y="1304"/>
                </a:lnTo>
                <a:cubicBezTo>
                  <a:pt x="3546" y="1012"/>
                  <a:pt x="3379" y="720"/>
                  <a:pt x="3129" y="554"/>
                </a:cubicBezTo>
                <a:lnTo>
                  <a:pt x="3004" y="428"/>
                </a:lnTo>
                <a:lnTo>
                  <a:pt x="2628" y="178"/>
                </a:lnTo>
                <a:cubicBezTo>
                  <a:pt x="2388" y="75"/>
                  <a:pt x="2120" y="0"/>
                  <a:pt x="1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2"/>
          <p:cNvSpPr/>
          <p:nvPr/>
        </p:nvSpPr>
        <p:spPr>
          <a:xfrm>
            <a:off x="11543567" y="5544434"/>
            <a:ext cx="127133" cy="122567"/>
          </a:xfrm>
          <a:custGeom>
            <a:avLst/>
            <a:gdLst/>
            <a:ahLst/>
            <a:cxnLst/>
            <a:rect l="l" t="t" r="r" b="b"/>
            <a:pathLst>
              <a:path w="3814" h="3677" extrusionOk="0">
                <a:moveTo>
                  <a:pt x="1802" y="0"/>
                </a:moveTo>
                <a:cubicBezTo>
                  <a:pt x="1287" y="0"/>
                  <a:pt x="791" y="214"/>
                  <a:pt x="460" y="628"/>
                </a:cubicBezTo>
                <a:cubicBezTo>
                  <a:pt x="126" y="1003"/>
                  <a:pt x="1" y="1462"/>
                  <a:pt x="42" y="1963"/>
                </a:cubicBezTo>
                <a:lnTo>
                  <a:pt x="126" y="2380"/>
                </a:lnTo>
                <a:cubicBezTo>
                  <a:pt x="251" y="2672"/>
                  <a:pt x="418" y="2964"/>
                  <a:pt x="668" y="3131"/>
                </a:cubicBezTo>
                <a:lnTo>
                  <a:pt x="752" y="3256"/>
                </a:lnTo>
                <a:lnTo>
                  <a:pt x="1169" y="3506"/>
                </a:lnTo>
                <a:cubicBezTo>
                  <a:pt x="1418" y="3623"/>
                  <a:pt x="1674" y="3676"/>
                  <a:pt x="1924" y="3676"/>
                </a:cubicBezTo>
                <a:cubicBezTo>
                  <a:pt x="2924" y="3676"/>
                  <a:pt x="3814" y="2815"/>
                  <a:pt x="3713" y="1712"/>
                </a:cubicBezTo>
                <a:lnTo>
                  <a:pt x="3588" y="1254"/>
                </a:lnTo>
                <a:cubicBezTo>
                  <a:pt x="3505" y="962"/>
                  <a:pt x="3338" y="711"/>
                  <a:pt x="3088" y="544"/>
                </a:cubicBezTo>
                <a:lnTo>
                  <a:pt x="2963" y="419"/>
                </a:lnTo>
                <a:lnTo>
                  <a:pt x="2587" y="169"/>
                </a:lnTo>
                <a:cubicBezTo>
                  <a:pt x="2333" y="56"/>
                  <a:pt x="2065" y="0"/>
                  <a:pt x="18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2"/>
          <p:cNvSpPr/>
          <p:nvPr/>
        </p:nvSpPr>
        <p:spPr>
          <a:xfrm>
            <a:off x="11670700" y="5867351"/>
            <a:ext cx="127133" cy="123000"/>
          </a:xfrm>
          <a:custGeom>
            <a:avLst/>
            <a:gdLst/>
            <a:ahLst/>
            <a:cxnLst/>
            <a:rect l="l" t="t" r="r" b="b"/>
            <a:pathLst>
              <a:path w="3814" h="3690" extrusionOk="0">
                <a:moveTo>
                  <a:pt x="1843" y="0"/>
                </a:moveTo>
                <a:cubicBezTo>
                  <a:pt x="1786" y="0"/>
                  <a:pt x="1729" y="4"/>
                  <a:pt x="1670" y="11"/>
                </a:cubicBezTo>
                <a:cubicBezTo>
                  <a:pt x="1211" y="53"/>
                  <a:pt x="752" y="303"/>
                  <a:pt x="460" y="637"/>
                </a:cubicBezTo>
                <a:cubicBezTo>
                  <a:pt x="168" y="1012"/>
                  <a:pt x="1" y="1471"/>
                  <a:pt x="43" y="1972"/>
                </a:cubicBezTo>
                <a:lnTo>
                  <a:pt x="168" y="2431"/>
                </a:lnTo>
                <a:cubicBezTo>
                  <a:pt x="251" y="2723"/>
                  <a:pt x="460" y="2973"/>
                  <a:pt x="668" y="3181"/>
                </a:cubicBezTo>
                <a:lnTo>
                  <a:pt x="794" y="3265"/>
                </a:lnTo>
                <a:lnTo>
                  <a:pt x="1169" y="3515"/>
                </a:lnTo>
                <a:cubicBezTo>
                  <a:pt x="1425" y="3634"/>
                  <a:pt x="1688" y="3689"/>
                  <a:pt x="1943" y="3689"/>
                </a:cubicBezTo>
                <a:cubicBezTo>
                  <a:pt x="2936" y="3689"/>
                  <a:pt x="3813" y="2858"/>
                  <a:pt x="3714" y="1763"/>
                </a:cubicBezTo>
                <a:lnTo>
                  <a:pt x="3630" y="1304"/>
                </a:lnTo>
                <a:cubicBezTo>
                  <a:pt x="3505" y="1012"/>
                  <a:pt x="3338" y="762"/>
                  <a:pt x="3088" y="553"/>
                </a:cubicBezTo>
                <a:lnTo>
                  <a:pt x="3004" y="428"/>
                </a:lnTo>
                <a:lnTo>
                  <a:pt x="2587" y="178"/>
                </a:lnTo>
                <a:cubicBezTo>
                  <a:pt x="2347" y="75"/>
                  <a:pt x="2107" y="0"/>
                  <a:pt x="18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183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على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1048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24494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 flipH="1">
            <a:off x="1589033" y="2185867"/>
            <a:ext cx="3526000" cy="1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1471067" y="803448"/>
            <a:ext cx="37628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11186013" y="678545"/>
            <a:ext cx="323367" cy="52192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3"/>
          <p:cNvSpPr/>
          <p:nvPr/>
        </p:nvSpPr>
        <p:spPr>
          <a:xfrm>
            <a:off x="11549534" y="1026266"/>
            <a:ext cx="182821" cy="17419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3"/>
          <p:cNvSpPr/>
          <p:nvPr/>
        </p:nvSpPr>
        <p:spPr>
          <a:xfrm>
            <a:off x="11090507" y="506097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3"/>
          <p:cNvSpPr/>
          <p:nvPr/>
        </p:nvSpPr>
        <p:spPr>
          <a:xfrm>
            <a:off x="10844052" y="1109315"/>
            <a:ext cx="95576" cy="9115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3"/>
          <p:cNvSpPr/>
          <p:nvPr/>
        </p:nvSpPr>
        <p:spPr>
          <a:xfrm>
            <a:off x="11413799" y="1343506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3"/>
          <p:cNvSpPr/>
          <p:nvPr/>
        </p:nvSpPr>
        <p:spPr>
          <a:xfrm>
            <a:off x="11630311" y="844089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3"/>
          <p:cNvSpPr/>
          <p:nvPr/>
        </p:nvSpPr>
        <p:spPr>
          <a:xfrm rot="-10555174">
            <a:off x="393648" y="5962967"/>
            <a:ext cx="182821" cy="174197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3"/>
          <p:cNvSpPr/>
          <p:nvPr/>
        </p:nvSpPr>
        <p:spPr>
          <a:xfrm rot="-10555174">
            <a:off x="796464" y="6261389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3"/>
          <p:cNvSpPr/>
          <p:nvPr/>
        </p:nvSpPr>
        <p:spPr>
          <a:xfrm rot="-10555174">
            <a:off x="390786" y="6207931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42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304C-4409-40D2-8DDA-0A62CF51AE17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96E9-A333-4B89-A143-1E25ABAE8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45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1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00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70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8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03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54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87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1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على الشريح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على الشريحة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74543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9BE9F02-BE96-4BAE-86A5-1FA60D24CAE2}" type="datetime1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5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95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5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93382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ctrTitle"/>
          </p:nvPr>
        </p:nvSpPr>
        <p:spPr>
          <a:xfrm flipH="1">
            <a:off x="1500764" y="355079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 flipH="1">
            <a:off x="1051567" y="4133067"/>
            <a:ext cx="297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ctrTitle" idx="2"/>
          </p:nvPr>
        </p:nvSpPr>
        <p:spPr>
          <a:xfrm flipH="1">
            <a:off x="5057315" y="2466324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3"/>
          </p:nvPr>
        </p:nvSpPr>
        <p:spPr>
          <a:xfrm flipH="1">
            <a:off x="4579317" y="3890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ctrTitle" idx="4"/>
          </p:nvPr>
        </p:nvSpPr>
        <p:spPr>
          <a:xfrm flipH="1">
            <a:off x="8611329" y="354731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5"/>
          </p:nvPr>
        </p:nvSpPr>
        <p:spPr>
          <a:xfrm flipH="1">
            <a:off x="8162129" y="4138100"/>
            <a:ext cx="297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6"/>
          </p:nvPr>
        </p:nvSpPr>
        <p:spPr>
          <a:xfrm>
            <a:off x="2305300" y="474833"/>
            <a:ext cx="75812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481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96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68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7310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على الشريح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على الشريحة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27850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1048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1786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على الشريح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على الشريحة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0261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844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22.xml" /><Relationship Id="rId7" Type="http://schemas.openxmlformats.org/officeDocument/2006/relationships/slideLayout" Target="../slideLayouts/slideLayout26.xml" /><Relationship Id="rId12" Type="http://schemas.openxmlformats.org/officeDocument/2006/relationships/slideLayout" Target="../slideLayouts/slideLayout31.xml" /><Relationship Id="rId2" Type="http://schemas.openxmlformats.org/officeDocument/2006/relationships/slideLayout" Target="../slideLayouts/slideLayout21.xml" /><Relationship Id="rId1" Type="http://schemas.openxmlformats.org/officeDocument/2006/relationships/slideLayout" Target="../slideLayouts/slideLayout20.xml" /><Relationship Id="rId6" Type="http://schemas.openxmlformats.org/officeDocument/2006/relationships/slideLayout" Target="../slideLayouts/slideLayout25.xml" /><Relationship Id="rId11" Type="http://schemas.openxmlformats.org/officeDocument/2006/relationships/slideLayout" Target="../slideLayouts/slideLayout30.xml" /><Relationship Id="rId5" Type="http://schemas.openxmlformats.org/officeDocument/2006/relationships/slideLayout" Target="../slideLayouts/slideLayout24.xml" /><Relationship Id="rId10" Type="http://schemas.openxmlformats.org/officeDocument/2006/relationships/slideLayout" Target="../slideLayouts/slideLayout29.xml" /><Relationship Id="rId4" Type="http://schemas.openxmlformats.org/officeDocument/2006/relationships/slideLayout" Target="../slideLayouts/slideLayout23.xml" /><Relationship Id="rId9" Type="http://schemas.openxmlformats.org/officeDocument/2006/relationships/slideLayout" Target="../slideLayouts/slideLayout28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 /><Relationship Id="rId13" Type="http://schemas.openxmlformats.org/officeDocument/2006/relationships/slideLayout" Target="../slideLayouts/slideLayout44.xml" /><Relationship Id="rId3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38.xml" /><Relationship Id="rId12" Type="http://schemas.openxmlformats.org/officeDocument/2006/relationships/slideLayout" Target="../slideLayouts/slideLayout43.xml" /><Relationship Id="rId17" Type="http://schemas.openxmlformats.org/officeDocument/2006/relationships/image" Target="../media/image1.jpg" /><Relationship Id="rId2" Type="http://schemas.openxmlformats.org/officeDocument/2006/relationships/slideLayout" Target="../slideLayouts/slideLayout33.xml" /><Relationship Id="rId16" Type="http://schemas.openxmlformats.org/officeDocument/2006/relationships/theme" Target="../theme/theme3.xml" /><Relationship Id="rId1" Type="http://schemas.openxmlformats.org/officeDocument/2006/relationships/slideLayout" Target="../slideLayouts/slideLayout32.xml" /><Relationship Id="rId6" Type="http://schemas.openxmlformats.org/officeDocument/2006/relationships/slideLayout" Target="../slideLayouts/slideLayout37.xml" /><Relationship Id="rId11" Type="http://schemas.openxmlformats.org/officeDocument/2006/relationships/slideLayout" Target="../slideLayouts/slideLayout42.xml" /><Relationship Id="rId5" Type="http://schemas.openxmlformats.org/officeDocument/2006/relationships/slideLayout" Target="../slideLayouts/slideLayout36.xml" /><Relationship Id="rId15" Type="http://schemas.openxmlformats.org/officeDocument/2006/relationships/slideLayout" Target="../slideLayouts/slideLayout46.xml" /><Relationship Id="rId10" Type="http://schemas.openxmlformats.org/officeDocument/2006/relationships/slideLayout" Target="../slideLayouts/slideLayout41.xml" /><Relationship Id="rId4" Type="http://schemas.openxmlformats.org/officeDocument/2006/relationships/slideLayout" Target="../slideLayouts/slideLayout35.xml" /><Relationship Id="rId9" Type="http://schemas.openxmlformats.org/officeDocument/2006/relationships/slideLayout" Target="../slideLayouts/slideLayout40.xml" /><Relationship Id="rId14" Type="http://schemas.openxmlformats.org/officeDocument/2006/relationships/slideLayout" Target="../slideLayouts/slideLayout4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71048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58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</p:sldLayoutIdLst>
  <p:transition spd="med"/>
  <p:txStyles>
    <p:titleStyle>
      <a:lvl1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hiti Medium"/>
              <a:buChar char="●"/>
              <a:defRPr sz="18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○"/>
              <a:defRPr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34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6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649" r:id="rId14"/>
    <p:sldLayoutId id="2147483685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4.svg" /><Relationship Id="rId7" Type="http://schemas.openxmlformats.org/officeDocument/2006/relationships/image" Target="../media/image8.sv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43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Relationship Id="rId9" Type="http://schemas.openxmlformats.org/officeDocument/2006/relationships/image" Target="../media/image10.sv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3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3.xml" /><Relationship Id="rId4" Type="http://schemas.openxmlformats.org/officeDocument/2006/relationships/image" Target="../media/image57.png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44.xml" /><Relationship Id="rId6" Type="http://schemas.openxmlformats.org/officeDocument/2006/relationships/image" Target="../media/image61.png" /><Relationship Id="rId5" Type="http://schemas.openxmlformats.org/officeDocument/2006/relationships/image" Target="../media/image60.png" /><Relationship Id="rId4" Type="http://schemas.openxmlformats.org/officeDocument/2006/relationships/image" Target="../media/image5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 /><Relationship Id="rId2" Type="http://schemas.microsoft.com/office/2007/relationships/media" Target="../media/media3.mp4" /><Relationship Id="rId1" Type="http://schemas.openxmlformats.org/officeDocument/2006/relationships/video" Target="NULL" TargetMode="External" /><Relationship Id="rId4" Type="http://schemas.openxmlformats.org/officeDocument/2006/relationships/image" Target="../media/image6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33.xml" /><Relationship Id="rId5" Type="http://schemas.openxmlformats.org/officeDocument/2006/relationships/image" Target="../media/image64.png" /><Relationship Id="rId4" Type="http://schemas.openxmlformats.org/officeDocument/2006/relationships/image" Target="../media/image63.png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33.xml" /><Relationship Id="rId4" Type="http://schemas.openxmlformats.org/officeDocument/2006/relationships/image" Target="../media/image66.png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33.xml" /><Relationship Id="rId5" Type="http://schemas.openxmlformats.org/officeDocument/2006/relationships/image" Target="../media/image67.png" /><Relationship Id="rId4" Type="http://schemas.openxmlformats.org/officeDocument/2006/relationships/image" Target="../media/image66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38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fif" /><Relationship Id="rId1" Type="http://schemas.openxmlformats.org/officeDocument/2006/relationships/slideLayout" Target="../slideLayouts/slideLayout38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fif" /><Relationship Id="rId1" Type="http://schemas.openxmlformats.org/officeDocument/2006/relationships/slideLayout" Target="../slideLayouts/slideLayout38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13" Type="http://schemas.openxmlformats.org/officeDocument/2006/relationships/image" Target="../media/image20.jpeg" /><Relationship Id="rId18" Type="http://schemas.openxmlformats.org/officeDocument/2006/relationships/image" Target="../media/image24.jpeg" /><Relationship Id="rId26" Type="http://schemas.openxmlformats.org/officeDocument/2006/relationships/slide" Target="slide2.xml" /><Relationship Id="rId3" Type="http://schemas.microsoft.com/office/2007/relationships/hdphoto" Target="../media/hdphoto1.wdp" /><Relationship Id="rId21" Type="http://schemas.openxmlformats.org/officeDocument/2006/relationships/image" Target="../media/image27.gif" /><Relationship Id="rId7" Type="http://schemas.openxmlformats.org/officeDocument/2006/relationships/slide" Target="slide12.xml" /><Relationship Id="rId12" Type="http://schemas.openxmlformats.org/officeDocument/2006/relationships/image" Target="../media/image19.png" /><Relationship Id="rId17" Type="http://schemas.openxmlformats.org/officeDocument/2006/relationships/image" Target="../media/image23.jpeg" /><Relationship Id="rId25" Type="http://schemas.openxmlformats.org/officeDocument/2006/relationships/image" Target="../media/image29.png" /><Relationship Id="rId2" Type="http://schemas.openxmlformats.org/officeDocument/2006/relationships/image" Target="../media/image11.png" /><Relationship Id="rId16" Type="http://schemas.openxmlformats.org/officeDocument/2006/relationships/slide" Target="slide8.xml" /><Relationship Id="rId20" Type="http://schemas.openxmlformats.org/officeDocument/2006/relationships/image" Target="../media/image26.png" /><Relationship Id="rId1" Type="http://schemas.openxmlformats.org/officeDocument/2006/relationships/slideLayout" Target="../slideLayouts/slideLayout32.xml" /><Relationship Id="rId6" Type="http://schemas.openxmlformats.org/officeDocument/2006/relationships/image" Target="../media/image14.png" /><Relationship Id="rId11" Type="http://schemas.openxmlformats.org/officeDocument/2006/relationships/image" Target="../media/image18.jpeg" /><Relationship Id="rId24" Type="http://schemas.openxmlformats.org/officeDocument/2006/relationships/slide" Target="slide6.xml" /><Relationship Id="rId5" Type="http://schemas.openxmlformats.org/officeDocument/2006/relationships/image" Target="../media/image13.png" /><Relationship Id="rId15" Type="http://schemas.openxmlformats.org/officeDocument/2006/relationships/image" Target="../media/image22.jpeg" /><Relationship Id="rId23" Type="http://schemas.openxmlformats.org/officeDocument/2006/relationships/image" Target="../media/image28.png" /><Relationship Id="rId10" Type="http://schemas.openxmlformats.org/officeDocument/2006/relationships/image" Target="../media/image17.jpeg" /><Relationship Id="rId19" Type="http://schemas.openxmlformats.org/officeDocument/2006/relationships/image" Target="../media/image25.jpeg" /><Relationship Id="rId4" Type="http://schemas.openxmlformats.org/officeDocument/2006/relationships/image" Target="../media/image12.png" /><Relationship Id="rId9" Type="http://schemas.openxmlformats.org/officeDocument/2006/relationships/image" Target="../media/image16.jpeg" /><Relationship Id="rId14" Type="http://schemas.openxmlformats.org/officeDocument/2006/relationships/image" Target="../media/image21.jpeg" /><Relationship Id="rId22" Type="http://schemas.openxmlformats.org/officeDocument/2006/relationships/slide" Target="slide5.xml" /><Relationship Id="rId27" Type="http://schemas.openxmlformats.org/officeDocument/2006/relationships/image" Target="../media/image30.jpe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 /><Relationship Id="rId1" Type="http://schemas.openxmlformats.org/officeDocument/2006/relationships/slideLayout" Target="../slideLayouts/slideLayout38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fif" /><Relationship Id="rId1" Type="http://schemas.openxmlformats.org/officeDocument/2006/relationships/slideLayout" Target="../slideLayouts/slideLayout38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fif" /><Relationship Id="rId1" Type="http://schemas.openxmlformats.org/officeDocument/2006/relationships/slideLayout" Target="../slideLayouts/slideLayout38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fif" /><Relationship Id="rId1" Type="http://schemas.openxmlformats.org/officeDocument/2006/relationships/slideLayout" Target="../slideLayouts/slideLayout38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fif" /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43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4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43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4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43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43.xml" /><Relationship Id="rId4" Type="http://schemas.microsoft.com/office/2007/relationships/hdphoto" Target="../media/hdphoto7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31.png" /><Relationship Id="rId4" Type="http://schemas.openxmlformats.org/officeDocument/2006/relationships/image" Target="../media/image12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43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4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43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38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slideLayout" Target="../slideLayouts/slideLayout38.xml" /><Relationship Id="rId7" Type="http://schemas.microsoft.com/office/2007/relationships/hdphoto" Target="../media/hdphoto2.wdp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32.png" /><Relationship Id="rId5" Type="http://schemas.openxmlformats.org/officeDocument/2006/relationships/slide" Target="slide2.xml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 /><Relationship Id="rId13" Type="http://schemas.openxmlformats.org/officeDocument/2006/relationships/image" Target="../media/image45.jpeg" /><Relationship Id="rId3" Type="http://schemas.openxmlformats.org/officeDocument/2006/relationships/image" Target="../media/image35.png" /><Relationship Id="rId7" Type="http://schemas.openxmlformats.org/officeDocument/2006/relationships/image" Target="../media/image39.png" /><Relationship Id="rId12" Type="http://schemas.openxmlformats.org/officeDocument/2006/relationships/image" Target="../media/image44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38.png" /><Relationship Id="rId11" Type="http://schemas.openxmlformats.org/officeDocument/2006/relationships/image" Target="../media/image43.png" /><Relationship Id="rId5" Type="http://schemas.openxmlformats.org/officeDocument/2006/relationships/image" Target="../media/image37.png" /><Relationship Id="rId10" Type="http://schemas.openxmlformats.org/officeDocument/2006/relationships/image" Target="../media/image42.png" /><Relationship Id="rId4" Type="http://schemas.openxmlformats.org/officeDocument/2006/relationships/image" Target="../media/image36.png" /><Relationship Id="rId9" Type="http://schemas.openxmlformats.org/officeDocument/2006/relationships/image" Target="../media/image41.png" /><Relationship Id="rId14" Type="http://schemas.openxmlformats.org/officeDocument/2006/relationships/image" Target="../media/image2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3.xml" /><Relationship Id="rId6" Type="http://schemas.microsoft.com/office/2007/relationships/hdphoto" Target="../media/hdphoto3.wdp" /><Relationship Id="rId5" Type="http://schemas.openxmlformats.org/officeDocument/2006/relationships/image" Target="../media/image48.png" /><Relationship Id="rId4" Type="http://schemas.openxmlformats.org/officeDocument/2006/relationships/image" Target="../media/image47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3.xml" /><Relationship Id="rId4" Type="http://schemas.openxmlformats.org/officeDocument/2006/relationships/image" Target="../media/image50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 /><Relationship Id="rId3" Type="http://schemas.openxmlformats.org/officeDocument/2006/relationships/audio" Target="../media/audio1.wav" /><Relationship Id="rId7" Type="http://schemas.microsoft.com/office/2007/relationships/hdphoto" Target="../media/hdphoto4.wdp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0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Relationship Id="rId9" Type="http://schemas.microsoft.com/office/2007/relationships/hdphoto" Target="../media/hdphoto5.wdp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 /><Relationship Id="rId1" Type="http://schemas.openxmlformats.org/officeDocument/2006/relationships/slideLayout" Target="../slideLayouts/slideLayout3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018" y="418968"/>
            <a:ext cx="6400800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+mj-lt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ar-AE" dirty="0"/>
              <a:t>مادة الدراسات الاجتماعية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ar-AE" sz="4400" b="1" dirty="0"/>
              <a:t>الصف الأول الأساسي</a:t>
            </a:r>
            <a:endParaRPr lang="en-US" sz="4400" b="1" dirty="0"/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750890" y="3743861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7004" y="4195546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327648" y="3887630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49786" y="404273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" descr="دبي تغلق مراكزها التجارية وتعلق الرحلات الجوية">
            <a:extLst>
              <a:ext uri="{FF2B5EF4-FFF2-40B4-BE49-F238E27FC236}">
                <a16:creationId xmlns:a16="http://schemas.microsoft.com/office/drawing/2014/main" id="{F5355DB8-B3C2-4F54-B8D8-CED04C5170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8" descr="إخلاء ثلاثة مراكز تجارية في موسكو بسبب الإرهاب الهاتفي - Sputnik Arabic">
            <a:extLst>
              <a:ext uri="{FF2B5EF4-FFF2-40B4-BE49-F238E27FC236}">
                <a16:creationId xmlns:a16="http://schemas.microsoft.com/office/drawing/2014/main" id="{2DBE4EA3-ECDE-4136-8944-FAD4381AA6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0" descr="إخلاء ثلاثة مراكز تجارية في موسكو بسبب الإرهاب الهاتفي - Sputnik Arabic">
            <a:extLst>
              <a:ext uri="{FF2B5EF4-FFF2-40B4-BE49-F238E27FC236}">
                <a16:creationId xmlns:a16="http://schemas.microsoft.com/office/drawing/2014/main" id="{9B87A792-E5CD-4FC9-BCA9-DAD329CF66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AFE69-6B51-45BD-8166-736E6600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13" y="139321"/>
            <a:ext cx="10526973" cy="65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Clipart: Whiteboard | Mirek2">
            <a:extLst>
              <a:ext uri="{FF2B5EF4-FFF2-40B4-BE49-F238E27FC236}">
                <a16:creationId xmlns:a16="http://schemas.microsoft.com/office/drawing/2014/main" id="{E5E39782-82B9-4C3C-910C-885FB841C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8" y="1134193"/>
            <a:ext cx="8280511" cy="45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8B352-D1CB-4DD2-B504-403611DA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77984" y="969565"/>
            <a:ext cx="2231136" cy="5888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A649C2-987A-4F27-8644-99347DAEE743}"/>
              </a:ext>
            </a:extLst>
          </p:cNvPr>
          <p:cNvSpPr txBox="1"/>
          <p:nvPr/>
        </p:nvSpPr>
        <p:spPr>
          <a:xfrm>
            <a:off x="2729132" y="2556486"/>
            <a:ext cx="3063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نواتج التعلم: 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21929" r="31134" b="8064"/>
          <a:stretch/>
        </p:blipFill>
        <p:spPr bwMode="auto">
          <a:xfrm>
            <a:off x="0" y="414528"/>
            <a:ext cx="10034016" cy="631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29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698348" y="260648"/>
            <a:ext cx="4291541" cy="268829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/>
              <a:t>المفردات الجديدة في درسنا اليوم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8EF7FC08-0500-412D-83BD-767D05775082}"/>
              </a:ext>
            </a:extLst>
          </p:cNvPr>
          <p:cNvSpPr/>
          <p:nvPr/>
        </p:nvSpPr>
        <p:spPr>
          <a:xfrm>
            <a:off x="6013408" y="2637181"/>
            <a:ext cx="961845" cy="7127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3200" b="1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1B6652-1F35-4FB1-9085-0E63FB7AA620}"/>
              </a:ext>
            </a:extLst>
          </p:cNvPr>
          <p:cNvSpPr/>
          <p:nvPr/>
        </p:nvSpPr>
        <p:spPr>
          <a:xfrm>
            <a:off x="0" y="4298205"/>
            <a:ext cx="12192000" cy="1838663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94B1F0-1B57-48E7-8097-B026F6E00109}"/>
              </a:ext>
            </a:extLst>
          </p:cNvPr>
          <p:cNvSpPr/>
          <p:nvPr/>
        </p:nvSpPr>
        <p:spPr>
          <a:xfrm>
            <a:off x="3794078" y="6021289"/>
            <a:ext cx="8397922" cy="836712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 cartoon apple tree smiling and happy Stock Vector Art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6" b="93741" l="434" r="9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25" y="303875"/>
            <a:ext cx="7170117" cy="6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E0B167-9F40-4B06-B811-2A8F6777BA21}"/>
              </a:ext>
            </a:extLst>
          </p:cNvPr>
          <p:cNvGrpSpPr/>
          <p:nvPr/>
        </p:nvGrpSpPr>
        <p:grpSpPr>
          <a:xfrm>
            <a:off x="8044726" y="792372"/>
            <a:ext cx="1398965" cy="1493654"/>
            <a:chOff x="5076795" y="3114906"/>
            <a:chExt cx="1570953" cy="1690622"/>
          </a:xfrm>
        </p:grpSpPr>
        <p:pic>
          <p:nvPicPr>
            <p:cNvPr id="2054" name="Picture 6" descr="صور لـ #فاكهة #أحمر #صحي #ناضج #طازج #طعام #تفاحة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530" y="3114906"/>
              <a:ext cx="1529485" cy="169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5076795" y="3591785"/>
              <a:ext cx="1570953" cy="934751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ar-AE" sz="3200" b="1" dirty="0"/>
                <a:t>النقود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DA021F-676F-4546-9BD8-6252A5068DFA}"/>
              </a:ext>
            </a:extLst>
          </p:cNvPr>
          <p:cNvGrpSpPr/>
          <p:nvPr/>
        </p:nvGrpSpPr>
        <p:grpSpPr>
          <a:xfrm>
            <a:off x="9762061" y="1305964"/>
            <a:ext cx="1490439" cy="1493654"/>
            <a:chOff x="4059927" y="3864690"/>
            <a:chExt cx="1491067" cy="1493654"/>
          </a:xfrm>
        </p:grpSpPr>
        <p:pic>
          <p:nvPicPr>
            <p:cNvPr id="5" name="Picture 6" descr="صور لـ #فاكهة #أحمر #صحي #ناضج #طازج #طعام #تفاحة">
              <a:extLst>
                <a:ext uri="{FF2B5EF4-FFF2-40B4-BE49-F238E27FC236}">
                  <a16:creationId xmlns:a16="http://schemas.microsoft.com/office/drawing/2014/main" id="{9403E57D-FDEE-49D7-9679-926B7CF1F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927" y="3864690"/>
              <a:ext cx="1362036" cy="149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F732DDDD-F3F6-4931-B4BF-9F4581C4B11C}"/>
                </a:ext>
              </a:extLst>
            </p:cNvPr>
            <p:cNvSpPr/>
            <p:nvPr/>
          </p:nvSpPr>
          <p:spPr>
            <a:xfrm>
              <a:off x="4152030" y="4341690"/>
              <a:ext cx="1398964" cy="825847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ar-AE" sz="2400" b="1" dirty="0"/>
                <a:t>حاجات اساسية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51C461-0A06-4E72-A57C-253337E49F63}"/>
              </a:ext>
            </a:extLst>
          </p:cNvPr>
          <p:cNvGrpSpPr/>
          <p:nvPr/>
        </p:nvGrpSpPr>
        <p:grpSpPr>
          <a:xfrm>
            <a:off x="6470180" y="988221"/>
            <a:ext cx="1611307" cy="1786082"/>
            <a:chOff x="3249899" y="2637181"/>
            <a:chExt cx="1398964" cy="1493654"/>
          </a:xfrm>
        </p:grpSpPr>
        <p:pic>
          <p:nvPicPr>
            <p:cNvPr id="6" name="Picture 6" descr="صور لـ #فاكهة #أحمر #صحي #ناضج #طازج #طعام #تفاحة">
              <a:extLst>
                <a:ext uri="{FF2B5EF4-FFF2-40B4-BE49-F238E27FC236}">
                  <a16:creationId xmlns:a16="http://schemas.microsoft.com/office/drawing/2014/main" id="{BBB9D4B0-1160-4F09-B1E0-BCAFD7380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869" y="2637181"/>
              <a:ext cx="1362036" cy="149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6BD02224-B685-4338-8838-31DB74A82BAD}"/>
                </a:ext>
              </a:extLst>
            </p:cNvPr>
            <p:cNvSpPr/>
            <p:nvPr/>
          </p:nvSpPr>
          <p:spPr>
            <a:xfrm>
              <a:off x="3249899" y="3133345"/>
              <a:ext cx="1398964" cy="825847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/>
              <a:r>
                <a:rPr lang="ar-AE" sz="2800" b="1" dirty="0"/>
                <a:t>المهن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46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28819 L -0.03255 0.35046 C -0.0414 0.36458 -0.05455 0.37222 -0.06836 0.37222 C -0.08398 0.37222 -0.09648 0.36458 -0.10533 0.35046 L -0.14726 0.288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36224 -1.11111E-6 C -0.52461 -1.11111E-6 -0.72448 0.13866 -0.72448 0.25116 L -0.72448 0.5025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23438 -1.48148E-6 C -0.33933 -1.48148E-6 -0.46862 0.14074 -0.46862 0.25509 L -0.46862 0.5101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نشودة المهن - أغاني أطفال باللغة العربية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30.9692" end="9853.4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4112"/>
            <a:ext cx="10899648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Illustration of a purple book character ">
            <a:extLst>
              <a:ext uri="{FF2B5EF4-FFF2-40B4-BE49-F238E27FC236}">
                <a16:creationId xmlns:a16="http://schemas.microsoft.com/office/drawing/2014/main" id="{1FDE15B0-2404-4D46-B674-90EE6DE76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92314" y="347857"/>
            <a:ext cx="2374775" cy="2754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5F16F-F587-44C7-8348-AD7DDD95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51080">
            <a:off x="-111829" y="3232040"/>
            <a:ext cx="3918583" cy="34287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9" t="34603" r="40567" b="8605"/>
          <a:stretch/>
        </p:blipFill>
        <p:spPr bwMode="auto">
          <a:xfrm>
            <a:off x="4357786" y="768096"/>
            <a:ext cx="7834213" cy="608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71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القلم للتلوين تحميل مجاني - كرايولا تلوين الشعار ايستون الرسم - قلم رصاص  ناقلات صورة بابوا نيو غينيا">
            <a:extLst>
              <a:ext uri="{FF2B5EF4-FFF2-40B4-BE49-F238E27FC236}">
                <a16:creationId xmlns:a16="http://schemas.microsoft.com/office/drawing/2014/main" id="{2DE658AA-8E26-4D1D-A98B-F289762C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3000" l="4231" r="97308">
                        <a14:foregroundMark x1="24231" y1="11667" x2="24231" y2="11667"/>
                        <a14:foregroundMark x1="35385" y1="6667" x2="12308" y2="17667"/>
                        <a14:foregroundMark x1="12308" y1="17667" x2="4231" y2="27000"/>
                        <a14:foregroundMark x1="4231" y1="27000" x2="4231" y2="35000"/>
                        <a14:foregroundMark x1="5769" y1="35667" x2="37692" y2="17333"/>
                        <a14:foregroundMark x1="37692" y1="17333" x2="25000" y2="19000"/>
                        <a14:foregroundMark x1="25000" y1="19000" x2="5769" y2="33333"/>
                        <a14:foregroundMark x1="5769" y1="33333" x2="6923" y2="38667"/>
                        <a14:foregroundMark x1="45000" y1="24333" x2="40000" y2="32000"/>
                        <a14:foregroundMark x1="45769" y1="24333" x2="49615" y2="27000"/>
                        <a14:foregroundMark x1="79615" y1="9000" x2="79615" y2="9000"/>
                        <a14:foregroundMark x1="86154" y1="8667" x2="86154" y2="8667"/>
                        <a14:foregroundMark x1="89615" y1="4333" x2="89615" y2="4333"/>
                        <a14:foregroundMark x1="94615" y1="12000" x2="94615" y2="12000"/>
                        <a14:foregroundMark x1="97308" y1="15000" x2="97308" y2="15000"/>
                        <a14:foregroundMark x1="57692" y1="93000" x2="57692" y2="93000"/>
                        <a14:foregroundMark x1="65000" y1="65667" x2="65000" y2="6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642" y="1711007"/>
            <a:ext cx="2963358" cy="49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6989" r="26541" b="7848"/>
          <a:stretch/>
        </p:blipFill>
        <p:spPr bwMode="auto">
          <a:xfrm>
            <a:off x="499872" y="633985"/>
            <a:ext cx="8570975" cy="604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art 2"/>
          <p:cNvSpPr/>
          <p:nvPr/>
        </p:nvSpPr>
        <p:spPr>
          <a:xfrm>
            <a:off x="6193536" y="3560064"/>
            <a:ext cx="1450848" cy="914400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/>
              <a:t>باحثة</a:t>
            </a:r>
            <a:r>
              <a:rPr lang="ar-AE" b="1" dirty="0"/>
              <a:t> </a:t>
            </a:r>
          </a:p>
        </p:txBody>
      </p:sp>
      <p:sp>
        <p:nvSpPr>
          <p:cNvPr id="7" name="Heart 6"/>
          <p:cNvSpPr/>
          <p:nvPr/>
        </p:nvSpPr>
        <p:spPr>
          <a:xfrm>
            <a:off x="1353312" y="3456432"/>
            <a:ext cx="1322832" cy="914400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/>
              <a:t>ميكانيكى </a:t>
            </a:r>
          </a:p>
        </p:txBody>
      </p:sp>
      <p:sp>
        <p:nvSpPr>
          <p:cNvPr id="8" name="Heart 7"/>
          <p:cNvSpPr/>
          <p:nvPr/>
        </p:nvSpPr>
        <p:spPr>
          <a:xfrm>
            <a:off x="6522720" y="5887050"/>
            <a:ext cx="1255776" cy="914400"/>
          </a:xfrm>
          <a:prstGeom prst="hear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/>
              <a:t>نحات</a:t>
            </a:r>
          </a:p>
        </p:txBody>
      </p:sp>
      <p:sp>
        <p:nvSpPr>
          <p:cNvPr id="9" name="Heart 8"/>
          <p:cNvSpPr/>
          <p:nvPr/>
        </p:nvSpPr>
        <p:spPr>
          <a:xfrm>
            <a:off x="1536192" y="6041136"/>
            <a:ext cx="1207008" cy="914400"/>
          </a:xfrm>
          <a:prstGeom prst="hear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/>
              <a:t>سباك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2623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القلم للتلوين تحميل مجاني - كرايولا تلوين الشعار ايستون الرسم - قلم رصاص  ناقلات صورة بابوا نيو غينيا">
            <a:extLst>
              <a:ext uri="{FF2B5EF4-FFF2-40B4-BE49-F238E27FC236}">
                <a16:creationId xmlns:a16="http://schemas.microsoft.com/office/drawing/2014/main" id="{2DE658AA-8E26-4D1D-A98B-F289762C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3000" l="4231" r="97308">
                        <a14:foregroundMark x1="24231" y1="11667" x2="24231" y2="11667"/>
                        <a14:foregroundMark x1="35385" y1="6667" x2="12308" y2="17667"/>
                        <a14:foregroundMark x1="12308" y1="17667" x2="4231" y2="27000"/>
                        <a14:foregroundMark x1="4231" y1="27000" x2="4231" y2="35000"/>
                        <a14:foregroundMark x1="5769" y1="35667" x2="37692" y2="17333"/>
                        <a14:foregroundMark x1="37692" y1="17333" x2="25000" y2="19000"/>
                        <a14:foregroundMark x1="25000" y1="19000" x2="5769" y2="33333"/>
                        <a14:foregroundMark x1="5769" y1="33333" x2="6923" y2="38667"/>
                        <a14:foregroundMark x1="45000" y1="24333" x2="40000" y2="32000"/>
                        <a14:foregroundMark x1="45769" y1="24333" x2="49615" y2="27000"/>
                        <a14:foregroundMark x1="79615" y1="9000" x2="79615" y2="9000"/>
                        <a14:foregroundMark x1="86154" y1="8667" x2="86154" y2="8667"/>
                        <a14:foregroundMark x1="89615" y1="4333" x2="89615" y2="4333"/>
                        <a14:foregroundMark x1="94615" y1="12000" x2="94615" y2="12000"/>
                        <a14:foregroundMark x1="97308" y1="15000" x2="97308" y2="15000"/>
                        <a14:foregroundMark x1="57692" y1="93000" x2="57692" y2="93000"/>
                        <a14:foregroundMark x1="65000" y1="65667" x2="65000" y2="6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642" y="1711007"/>
            <a:ext cx="2963358" cy="49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6989" r="26541" b="69625"/>
          <a:stretch/>
        </p:blipFill>
        <p:spPr bwMode="auto">
          <a:xfrm>
            <a:off x="499872" y="633985"/>
            <a:ext cx="8570975" cy="10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34413" r="21724" b="24732"/>
          <a:stretch/>
        </p:blipFill>
        <p:spPr bwMode="auto">
          <a:xfrm>
            <a:off x="353568" y="2017776"/>
            <a:ext cx="8600753" cy="432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art 9"/>
          <p:cNvSpPr/>
          <p:nvPr/>
        </p:nvSpPr>
        <p:spPr>
          <a:xfrm>
            <a:off x="6522720" y="5356698"/>
            <a:ext cx="1255776" cy="914400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000" b="1" dirty="0"/>
              <a:t>خباز</a:t>
            </a:r>
          </a:p>
        </p:txBody>
      </p:sp>
      <p:sp>
        <p:nvSpPr>
          <p:cNvPr id="11" name="Heart 10"/>
          <p:cNvSpPr/>
          <p:nvPr/>
        </p:nvSpPr>
        <p:spPr>
          <a:xfrm>
            <a:off x="1267968" y="5243079"/>
            <a:ext cx="1670304" cy="1141638"/>
          </a:xfrm>
          <a:prstGeom prst="hear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/>
              <a:t>ممرضة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844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0" t="20925" r="32137" b="11894"/>
          <a:stretch/>
        </p:blipFill>
        <p:spPr bwMode="auto">
          <a:xfrm>
            <a:off x="743712" y="707136"/>
            <a:ext cx="10972800" cy="615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163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4" y="1866377"/>
            <a:ext cx="7377829" cy="4741101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4" y="126721"/>
            <a:ext cx="10143823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115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الحاجات الاساسية </a:t>
            </a:r>
            <a:endParaRPr lang="ar-AE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4" y="2482996"/>
            <a:ext cx="7377829" cy="3507863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5" y="126721"/>
            <a:ext cx="8495900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115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غير اساسية</a:t>
            </a:r>
            <a:endParaRPr lang="ar-AE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49054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05" y="1515301"/>
            <a:ext cx="6443955" cy="34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429303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1115847" y="417794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67" y="252592"/>
            <a:ext cx="725948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سعود بن صقر يصدر مرسوما بشأن تنظيم إجراءات تجاوز الظروف القهرية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56" y="231333"/>
            <a:ext cx="789297" cy="8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8" y="4194402"/>
            <a:ext cx="573484" cy="573484"/>
          </a:xfrm>
          <a:prstGeom prst="rect">
            <a:avLst/>
          </a:prstGeom>
        </p:spPr>
      </p:pic>
      <p:pic>
        <p:nvPicPr>
          <p:cNvPr id="1028" name="Picture 4" descr="خريطة الإمارات العربية المتحدة - جول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37" y="674689"/>
            <a:ext cx="1828799" cy="125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 descr="صحيفة الاتحاد - الجبال.. صاحبات المقام العالي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672" y="2253044"/>
            <a:ext cx="1610597" cy="9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في قلب الصحراء» سيرة الرجل الأحمر - فكر وفن - تراث - البيان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71" y="2240053"/>
            <a:ext cx="1588230" cy="10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050722" y="3264360"/>
            <a:ext cx="6286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الجبال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23534" y="3283990"/>
            <a:ext cx="8451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الصحراء</a:t>
            </a:r>
          </a:p>
        </p:txBody>
      </p:sp>
      <p:pic>
        <p:nvPicPr>
          <p:cNvPr id="1038" name="Picture 14" descr="مجسم الكرة الارضية - حجم صغير - متجر برونز قطر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1" y="3813913"/>
            <a:ext cx="829090" cy="8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4" name="Picture 20" descr="كلمات عن البحر - المرسال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89" y="3680899"/>
            <a:ext cx="1464163" cy="9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السهول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4" y="3712729"/>
            <a:ext cx="1385926" cy="8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096160" y="4643755"/>
            <a:ext cx="6286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البحر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99454" y="4618317"/>
            <a:ext cx="8000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السهول</a:t>
            </a: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4064988" y="4794523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1995592"/>
            <a:ext cx="1115863" cy="1821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2497437" y="1398796"/>
            <a:ext cx="993105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مادة :الدراسات الاجتماعية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14631" y="1623468"/>
            <a:ext cx="18966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اليوم:..الاثنين.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8717" y="2253044"/>
            <a:ext cx="380104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التاريخ:...4/10/2021</a:t>
            </a: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24" action="ppaction://hlinksldjump"/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24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24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1" y="149962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149840" y="2869160"/>
            <a:ext cx="435888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المهن</a:t>
            </a:r>
            <a:r>
              <a:rPr kumimoji="0" lang="ar-AE" sz="6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والاعمال</a:t>
            </a:r>
            <a:endParaRPr kumimoji="0" lang="ar-AE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9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07" y="1866377"/>
            <a:ext cx="4847882" cy="4741101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5" y="126721"/>
            <a:ext cx="8495900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الحاجات الاساسية</a:t>
            </a:r>
            <a:endParaRPr lang="ar-AE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4" y="1828799"/>
            <a:ext cx="7427934" cy="4011747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5" y="126721"/>
            <a:ext cx="8495900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8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غير اساسية </a:t>
            </a:r>
          </a:p>
        </p:txBody>
      </p:sp>
    </p:spTree>
    <p:extLst>
      <p:ext uri="{BB962C8B-B14F-4D97-AF65-F5344CB8AC3E}">
        <p14:creationId xmlns:p14="http://schemas.microsoft.com/office/powerpoint/2010/main" val="20832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6" y="1865376"/>
            <a:ext cx="6729983" cy="4181856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5" y="126721"/>
            <a:ext cx="8495900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الحاجات الاساسية</a:t>
            </a:r>
            <a:endParaRPr lang="ar-AE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2" y="1816608"/>
            <a:ext cx="6412992" cy="4328159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1609265" y="126721"/>
            <a:ext cx="8495900" cy="1539240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الحاجات الاساسية</a:t>
            </a:r>
            <a:endParaRPr lang="ar-AE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4430" r="19333" b="37785"/>
          <a:stretch/>
        </p:blipFill>
        <p:spPr bwMode="auto">
          <a:xfrm>
            <a:off x="243840" y="1865946"/>
            <a:ext cx="10448544" cy="487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60" y="610740"/>
            <a:ext cx="4525328" cy="25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9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8" t="19647" r="14887" b="10831"/>
          <a:stretch/>
        </p:blipFill>
        <p:spPr bwMode="auto">
          <a:xfrm>
            <a:off x="633984" y="755904"/>
            <a:ext cx="10643616" cy="57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9290304" y="1755648"/>
            <a:ext cx="914400" cy="9144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/>
          <p:cNvSpPr/>
          <p:nvPr/>
        </p:nvSpPr>
        <p:spPr>
          <a:xfrm>
            <a:off x="9326880" y="4779264"/>
            <a:ext cx="877824" cy="70713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1795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0225" r="16613" b="13259"/>
          <a:stretch/>
        </p:blipFill>
        <p:spPr bwMode="auto">
          <a:xfrm>
            <a:off x="560832" y="658368"/>
            <a:ext cx="10290048" cy="543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400032" y="1316736"/>
            <a:ext cx="731520" cy="68275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/>
          <p:cNvSpPr/>
          <p:nvPr/>
        </p:nvSpPr>
        <p:spPr>
          <a:xfrm>
            <a:off x="9308592" y="4267200"/>
            <a:ext cx="822960" cy="7802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2761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22198" r="16346" b="11868"/>
          <a:stretch/>
        </p:blipFill>
        <p:spPr bwMode="auto">
          <a:xfrm>
            <a:off x="536448" y="633984"/>
            <a:ext cx="10631424" cy="57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564624" y="2462784"/>
            <a:ext cx="822960" cy="7802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/>
          <p:cNvSpPr/>
          <p:nvPr/>
        </p:nvSpPr>
        <p:spPr>
          <a:xfrm>
            <a:off x="9564624" y="4413504"/>
            <a:ext cx="822960" cy="7802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093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23922" r="10092" b="16595"/>
          <a:stretch/>
        </p:blipFill>
        <p:spPr bwMode="auto">
          <a:xfrm>
            <a:off x="731520" y="743712"/>
            <a:ext cx="10900178" cy="569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78020" y="3430417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8019" y="2095393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6035" y="4741057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0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0" r="7579" b="32648"/>
          <a:stretch/>
        </p:blipFill>
        <p:spPr bwMode="auto">
          <a:xfrm>
            <a:off x="207264" y="1828800"/>
            <a:ext cx="9777984" cy="284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القلم للتلوين تحميل مجاني - كرايولا تلوين الشعار ايستون الرسم - قلم رصاص  ناقلات صورة بابوا نيو غينيا">
            <a:extLst>
              <a:ext uri="{FF2B5EF4-FFF2-40B4-BE49-F238E27FC236}">
                <a16:creationId xmlns:a16="http://schemas.microsoft.com/office/drawing/2014/main" id="{2DE658AA-8E26-4D1D-A98B-F289762C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3000" l="4231" r="97308">
                        <a14:foregroundMark x1="24231" y1="11667" x2="24231" y2="11667"/>
                        <a14:foregroundMark x1="35385" y1="6667" x2="12308" y2="17667"/>
                        <a14:foregroundMark x1="12308" y1="17667" x2="4231" y2="27000"/>
                        <a14:foregroundMark x1="4231" y1="27000" x2="4231" y2="35000"/>
                        <a14:foregroundMark x1="5769" y1="35667" x2="37692" y2="17333"/>
                        <a14:foregroundMark x1="37692" y1="17333" x2="25000" y2="19000"/>
                        <a14:foregroundMark x1="25000" y1="19000" x2="5769" y2="33333"/>
                        <a14:foregroundMark x1="5769" y1="33333" x2="6923" y2="38667"/>
                        <a14:foregroundMark x1="45000" y1="24333" x2="40000" y2="32000"/>
                        <a14:foregroundMark x1="45769" y1="24333" x2="49615" y2="27000"/>
                        <a14:foregroundMark x1="79615" y1="9000" x2="79615" y2="9000"/>
                        <a14:foregroundMark x1="86154" y1="8667" x2="86154" y2="8667"/>
                        <a14:foregroundMark x1="89615" y1="4333" x2="89615" y2="4333"/>
                        <a14:foregroundMark x1="94615" y1="12000" x2="94615" y2="12000"/>
                        <a14:foregroundMark x1="97308" y1="15000" x2="97308" y2="15000"/>
                        <a14:foregroundMark x1="57692" y1="93000" x2="57692" y2="93000"/>
                        <a14:foregroundMark x1="65000" y1="65667" x2="65000" y2="6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642" y="1711007"/>
            <a:ext cx="2963358" cy="49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9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Clipart: Whiteboard | Mirek2">
            <a:extLst>
              <a:ext uri="{FF2B5EF4-FFF2-40B4-BE49-F238E27FC236}">
                <a16:creationId xmlns:a16="http://schemas.microsoft.com/office/drawing/2014/main" id="{082B9B36-0FB5-497B-A0D2-8160B50E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62" y="155490"/>
            <a:ext cx="10148876" cy="580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_2020-05-27_00-48-52">
            <a:hlinkClick r:id="" action="ppaction://media"/>
            <a:extLst>
              <a:ext uri="{FF2B5EF4-FFF2-40B4-BE49-F238E27FC236}">
                <a16:creationId xmlns:a16="http://schemas.microsoft.com/office/drawing/2014/main" id="{D10675FA-A28D-4051-8A63-4A1E8A80F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620"/>
          <a:stretch/>
        </p:blipFill>
        <p:spPr>
          <a:xfrm>
            <a:off x="1236436" y="290126"/>
            <a:ext cx="9719128" cy="5356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453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t="17478" r="33468" b="10029"/>
          <a:stretch/>
        </p:blipFill>
        <p:spPr bwMode="auto">
          <a:xfrm>
            <a:off x="1402080" y="585216"/>
            <a:ext cx="9717024" cy="61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303776" y="2097024"/>
            <a:ext cx="3291840" cy="39502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35680" y="2097024"/>
            <a:ext cx="4059936" cy="22067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05984" y="4303776"/>
            <a:ext cx="2389632" cy="13776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8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9140" r="34467" b="8388"/>
          <a:stretch/>
        </p:blipFill>
        <p:spPr bwMode="auto">
          <a:xfrm>
            <a:off x="1426464" y="609600"/>
            <a:ext cx="8510015" cy="635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161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5839" r="16530" b="8983"/>
          <a:stretch/>
        </p:blipFill>
        <p:spPr bwMode="auto">
          <a:xfrm>
            <a:off x="463296" y="536448"/>
            <a:ext cx="11094720" cy="60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98832" y="4064615"/>
            <a:ext cx="117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مهن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830" y="4044482"/>
            <a:ext cx="159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وظيفة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6477" y="4983266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يدرس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178" y="4978587"/>
            <a:ext cx="1253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يتعلم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814" y="4980993"/>
            <a:ext cx="1497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النقود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5312" y="5660350"/>
            <a:ext cx="2040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الحاجات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3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ning up clipart » Clipart Station">
            <a:extLst>
              <a:ext uri="{FF2B5EF4-FFF2-40B4-BE49-F238E27FC236}">
                <a16:creationId xmlns:a16="http://schemas.microsoft.com/office/drawing/2014/main" id="{CD3D776A-06BB-4A19-AC20-E55F8A6C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7" y="0"/>
            <a:ext cx="10775576" cy="60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FE6DB1-3505-4D1C-A6A4-9C8FBDE979D3}"/>
              </a:ext>
            </a:extLst>
          </p:cNvPr>
          <p:cNvSpPr/>
          <p:nvPr/>
        </p:nvSpPr>
        <p:spPr>
          <a:xfrm>
            <a:off x="3173505" y="448234"/>
            <a:ext cx="7996518" cy="1326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انتهت حصتنا اليوم ... استودعكم الله صغاري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042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Clipart: Whiteboard | Mir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4" y="531423"/>
            <a:ext cx="10420521" cy="59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التعليم عن بعد مواد, التعليم عن بعد, الكمبيوتر, الجدول مصباح PNG ..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85167" l="3000" r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9362" y="5541869"/>
            <a:ext cx="1502227" cy="15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8915">
            <a:hlinkClick r:id="" action="ppaction://media"/>
            <a:extLst>
              <a:ext uri="{FF2B5EF4-FFF2-40B4-BE49-F238E27FC236}">
                <a16:creationId xmlns:a16="http://schemas.microsoft.com/office/drawing/2014/main" id="{29D9BBAA-782F-4385-B3E4-17FB9387D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262" y="847261"/>
            <a:ext cx="9552944" cy="51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49"/>
          <p:cNvSpPr/>
          <p:nvPr/>
        </p:nvSpPr>
        <p:spPr>
          <a:xfrm>
            <a:off x="5054994" y="4235632"/>
            <a:ext cx="2254479" cy="1517124"/>
          </a:xfrm>
          <a:prstGeom prst="rect">
            <a:avLst/>
          </a:prstGeom>
          <a:ln w="76200">
            <a:solidFill>
              <a:srgbClr val="92B57B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3" name="Picture 50" descr="Picture 50"/>
          <p:cNvPicPr>
            <a:picLocks noChangeAspect="1"/>
          </p:cNvPicPr>
          <p:nvPr/>
        </p:nvPicPr>
        <p:blipFill>
          <a:blip r:embed="rId2"/>
          <a:srcRect l="34381" b="74769"/>
          <a:stretch>
            <a:fillRect/>
          </a:stretch>
        </p:blipFill>
        <p:spPr>
          <a:xfrm>
            <a:off x="4509206" y="5641753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84" name="Rectangle 47"/>
          <p:cNvSpPr/>
          <p:nvPr/>
        </p:nvSpPr>
        <p:spPr>
          <a:xfrm>
            <a:off x="1240903" y="4231774"/>
            <a:ext cx="2254479" cy="1517124"/>
          </a:xfrm>
          <a:prstGeom prst="rect">
            <a:avLst/>
          </a:prstGeom>
          <a:ln w="76200">
            <a:solidFill>
              <a:srgbClr val="684836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5" name="Picture 48" descr="Picture 48"/>
          <p:cNvPicPr>
            <a:picLocks noChangeAspect="1"/>
          </p:cNvPicPr>
          <p:nvPr/>
        </p:nvPicPr>
        <p:blipFill>
          <a:blip r:embed="rId3"/>
          <a:srcRect l="34381" b="74769"/>
          <a:stretch>
            <a:fillRect/>
          </a:stretch>
        </p:blipFill>
        <p:spPr>
          <a:xfrm>
            <a:off x="695115" y="5637895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86" name="Rectangle 45"/>
          <p:cNvSpPr/>
          <p:nvPr/>
        </p:nvSpPr>
        <p:spPr>
          <a:xfrm>
            <a:off x="1214179" y="1392340"/>
            <a:ext cx="2254479" cy="1517124"/>
          </a:xfrm>
          <a:prstGeom prst="rect">
            <a:avLst/>
          </a:prstGeom>
          <a:ln w="76200">
            <a:solidFill>
              <a:srgbClr val="405768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7" name="Picture 46" descr="Picture 46"/>
          <p:cNvPicPr>
            <a:picLocks noChangeAspect="1"/>
          </p:cNvPicPr>
          <p:nvPr/>
        </p:nvPicPr>
        <p:blipFill>
          <a:blip r:embed="rId4"/>
          <a:srcRect l="34381" b="74769"/>
          <a:stretch>
            <a:fillRect/>
          </a:stretch>
        </p:blipFill>
        <p:spPr>
          <a:xfrm>
            <a:off x="668391" y="2798461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88" name="Rectangle 43"/>
          <p:cNvSpPr/>
          <p:nvPr/>
        </p:nvSpPr>
        <p:spPr>
          <a:xfrm>
            <a:off x="5131313" y="1373199"/>
            <a:ext cx="2254479" cy="1517124"/>
          </a:xfrm>
          <a:prstGeom prst="rect">
            <a:avLst/>
          </a:prstGeom>
          <a:ln w="76200">
            <a:solidFill>
              <a:srgbClr val="E0BC65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9" name="Picture 44" descr="Picture 44"/>
          <p:cNvPicPr>
            <a:picLocks noChangeAspect="1"/>
          </p:cNvPicPr>
          <p:nvPr/>
        </p:nvPicPr>
        <p:blipFill>
          <a:blip r:embed="rId5"/>
          <a:srcRect l="34381" b="74769"/>
          <a:stretch>
            <a:fillRect/>
          </a:stretch>
        </p:blipFill>
        <p:spPr>
          <a:xfrm>
            <a:off x="4585525" y="2779320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90" name="Rectangle 40"/>
          <p:cNvSpPr/>
          <p:nvPr/>
        </p:nvSpPr>
        <p:spPr>
          <a:xfrm>
            <a:off x="8916113" y="1381070"/>
            <a:ext cx="2254479" cy="1517124"/>
          </a:xfrm>
          <a:prstGeom prst="rect">
            <a:avLst/>
          </a:prstGeom>
          <a:ln w="76200">
            <a:solidFill>
              <a:srgbClr val="9157A0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91" name="Picture 41" descr="Picture 41"/>
          <p:cNvPicPr>
            <a:picLocks noChangeAspect="1"/>
          </p:cNvPicPr>
          <p:nvPr/>
        </p:nvPicPr>
        <p:blipFill>
          <a:blip r:embed="rId6"/>
          <a:srcRect l="34381" b="74769"/>
          <a:stretch>
            <a:fillRect/>
          </a:stretch>
        </p:blipFill>
        <p:spPr>
          <a:xfrm>
            <a:off x="8370325" y="2787191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192" name="Picture 7" descr="Picture 7"/>
          <p:cNvPicPr>
            <a:picLocks noChangeAspect="1"/>
          </p:cNvPicPr>
          <p:nvPr/>
        </p:nvPicPr>
        <p:blipFill>
          <a:blip r:embed="rId7"/>
          <a:srcRect l="10152" t="9102" r="7925" b="10996"/>
          <a:stretch>
            <a:fillRect/>
          </a:stretch>
        </p:blipFill>
        <p:spPr>
          <a:xfrm>
            <a:off x="9275057" y="1415095"/>
            <a:ext cx="1483012" cy="144639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8"/>
          <p:cNvSpPr txBox="1"/>
          <p:nvPr/>
        </p:nvSpPr>
        <p:spPr>
          <a:xfrm>
            <a:off x="3149120" y="2656373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94" name="TextBox 9"/>
          <p:cNvSpPr txBox="1"/>
          <p:nvPr/>
        </p:nvSpPr>
        <p:spPr>
          <a:xfrm>
            <a:off x="8801466" y="2952108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الالتزام بالوقت المحدد للحصص</a:t>
            </a:r>
          </a:p>
        </p:txBody>
      </p:sp>
      <p:sp>
        <p:nvSpPr>
          <p:cNvPr id="195" name="TextBox 12"/>
          <p:cNvSpPr txBox="1"/>
          <p:nvPr/>
        </p:nvSpPr>
        <p:spPr>
          <a:xfrm>
            <a:off x="7058144" y="2740736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96" name="TextBox 13"/>
          <p:cNvSpPr txBox="1"/>
          <p:nvPr/>
        </p:nvSpPr>
        <p:spPr>
          <a:xfrm>
            <a:off x="4944714" y="2897038"/>
            <a:ext cx="200240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التفاعل الإيجابي</a:t>
            </a:r>
          </a:p>
        </p:txBody>
      </p:sp>
      <p:sp>
        <p:nvSpPr>
          <p:cNvPr id="197" name="TextBox 18"/>
          <p:cNvSpPr txBox="1"/>
          <p:nvPr/>
        </p:nvSpPr>
        <p:spPr>
          <a:xfrm>
            <a:off x="10885996" y="2749484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</a:t>
            </a:r>
          </a:p>
        </p:txBody>
      </p:sp>
      <p:pic>
        <p:nvPicPr>
          <p:cNvPr id="198" name="Picture 19" descr="Picture 19"/>
          <p:cNvPicPr>
            <a:picLocks noChangeAspect="1"/>
          </p:cNvPicPr>
          <p:nvPr/>
        </p:nvPicPr>
        <p:blipFill>
          <a:blip r:embed="rId8"/>
          <a:srcRect b="9460"/>
          <a:stretch>
            <a:fillRect/>
          </a:stretch>
        </p:blipFill>
        <p:spPr>
          <a:xfrm>
            <a:off x="1581575" y="1441422"/>
            <a:ext cx="1503918" cy="13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20"/>
          <p:cNvSpPr txBox="1"/>
          <p:nvPr/>
        </p:nvSpPr>
        <p:spPr>
          <a:xfrm>
            <a:off x="992137" y="3004550"/>
            <a:ext cx="200240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عدم مقاطعة المعلم بأي شكل واتباع التعليمات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00" name="TextBox 23"/>
          <p:cNvSpPr txBox="1"/>
          <p:nvPr/>
        </p:nvSpPr>
        <p:spPr>
          <a:xfrm>
            <a:off x="6995004" y="5542039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01" name="TextBox 25"/>
          <p:cNvSpPr txBox="1"/>
          <p:nvPr/>
        </p:nvSpPr>
        <p:spPr>
          <a:xfrm>
            <a:off x="1042803" y="5843181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عدم فتح الكاميرا أو تصوير الشاشة</a:t>
            </a:r>
          </a:p>
        </p:txBody>
      </p:sp>
      <p:pic>
        <p:nvPicPr>
          <p:cNvPr id="202" name="صورة 10" descr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177" y="4393095"/>
            <a:ext cx="1235550" cy="123555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Box 32"/>
          <p:cNvSpPr txBox="1"/>
          <p:nvPr/>
        </p:nvSpPr>
        <p:spPr>
          <a:xfrm>
            <a:off x="4885674" y="5855254"/>
            <a:ext cx="186373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عدم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فتح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المايكرفون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بدون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إذن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المعلمة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4" name="صورة 11" descr="صورة 11"/>
          <p:cNvPicPr>
            <a:picLocks noChangeAspect="1"/>
          </p:cNvPicPr>
          <p:nvPr/>
        </p:nvPicPr>
        <p:blipFill>
          <a:blip r:embed="rId10"/>
          <a:srcRect t="3990" r="4138" b="6234"/>
          <a:stretch>
            <a:fillRect/>
          </a:stretch>
        </p:blipFill>
        <p:spPr>
          <a:xfrm>
            <a:off x="5472430" y="4283507"/>
            <a:ext cx="1419606" cy="135075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ectangle 35"/>
          <p:cNvSpPr/>
          <p:nvPr/>
        </p:nvSpPr>
        <p:spPr>
          <a:xfrm>
            <a:off x="8871549" y="4280452"/>
            <a:ext cx="2254479" cy="1517124"/>
          </a:xfrm>
          <a:prstGeom prst="rect">
            <a:avLst/>
          </a:prstGeom>
          <a:ln w="76200">
            <a:solidFill>
              <a:srgbClr val="6E6832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06" name="Picture 36" descr="Picture 36"/>
          <p:cNvPicPr>
            <a:picLocks noChangeAspect="1"/>
          </p:cNvPicPr>
          <p:nvPr/>
        </p:nvPicPr>
        <p:blipFill>
          <a:blip r:embed="rId11"/>
          <a:srcRect l="34381" b="74769"/>
          <a:stretch>
            <a:fillRect/>
          </a:stretch>
        </p:blipFill>
        <p:spPr>
          <a:xfrm>
            <a:off x="8325761" y="5686573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207" name="Picture 37" descr="Picture 37"/>
          <p:cNvPicPr>
            <a:picLocks noChangeAspect="1"/>
          </p:cNvPicPr>
          <p:nvPr/>
        </p:nvPicPr>
        <p:blipFill>
          <a:blip r:embed="rId12"/>
          <a:srcRect b="12301"/>
          <a:stretch>
            <a:fillRect/>
          </a:stretch>
        </p:blipFill>
        <p:spPr>
          <a:xfrm>
            <a:off x="9305609" y="4361007"/>
            <a:ext cx="1425956" cy="135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Box 38"/>
          <p:cNvSpPr txBox="1"/>
          <p:nvPr/>
        </p:nvSpPr>
        <p:spPr>
          <a:xfrm>
            <a:off x="10869699" y="5614137"/>
            <a:ext cx="31302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209" name="TextBox 39"/>
          <p:cNvSpPr txBox="1"/>
          <p:nvPr/>
        </p:nvSpPr>
        <p:spPr>
          <a:xfrm>
            <a:off x="8935456" y="5813495"/>
            <a:ext cx="173442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الجلوس بشكل صحيح </a:t>
            </a:r>
          </a:p>
        </p:txBody>
      </p:sp>
      <p:sp>
        <p:nvSpPr>
          <p:cNvPr id="210" name="TextBox 51"/>
          <p:cNvSpPr txBox="1"/>
          <p:nvPr/>
        </p:nvSpPr>
        <p:spPr>
          <a:xfrm>
            <a:off x="3115595" y="5530033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4</a:t>
            </a:r>
          </a:p>
        </p:txBody>
      </p:sp>
      <p:pic>
        <p:nvPicPr>
          <p:cNvPr id="211" name="Picture 54" descr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600260" y="1499503"/>
            <a:ext cx="1229667" cy="122966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 55"/>
          <p:cNvSpPr txBox="1"/>
          <p:nvPr/>
        </p:nvSpPr>
        <p:spPr>
          <a:xfrm>
            <a:off x="3132696" y="109467"/>
            <a:ext cx="558518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قواعد التعلم عن بعد</a:t>
            </a:r>
          </a:p>
        </p:txBody>
      </p:sp>
      <p:pic>
        <p:nvPicPr>
          <p:cNvPr id="213" name="Picture 57" descr="Pictur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7259" y="-94552"/>
            <a:ext cx="1788298" cy="17882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96878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مجموعة درر no Twitter: &quot;من رسومنا وتصميمنا للأطفال &quot;انفوجرافيك عن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96" y="182880"/>
            <a:ext cx="7628709" cy="65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فيروس كورونا الجديد: كيف تحمين نفسكِ وعائلتك؟ - Mumz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4" y="1580605"/>
            <a:ext cx="3901507" cy="2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لفيروس وآلية عمله - دكتور كشكول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50" y="2607491"/>
            <a:ext cx="2918097" cy="291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Clipart: Whiteboard | Mirek2">
            <a:extLst>
              <a:ext uri="{FF2B5EF4-FFF2-40B4-BE49-F238E27FC236}">
                <a16:creationId xmlns:a16="http://schemas.microsoft.com/office/drawing/2014/main" id="{E5E39782-82B9-4C3C-910C-885FB841C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6" y="969565"/>
            <a:ext cx="8280511" cy="45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8B352-D1CB-4DD2-B504-403611DA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12626" y="969565"/>
            <a:ext cx="3196494" cy="5888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6366D-1A89-4A1E-9C8E-490AFCC89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855279"/>
            <a:ext cx="8565662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95;p33"/>
          <p:cNvSpPr/>
          <p:nvPr/>
        </p:nvSpPr>
        <p:spPr>
          <a:xfrm>
            <a:off x="3805994" y="5247238"/>
            <a:ext cx="323367" cy="521921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696;p33"/>
          <p:cNvSpPr/>
          <p:nvPr/>
        </p:nvSpPr>
        <p:spPr>
          <a:xfrm>
            <a:off x="3495915" y="5308993"/>
            <a:ext cx="182821" cy="17419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698;p33"/>
          <p:cNvSpPr/>
          <p:nvPr/>
        </p:nvSpPr>
        <p:spPr>
          <a:xfrm>
            <a:off x="4210555" y="5617557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700;p33"/>
          <p:cNvSpPr/>
          <p:nvPr/>
        </p:nvSpPr>
        <p:spPr>
          <a:xfrm>
            <a:off x="4072700" y="5058775"/>
            <a:ext cx="95576" cy="9115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701;p33"/>
          <p:cNvSpPr/>
          <p:nvPr/>
        </p:nvSpPr>
        <p:spPr>
          <a:xfrm>
            <a:off x="3579713" y="5013133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702;p33"/>
          <p:cNvSpPr/>
          <p:nvPr/>
        </p:nvSpPr>
        <p:spPr>
          <a:xfrm>
            <a:off x="3616859" y="5617683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695;p33"/>
          <p:cNvSpPr/>
          <p:nvPr/>
        </p:nvSpPr>
        <p:spPr>
          <a:xfrm>
            <a:off x="7731069" y="5172795"/>
            <a:ext cx="551417" cy="571357"/>
          </a:xfrm>
          <a:custGeom>
            <a:avLst/>
            <a:gdLst/>
            <a:ahLst/>
            <a:cxnLst/>
            <a:rect l="l" t="t" r="r" b="b"/>
            <a:pathLst>
              <a:path w="7687" h="12407" extrusionOk="0">
                <a:moveTo>
                  <a:pt x="1628" y="0"/>
                </a:moveTo>
                <a:cubicBezTo>
                  <a:pt x="1" y="0"/>
                  <a:pt x="860" y="12135"/>
                  <a:pt x="2994" y="12402"/>
                </a:cubicBezTo>
                <a:cubicBezTo>
                  <a:pt x="3018" y="12405"/>
                  <a:pt x="3042" y="12406"/>
                  <a:pt x="3066" y="12406"/>
                </a:cubicBezTo>
                <a:cubicBezTo>
                  <a:pt x="5188" y="12406"/>
                  <a:pt x="7686" y="968"/>
                  <a:pt x="5746" y="337"/>
                </a:cubicBezTo>
                <a:cubicBezTo>
                  <a:pt x="5639" y="302"/>
                  <a:pt x="5537" y="286"/>
                  <a:pt x="5439" y="286"/>
                </a:cubicBezTo>
                <a:cubicBezTo>
                  <a:pt x="3768" y="286"/>
                  <a:pt x="3540" y="5098"/>
                  <a:pt x="3540" y="5098"/>
                </a:cubicBezTo>
                <a:cubicBezTo>
                  <a:pt x="3540" y="5098"/>
                  <a:pt x="3261" y="35"/>
                  <a:pt x="1635" y="0"/>
                </a:cubicBezTo>
                <a:cubicBezTo>
                  <a:pt x="1633" y="0"/>
                  <a:pt x="1631" y="0"/>
                  <a:pt x="16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696;p33"/>
          <p:cNvSpPr/>
          <p:nvPr/>
        </p:nvSpPr>
        <p:spPr>
          <a:xfrm>
            <a:off x="7610124" y="5283985"/>
            <a:ext cx="182821" cy="174199"/>
          </a:xfrm>
          <a:custGeom>
            <a:avLst/>
            <a:gdLst/>
            <a:ahLst/>
            <a:cxnLst/>
            <a:rect l="l" t="t" r="r" b="b"/>
            <a:pathLst>
              <a:path w="4346" h="4141" extrusionOk="0">
                <a:moveTo>
                  <a:pt x="2067" y="1"/>
                </a:moveTo>
                <a:cubicBezTo>
                  <a:pt x="969" y="1"/>
                  <a:pt x="0" y="941"/>
                  <a:pt x="112" y="2155"/>
                </a:cubicBezTo>
                <a:lnTo>
                  <a:pt x="228" y="2654"/>
                </a:lnTo>
                <a:cubicBezTo>
                  <a:pt x="344" y="2968"/>
                  <a:pt x="541" y="3247"/>
                  <a:pt x="808" y="3467"/>
                </a:cubicBezTo>
                <a:lnTo>
                  <a:pt x="1006" y="3676"/>
                </a:lnTo>
                <a:lnTo>
                  <a:pt x="1447" y="3955"/>
                </a:lnTo>
                <a:cubicBezTo>
                  <a:pt x="1721" y="4082"/>
                  <a:pt x="2002" y="4141"/>
                  <a:pt x="2275" y="4141"/>
                </a:cubicBezTo>
                <a:cubicBezTo>
                  <a:pt x="3371" y="4141"/>
                  <a:pt x="4345" y="3201"/>
                  <a:pt x="4234" y="1993"/>
                </a:cubicBezTo>
                <a:cubicBezTo>
                  <a:pt x="4199" y="1830"/>
                  <a:pt x="4164" y="1656"/>
                  <a:pt x="4129" y="1493"/>
                </a:cubicBezTo>
                <a:cubicBezTo>
                  <a:pt x="4002" y="1180"/>
                  <a:pt x="3804" y="889"/>
                  <a:pt x="3549" y="669"/>
                </a:cubicBezTo>
                <a:lnTo>
                  <a:pt x="3340" y="471"/>
                </a:lnTo>
                <a:lnTo>
                  <a:pt x="2910" y="193"/>
                </a:lnTo>
                <a:cubicBezTo>
                  <a:pt x="2631" y="61"/>
                  <a:pt x="2345" y="1"/>
                  <a:pt x="2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8;p33"/>
          <p:cNvSpPr/>
          <p:nvPr/>
        </p:nvSpPr>
        <p:spPr>
          <a:xfrm>
            <a:off x="8324764" y="5592549"/>
            <a:ext cx="95491" cy="90780"/>
          </a:xfrm>
          <a:custGeom>
            <a:avLst/>
            <a:gdLst/>
            <a:ahLst/>
            <a:cxnLst/>
            <a:rect l="l" t="t" r="r" b="b"/>
            <a:pathLst>
              <a:path w="2270" h="2158" extrusionOk="0">
                <a:moveTo>
                  <a:pt x="1102" y="0"/>
                </a:moveTo>
                <a:cubicBezTo>
                  <a:pt x="519" y="0"/>
                  <a:pt x="1" y="501"/>
                  <a:pt x="65" y="1149"/>
                </a:cubicBezTo>
                <a:lnTo>
                  <a:pt x="124" y="1416"/>
                </a:lnTo>
                <a:cubicBezTo>
                  <a:pt x="182" y="1578"/>
                  <a:pt x="286" y="1729"/>
                  <a:pt x="425" y="1845"/>
                </a:cubicBezTo>
                <a:lnTo>
                  <a:pt x="483" y="1915"/>
                </a:lnTo>
                <a:lnTo>
                  <a:pt x="716" y="2054"/>
                </a:lnTo>
                <a:cubicBezTo>
                  <a:pt x="864" y="2125"/>
                  <a:pt x="1017" y="2157"/>
                  <a:pt x="1166" y="2157"/>
                </a:cubicBezTo>
                <a:cubicBezTo>
                  <a:pt x="1749" y="2157"/>
                  <a:pt x="2269" y="1657"/>
                  <a:pt x="2214" y="1009"/>
                </a:cubicBezTo>
                <a:lnTo>
                  <a:pt x="2156" y="742"/>
                </a:lnTo>
                <a:cubicBezTo>
                  <a:pt x="2086" y="580"/>
                  <a:pt x="1981" y="429"/>
                  <a:pt x="1842" y="313"/>
                </a:cubicBezTo>
                <a:lnTo>
                  <a:pt x="1784" y="243"/>
                </a:lnTo>
                <a:lnTo>
                  <a:pt x="1552" y="104"/>
                </a:lnTo>
                <a:cubicBezTo>
                  <a:pt x="1403" y="33"/>
                  <a:pt x="1251" y="0"/>
                  <a:pt x="1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700;p33"/>
          <p:cNvSpPr/>
          <p:nvPr/>
        </p:nvSpPr>
        <p:spPr>
          <a:xfrm>
            <a:off x="8186909" y="5033767"/>
            <a:ext cx="95576" cy="91159"/>
          </a:xfrm>
          <a:custGeom>
            <a:avLst/>
            <a:gdLst/>
            <a:ahLst/>
            <a:cxnLst/>
            <a:rect l="l" t="t" r="r" b="b"/>
            <a:pathLst>
              <a:path w="2272" h="2167" extrusionOk="0">
                <a:moveTo>
                  <a:pt x="1109" y="0"/>
                </a:moveTo>
                <a:cubicBezTo>
                  <a:pt x="523" y="0"/>
                  <a:pt x="1" y="507"/>
                  <a:pt x="56" y="1147"/>
                </a:cubicBezTo>
                <a:lnTo>
                  <a:pt x="126" y="1415"/>
                </a:lnTo>
                <a:cubicBezTo>
                  <a:pt x="184" y="1589"/>
                  <a:pt x="289" y="1740"/>
                  <a:pt x="428" y="1856"/>
                </a:cubicBezTo>
                <a:lnTo>
                  <a:pt x="486" y="1914"/>
                </a:lnTo>
                <a:lnTo>
                  <a:pt x="718" y="2065"/>
                </a:lnTo>
                <a:cubicBezTo>
                  <a:pt x="865" y="2135"/>
                  <a:pt x="1016" y="2167"/>
                  <a:pt x="1163" y="2167"/>
                </a:cubicBezTo>
                <a:cubicBezTo>
                  <a:pt x="1749" y="2167"/>
                  <a:pt x="2272" y="1660"/>
                  <a:pt x="2216" y="1020"/>
                </a:cubicBezTo>
                <a:lnTo>
                  <a:pt x="2146" y="753"/>
                </a:lnTo>
                <a:cubicBezTo>
                  <a:pt x="2088" y="579"/>
                  <a:pt x="1984" y="428"/>
                  <a:pt x="1845" y="311"/>
                </a:cubicBezTo>
                <a:lnTo>
                  <a:pt x="1786" y="253"/>
                </a:lnTo>
                <a:lnTo>
                  <a:pt x="1554" y="102"/>
                </a:lnTo>
                <a:cubicBezTo>
                  <a:pt x="1407" y="32"/>
                  <a:pt x="1256" y="0"/>
                  <a:pt x="1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701;p33"/>
          <p:cNvSpPr/>
          <p:nvPr/>
        </p:nvSpPr>
        <p:spPr>
          <a:xfrm>
            <a:off x="7693923" y="4988125"/>
            <a:ext cx="95576" cy="90948"/>
          </a:xfrm>
          <a:custGeom>
            <a:avLst/>
            <a:gdLst/>
            <a:ahLst/>
            <a:cxnLst/>
            <a:rect l="l" t="t" r="r" b="b"/>
            <a:pathLst>
              <a:path w="2272" h="2162" extrusionOk="0">
                <a:moveTo>
                  <a:pt x="1070" y="1"/>
                </a:moveTo>
                <a:cubicBezTo>
                  <a:pt x="1046" y="1"/>
                  <a:pt x="1023" y="2"/>
                  <a:pt x="999" y="3"/>
                </a:cubicBezTo>
                <a:cubicBezTo>
                  <a:pt x="430" y="61"/>
                  <a:pt x="1" y="572"/>
                  <a:pt x="59" y="1153"/>
                </a:cubicBezTo>
                <a:lnTo>
                  <a:pt x="117" y="1420"/>
                </a:lnTo>
                <a:cubicBezTo>
                  <a:pt x="187" y="1582"/>
                  <a:pt x="291" y="1733"/>
                  <a:pt x="419" y="1849"/>
                </a:cubicBezTo>
                <a:cubicBezTo>
                  <a:pt x="442" y="1873"/>
                  <a:pt x="465" y="1896"/>
                  <a:pt x="488" y="1919"/>
                </a:cubicBezTo>
                <a:lnTo>
                  <a:pt x="709" y="2058"/>
                </a:lnTo>
                <a:cubicBezTo>
                  <a:pt x="860" y="2129"/>
                  <a:pt x="1015" y="2161"/>
                  <a:pt x="1165" y="2161"/>
                </a:cubicBezTo>
                <a:cubicBezTo>
                  <a:pt x="1754" y="2161"/>
                  <a:pt x="2272" y="1661"/>
                  <a:pt x="2207" y="1013"/>
                </a:cubicBezTo>
                <a:lnTo>
                  <a:pt x="2149" y="746"/>
                </a:lnTo>
                <a:cubicBezTo>
                  <a:pt x="2091" y="584"/>
                  <a:pt x="1986" y="433"/>
                  <a:pt x="1847" y="317"/>
                </a:cubicBezTo>
                <a:lnTo>
                  <a:pt x="1777" y="247"/>
                </a:lnTo>
                <a:lnTo>
                  <a:pt x="1557" y="108"/>
                </a:lnTo>
                <a:cubicBezTo>
                  <a:pt x="1404" y="36"/>
                  <a:pt x="1234" y="1"/>
                  <a:pt x="10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2;p33"/>
          <p:cNvSpPr/>
          <p:nvPr/>
        </p:nvSpPr>
        <p:spPr>
          <a:xfrm>
            <a:off x="7731069" y="5592675"/>
            <a:ext cx="95071" cy="90653"/>
          </a:xfrm>
          <a:custGeom>
            <a:avLst/>
            <a:gdLst/>
            <a:ahLst/>
            <a:cxnLst/>
            <a:rect l="l" t="t" r="r" b="b"/>
            <a:pathLst>
              <a:path w="2260" h="2155" extrusionOk="0">
                <a:moveTo>
                  <a:pt x="1113" y="1"/>
                </a:moveTo>
                <a:cubicBezTo>
                  <a:pt x="1075" y="1"/>
                  <a:pt x="1037" y="3"/>
                  <a:pt x="999" y="8"/>
                </a:cubicBezTo>
                <a:cubicBezTo>
                  <a:pt x="418" y="54"/>
                  <a:pt x="0" y="565"/>
                  <a:pt x="47" y="1146"/>
                </a:cubicBezTo>
                <a:lnTo>
                  <a:pt x="105" y="1413"/>
                </a:lnTo>
                <a:cubicBezTo>
                  <a:pt x="174" y="1575"/>
                  <a:pt x="279" y="1726"/>
                  <a:pt x="418" y="1842"/>
                </a:cubicBezTo>
                <a:lnTo>
                  <a:pt x="476" y="1912"/>
                </a:lnTo>
                <a:lnTo>
                  <a:pt x="709" y="2051"/>
                </a:lnTo>
                <a:cubicBezTo>
                  <a:pt x="857" y="2122"/>
                  <a:pt x="1010" y="2154"/>
                  <a:pt x="1158" y="2154"/>
                </a:cubicBezTo>
                <a:cubicBezTo>
                  <a:pt x="1742" y="2154"/>
                  <a:pt x="2260" y="1654"/>
                  <a:pt x="2195" y="1006"/>
                </a:cubicBezTo>
                <a:lnTo>
                  <a:pt x="2207" y="1006"/>
                </a:lnTo>
                <a:lnTo>
                  <a:pt x="2137" y="739"/>
                </a:lnTo>
                <a:cubicBezTo>
                  <a:pt x="2079" y="577"/>
                  <a:pt x="1974" y="426"/>
                  <a:pt x="1835" y="310"/>
                </a:cubicBezTo>
                <a:lnTo>
                  <a:pt x="1765" y="240"/>
                </a:lnTo>
                <a:lnTo>
                  <a:pt x="1545" y="101"/>
                </a:lnTo>
                <a:cubicBezTo>
                  <a:pt x="1406" y="36"/>
                  <a:pt x="1260" y="1"/>
                  <a:pt x="11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53242" y="218210"/>
            <a:ext cx="6424311" cy="14066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AE" sz="4800" kern="0" dirty="0">
                <a:solidFill>
                  <a:srgbClr val="5FD8D4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قبل الدخول الى الدرس سنحتاج الى كلمة المرور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62" y="2127111"/>
            <a:ext cx="3096209" cy="3072981"/>
          </a:xfrm>
          <a:prstGeom prst="rect">
            <a:avLst/>
          </a:prstGeom>
        </p:spPr>
      </p:pic>
      <p:pic>
        <p:nvPicPr>
          <p:cNvPr id="286" name="Picture 8" descr="hamdoon-pointing.png">
            <a:extLst>
              <a:ext uri="{FF2B5EF4-FFF2-40B4-BE49-F238E27FC236}">
                <a16:creationId xmlns:a16="http://schemas.microsoft.com/office/drawing/2014/main" id="{3532450D-ED1F-4B93-8E08-6E279EC8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464" y="965350"/>
            <a:ext cx="3785864" cy="5280575"/>
          </a:xfrm>
          <a:prstGeom prst="rect">
            <a:avLst/>
          </a:prstGeom>
          <a:noFill/>
        </p:spPr>
      </p:pic>
      <p:pic>
        <p:nvPicPr>
          <p:cNvPr id="1026" name="Picture 2" descr="صندوق الكنز الصيني صندوق الكنز الجميل صندوق الكنز البني الصندوق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27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62" y="2016506"/>
            <a:ext cx="4128431" cy="38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8800140" y="2582712"/>
            <a:ext cx="2446433" cy="163218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AE" sz="2667" kern="0" dirty="0">
                <a:solidFill>
                  <a:srgbClr val="261D0F"/>
                </a:solidFill>
                <a:latin typeface="Arial"/>
                <a:cs typeface="Arial" panose="020B0604020202020204" pitchFamily="34" charset="0"/>
                <a:sym typeface="Arial"/>
              </a:rPr>
              <a:t>ما أسم دولتنا ؟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8276" y="2715405"/>
            <a:ext cx="2985605" cy="8160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AE" sz="4000" kern="0" dirty="0">
                <a:solidFill>
                  <a:srgbClr val="5FD8D4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دولة الإمارات </a:t>
            </a:r>
          </a:p>
        </p:txBody>
      </p:sp>
      <p:pic>
        <p:nvPicPr>
          <p:cNvPr id="20" name="Picture 2" descr="الرموز التعبيرية .. لغة إلكترونية دافئة تزاحم لغات البشر الباردة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5" b="99523" l="15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4" y="2309707"/>
            <a:ext cx="3391701" cy="323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B7C22B-4EE5-4454-B3AB-C97AB7D6A7B6}"/>
              </a:ext>
            </a:extLst>
          </p:cNvPr>
          <p:cNvSpPr/>
          <p:nvPr/>
        </p:nvSpPr>
        <p:spPr>
          <a:xfrm>
            <a:off x="5545014" y="375991"/>
            <a:ext cx="6049108" cy="1443525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/>
              <a:t>من منكم يعرف رئيس دولة الامارات </a:t>
            </a:r>
            <a:endParaRPr lang="en-US" sz="4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F1874F-1EA7-4174-A0FD-FC32B7718C79}"/>
              </a:ext>
            </a:extLst>
          </p:cNvPr>
          <p:cNvSpPr/>
          <p:nvPr/>
        </p:nvSpPr>
        <p:spPr>
          <a:xfrm>
            <a:off x="5515961" y="2561306"/>
            <a:ext cx="6490214" cy="16220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/>
              <a:t>الاسم : </a:t>
            </a:r>
            <a:r>
              <a:rPr lang="ar-AE" sz="48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خليفة</a:t>
            </a:r>
            <a:r>
              <a:rPr lang="ar-AE" sz="4800" b="1" dirty="0"/>
              <a:t> </a:t>
            </a:r>
            <a:endParaRPr lang="en-US" sz="7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B75628-C295-4A51-B0F9-3501172F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92" y="182453"/>
            <a:ext cx="5123683" cy="4757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F575CB-093A-4760-9AF8-AF220F01E525}"/>
              </a:ext>
            </a:extLst>
          </p:cNvPr>
          <p:cNvSpPr/>
          <p:nvPr/>
        </p:nvSpPr>
        <p:spPr>
          <a:xfrm>
            <a:off x="5701786" y="4688279"/>
            <a:ext cx="6490214" cy="16220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/>
              <a:t>الاب : زايد بن سلطان ال نهيان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510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</p:bldLst>
  </p:timing>
</p:sld>
</file>

<file path=ppt/theme/theme1.xml><?xml version="1.0" encoding="utf-8"?>
<a:theme xmlns:a="http://schemas.openxmlformats.org/drawingml/2006/main" name="22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2438338" rtl="1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ppy Easter by Slidesgo">
  <a:themeElements>
    <a:clrScheme name="Simple Light">
      <a:dk1>
        <a:srgbClr val="261D0F"/>
      </a:dk1>
      <a:lt1>
        <a:srgbClr val="FFF8F1"/>
      </a:lt1>
      <a:dk2>
        <a:srgbClr val="DA8100"/>
      </a:dk2>
      <a:lt2>
        <a:srgbClr val="F9E8D0"/>
      </a:lt2>
      <a:accent1>
        <a:srgbClr val="E87B9F"/>
      </a:accent1>
      <a:accent2>
        <a:srgbClr val="E2DF7D"/>
      </a:accent2>
      <a:accent3>
        <a:srgbClr val="5FD8D4"/>
      </a:accent3>
      <a:accent4>
        <a:srgbClr val="C7C458"/>
      </a:accent4>
      <a:accent5>
        <a:srgbClr val="FCBE63"/>
      </a:accent5>
      <a:accent6>
        <a:srgbClr val="EC9F2E"/>
      </a:accent6>
      <a:hlink>
        <a:srgbClr val="261D0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37732148ADE54C9D134D6E14F7C160" ma:contentTypeVersion="2" ma:contentTypeDescription="Create a new document." ma:contentTypeScope="" ma:versionID="8b60e36e504da1a35ac8f46fcaf7a158">
  <xsd:schema xmlns:xsd="http://www.w3.org/2001/XMLSchema" xmlns:xs="http://www.w3.org/2001/XMLSchema" xmlns:p="http://schemas.microsoft.com/office/2006/metadata/properties" xmlns:ns3="31816fa0-a231-402d-ad28-41617a3b1153" targetNamespace="http://schemas.microsoft.com/office/2006/metadata/properties" ma:root="true" ma:fieldsID="423ff6b9070c88b54bec6fe942370feb" ns3:_="">
    <xsd:import namespace="31816fa0-a231-402d-ad28-41617a3b11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16fa0-a231-402d-ad28-41617a3b1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74E19F-51A8-43E8-9E69-B9D4FD2F1F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D6F9B3-C1B4-402F-A4E3-3FB630450FC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816fa0-a231-402d-ad28-41617a3b1153"/>
  </ds:schemaRefs>
</ds:datastoreItem>
</file>

<file path=customXml/itemProps3.xml><?xml version="1.0" encoding="utf-8"?>
<ds:datastoreItem xmlns:ds="http://schemas.openxmlformats.org/officeDocument/2006/customXml" ds:itemID="{61912918-D24A-411A-9A99-179B903CE185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141</Words>
  <Application>Microsoft Office PowerPoint</Application>
  <PresentationFormat>Widescreen</PresentationFormat>
  <Paragraphs>60</Paragraphs>
  <Slides>33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22_BasicWhite</vt:lpstr>
      <vt:lpstr>Happy Easter by Slidesgo</vt:lpstr>
      <vt:lpstr>Gallery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asmaa ibrahim    mraay</dc:creator>
  <cp:lastModifiedBy>Hana mohamed</cp:lastModifiedBy>
  <cp:revision>57</cp:revision>
  <dcterms:created xsi:type="dcterms:W3CDTF">2020-09-06T13:50:33Z</dcterms:created>
  <dcterms:modified xsi:type="dcterms:W3CDTF">2021-10-10T15:37:36Z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0x0101002337732148ADE54C9D134D6E14F7C160</vt:lpwstr>
  </property>
</Properties>
</file>