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90" r:id="rId2"/>
    <p:sldId id="291" r:id="rId3"/>
    <p:sldId id="349" r:id="rId4"/>
    <p:sldId id="432" r:id="rId5"/>
    <p:sldId id="411" r:id="rId6"/>
    <p:sldId id="431" r:id="rId7"/>
    <p:sldId id="330" r:id="rId8"/>
    <p:sldId id="433" r:id="rId9"/>
    <p:sldId id="434" r:id="rId10"/>
    <p:sldId id="444" r:id="rId11"/>
    <p:sldId id="445" r:id="rId12"/>
    <p:sldId id="446" r:id="rId13"/>
    <p:sldId id="437" r:id="rId14"/>
    <p:sldId id="448" r:id="rId15"/>
    <p:sldId id="449" r:id="rId16"/>
    <p:sldId id="451" r:id="rId17"/>
    <p:sldId id="450" r:id="rId18"/>
    <p:sldId id="453" r:id="rId19"/>
    <p:sldId id="452" r:id="rId20"/>
    <p:sldId id="447" r:id="rId21"/>
    <p:sldId id="441" r:id="rId22"/>
    <p:sldId id="443" r:id="rId23"/>
    <p:sldId id="454" r:id="rId24"/>
    <p:sldId id="438" r:id="rId25"/>
    <p:sldId id="440" r:id="rId26"/>
    <p:sldId id="429" r:id="rId27"/>
    <p:sldId id="430" r:id="rId28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832"/>
    <a:srgbClr val="EC46A5"/>
    <a:srgbClr val="FFCCCC"/>
    <a:srgbClr val="55C5BB"/>
    <a:srgbClr val="F2883B"/>
    <a:srgbClr val="EA3949"/>
    <a:srgbClr val="70B72F"/>
    <a:srgbClr val="54C09D"/>
    <a:srgbClr val="55BC6B"/>
    <a:srgbClr val="B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714"/>
  </p:normalViewPr>
  <p:slideViewPr>
    <p:cSldViewPr snapToGrid="0" snapToObjects="1">
      <p:cViewPr varScale="1">
        <p:scale>
          <a:sx n="109" d="100"/>
          <a:sy n="109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10" Type="http://schemas.openxmlformats.org/officeDocument/2006/relationships/image" Target="../media/image18.png"/><Relationship Id="rId4" Type="http://schemas.openxmlformats.org/officeDocument/2006/relationships/image" Target="../media/image1.gif"/><Relationship Id="rId9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4" Type="http://schemas.openxmlformats.org/officeDocument/2006/relationships/image" Target="../media/image1.gi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26.jpeg"/><Relationship Id="rId5" Type="http://schemas.openxmlformats.org/officeDocument/2006/relationships/image" Target="../media/image3.jpg"/><Relationship Id="rId10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24.jpeg"/><Relationship Id="rId5" Type="http://schemas.openxmlformats.org/officeDocument/2006/relationships/image" Target="../media/image3.jpg"/><Relationship Id="rId10" Type="http://schemas.openxmlformats.org/officeDocument/2006/relationships/image" Target="../media/image15.emf"/><Relationship Id="rId4" Type="http://schemas.openxmlformats.org/officeDocument/2006/relationships/image" Target="../media/image8.jpeg"/><Relationship Id="rId9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28.jpeg"/><Relationship Id="rId5" Type="http://schemas.openxmlformats.org/officeDocument/2006/relationships/image" Target="../media/image3.jpg"/><Relationship Id="rId10" Type="http://schemas.openxmlformats.org/officeDocument/2006/relationships/image" Target="../media/image27.jpeg"/><Relationship Id="rId4" Type="http://schemas.openxmlformats.org/officeDocument/2006/relationships/image" Target="../media/image8.jpeg"/><Relationship Id="rId9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32.gif"/><Relationship Id="rId4" Type="http://schemas.openxmlformats.org/officeDocument/2006/relationships/image" Target="../media/image3.jpg"/><Relationship Id="rId9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4" Type="http://schemas.openxmlformats.org/officeDocument/2006/relationships/image" Target="../media/image1.gi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4" Type="http://schemas.openxmlformats.org/officeDocument/2006/relationships/image" Target="../media/image1.gi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6444762" y="1191191"/>
            <a:ext cx="2338712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اقتصـــاد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3836757" y="3943768"/>
            <a:ext cx="3191077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latin typeface="Nazli" panose="01000506000000020004" pitchFamily="2" charset="-78"/>
                <a:cs typeface="Nazli" panose="01000506000000020004" pitchFamily="2" charset="-78"/>
              </a:rPr>
              <a:t>أتحدث + أتعلم </a:t>
            </a:r>
            <a:endParaRPr lang="ar-SA" sz="40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E023ECF-2355-4291-92F0-EB71536028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75" t="23215" r="44818" b="59398"/>
          <a:stretch/>
        </p:blipFill>
        <p:spPr>
          <a:xfrm>
            <a:off x="9277445" y="2323173"/>
            <a:ext cx="2051776" cy="2953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FA9FA38B-3E88-48F6-B634-8F45FD39627F}"/>
              </a:ext>
            </a:extLst>
          </p:cNvPr>
          <p:cNvSpPr txBox="1"/>
          <p:nvPr/>
        </p:nvSpPr>
        <p:spPr>
          <a:xfrm>
            <a:off x="3472962" y="2420065"/>
            <a:ext cx="3897190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الـمهن و الأعمال 1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BE26537-9850-4537-8146-CAEA2EFDAE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644" t="27691" r="48438" b="10870"/>
          <a:stretch/>
        </p:blipFill>
        <p:spPr>
          <a:xfrm>
            <a:off x="8075005" y="3553730"/>
            <a:ext cx="1832847" cy="2377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1E68094-EAF2-4FC7-A76B-BAA5585DFF2F}"/>
              </a:ext>
            </a:extLst>
          </p:cNvPr>
          <p:cNvSpPr/>
          <p:nvPr/>
        </p:nvSpPr>
        <p:spPr>
          <a:xfrm>
            <a:off x="5134708" y="691702"/>
            <a:ext cx="5735583" cy="7714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انظر إلى الصورة و تحدث عنها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E11BD9E-1D6A-4F52-B7EB-FE5CD8DE586D}"/>
              </a:ext>
            </a:extLst>
          </p:cNvPr>
          <p:cNvSpPr/>
          <p:nvPr/>
        </p:nvSpPr>
        <p:spPr>
          <a:xfrm>
            <a:off x="7807569" y="1902320"/>
            <a:ext cx="2907916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8A9D6B5-FF29-4A87-844B-D987351786C2}"/>
              </a:ext>
            </a:extLst>
          </p:cNvPr>
          <p:cNvSpPr/>
          <p:nvPr/>
        </p:nvSpPr>
        <p:spPr>
          <a:xfrm>
            <a:off x="7807570" y="2709964"/>
            <a:ext cx="2907916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يفعل قائد الطائرة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EC32EE4B-AC30-426A-9E7C-172C89578821}"/>
              </a:ext>
            </a:extLst>
          </p:cNvPr>
          <p:cNvSpPr/>
          <p:nvPr/>
        </p:nvSpPr>
        <p:spPr>
          <a:xfrm>
            <a:off x="8247992" y="3485582"/>
            <a:ext cx="2380377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بما يتصف الطيار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1C0D87B1-C962-43A5-8B40-D2717CA51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2019" y="1463933"/>
            <a:ext cx="3712800" cy="27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5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1E68094-EAF2-4FC7-A76B-BAA5585DFF2F}"/>
              </a:ext>
            </a:extLst>
          </p:cNvPr>
          <p:cNvSpPr/>
          <p:nvPr/>
        </p:nvSpPr>
        <p:spPr>
          <a:xfrm>
            <a:off x="5134708" y="691702"/>
            <a:ext cx="5735583" cy="7714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انظر إلى الصورة و تحدث عنها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E11BD9E-1D6A-4F52-B7EB-FE5CD8DE586D}"/>
              </a:ext>
            </a:extLst>
          </p:cNvPr>
          <p:cNvSpPr/>
          <p:nvPr/>
        </p:nvSpPr>
        <p:spPr>
          <a:xfrm>
            <a:off x="7807569" y="1902320"/>
            <a:ext cx="2907916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8A9D6B5-FF29-4A87-844B-D987351786C2}"/>
              </a:ext>
            </a:extLst>
          </p:cNvPr>
          <p:cNvSpPr/>
          <p:nvPr/>
        </p:nvSpPr>
        <p:spPr>
          <a:xfrm>
            <a:off x="8335108" y="2709964"/>
            <a:ext cx="2380377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تفعل الباحثة؟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6F9BAC1-AEE6-48D2-BA8D-9759121579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0399" y="1723068"/>
            <a:ext cx="3534300" cy="266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90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1E68094-EAF2-4FC7-A76B-BAA5585DFF2F}"/>
              </a:ext>
            </a:extLst>
          </p:cNvPr>
          <p:cNvSpPr/>
          <p:nvPr/>
        </p:nvSpPr>
        <p:spPr>
          <a:xfrm>
            <a:off x="5134708" y="691702"/>
            <a:ext cx="5735583" cy="7714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انظر إلى الصورة و تحدث عنها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E11BD9E-1D6A-4F52-B7EB-FE5CD8DE586D}"/>
              </a:ext>
            </a:extLst>
          </p:cNvPr>
          <p:cNvSpPr/>
          <p:nvPr/>
        </p:nvSpPr>
        <p:spPr>
          <a:xfrm>
            <a:off x="7807569" y="2379165"/>
            <a:ext cx="2907916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8A9D6B5-FF29-4A87-844B-D987351786C2}"/>
              </a:ext>
            </a:extLst>
          </p:cNvPr>
          <p:cNvSpPr/>
          <p:nvPr/>
        </p:nvSpPr>
        <p:spPr>
          <a:xfrm>
            <a:off x="7807569" y="3095957"/>
            <a:ext cx="2907916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تفعل الصَيْدَليّ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68B585A-5612-4306-AA56-819CA57B6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1038" y="1900449"/>
            <a:ext cx="3427200" cy="26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75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BB77C7C-4A0E-4405-9BD9-668F50E98711}"/>
              </a:ext>
            </a:extLst>
          </p:cNvPr>
          <p:cNvSpPr/>
          <p:nvPr/>
        </p:nvSpPr>
        <p:spPr>
          <a:xfrm>
            <a:off x="3660919" y="2443441"/>
            <a:ext cx="6491722" cy="122138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AE" sz="4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تحب أن تكون في المستقبل ؟</a:t>
            </a:r>
          </a:p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7746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290694D-D0FE-4D83-8A63-8F94399CC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6283" y="533885"/>
            <a:ext cx="8619078" cy="49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3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7207B29-547E-4308-9D2F-047BF4ED5398}"/>
              </a:ext>
            </a:extLst>
          </p:cNvPr>
          <p:cNvSpPr/>
          <p:nvPr/>
        </p:nvSpPr>
        <p:spPr>
          <a:xfrm>
            <a:off x="8950569" y="1365471"/>
            <a:ext cx="1764916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B14C82D-9885-4DA0-9B86-E56ECAFEF0BA}"/>
              </a:ext>
            </a:extLst>
          </p:cNvPr>
          <p:cNvSpPr/>
          <p:nvPr/>
        </p:nvSpPr>
        <p:spPr>
          <a:xfrm>
            <a:off x="7807569" y="2082263"/>
            <a:ext cx="2907916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يفعل السبـاك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0E4E09B-F3F3-4316-9FE4-29323D17F759}"/>
              </a:ext>
            </a:extLst>
          </p:cNvPr>
          <p:cNvSpPr/>
          <p:nvPr/>
        </p:nvSpPr>
        <p:spPr>
          <a:xfrm>
            <a:off x="8097714" y="2653193"/>
            <a:ext cx="2555479" cy="58363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عمله مهم؟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026" name="Picture 2" descr="السباك والمهندس الكهربائي والدشوش كيف يتم تسليم اجورهم بالراتب والا كيف ؟؟  - مستعمل">
            <a:extLst>
              <a:ext uri="{FF2B5EF4-FFF2-40B4-BE49-F238E27FC236}">
                <a16:creationId xmlns:a16="http://schemas.microsoft.com/office/drawing/2014/main" id="{6B90CB17-A58C-43BD-964B-7EA162530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64" y="801732"/>
            <a:ext cx="2419351" cy="230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باك في العين |0562598196|فوكس كير - فوكس كير|0562598196">
            <a:extLst>
              <a:ext uri="{FF2B5EF4-FFF2-40B4-BE49-F238E27FC236}">
                <a16:creationId xmlns:a16="http://schemas.microsoft.com/office/drawing/2014/main" id="{F4AFDC3D-4ADA-4A9F-B6B5-026FE77B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58" y="3263662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72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7207B29-547E-4308-9D2F-047BF4ED5398}"/>
              </a:ext>
            </a:extLst>
          </p:cNvPr>
          <p:cNvSpPr/>
          <p:nvPr/>
        </p:nvSpPr>
        <p:spPr>
          <a:xfrm>
            <a:off x="8950569" y="1365471"/>
            <a:ext cx="1764916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B14C82D-9885-4DA0-9B86-E56ECAFEF0BA}"/>
              </a:ext>
            </a:extLst>
          </p:cNvPr>
          <p:cNvSpPr/>
          <p:nvPr/>
        </p:nvSpPr>
        <p:spPr>
          <a:xfrm>
            <a:off x="7807569" y="2082263"/>
            <a:ext cx="2907916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تفعل الممرضة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0E4E09B-F3F3-4316-9FE4-29323D17F759}"/>
              </a:ext>
            </a:extLst>
          </p:cNvPr>
          <p:cNvSpPr/>
          <p:nvPr/>
        </p:nvSpPr>
        <p:spPr>
          <a:xfrm>
            <a:off x="8097714" y="2653193"/>
            <a:ext cx="2555479" cy="58363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مهنتها مهم؟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E3D5C69-1951-41EE-BDBD-1EB591D0E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6923" y="1670281"/>
            <a:ext cx="3340034" cy="218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95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7207B29-547E-4308-9D2F-047BF4ED5398}"/>
              </a:ext>
            </a:extLst>
          </p:cNvPr>
          <p:cNvSpPr/>
          <p:nvPr/>
        </p:nvSpPr>
        <p:spPr>
          <a:xfrm>
            <a:off x="8950569" y="1365471"/>
            <a:ext cx="1764916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B14C82D-9885-4DA0-9B86-E56ECAFEF0BA}"/>
              </a:ext>
            </a:extLst>
          </p:cNvPr>
          <p:cNvSpPr/>
          <p:nvPr/>
        </p:nvSpPr>
        <p:spPr>
          <a:xfrm>
            <a:off x="7807569" y="2082263"/>
            <a:ext cx="2907916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يفعل الـنحات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0E4E09B-F3F3-4316-9FE4-29323D17F759}"/>
              </a:ext>
            </a:extLst>
          </p:cNvPr>
          <p:cNvSpPr/>
          <p:nvPr/>
        </p:nvSpPr>
        <p:spPr>
          <a:xfrm>
            <a:off x="8097714" y="2653193"/>
            <a:ext cx="2555479" cy="58363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عمله مهم؟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2054" name="Picture 6" descr="نحات الوادي الجديد عادل محمود يروي أسرار المهنة وذكرياته معها - بوابة  الأهرام">
            <a:extLst>
              <a:ext uri="{FF2B5EF4-FFF2-40B4-BE49-F238E27FC236}">
                <a16:creationId xmlns:a16="http://schemas.microsoft.com/office/drawing/2014/main" id="{4B1F6C74-0942-40A6-A937-6393DC4A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69" y="1123239"/>
            <a:ext cx="3226044" cy="210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النحات عصام جميل ينحت أحد الأحجار (اليوم)">
            <a:extLst>
              <a:ext uri="{FF2B5EF4-FFF2-40B4-BE49-F238E27FC236}">
                <a16:creationId xmlns:a16="http://schemas.microsoft.com/office/drawing/2014/main" id="{8206E563-C5A1-435D-8235-0B3F0842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67062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414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7207B29-547E-4308-9D2F-047BF4ED5398}"/>
              </a:ext>
            </a:extLst>
          </p:cNvPr>
          <p:cNvSpPr/>
          <p:nvPr/>
        </p:nvSpPr>
        <p:spPr>
          <a:xfrm>
            <a:off x="8950569" y="1365471"/>
            <a:ext cx="1764916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B14C82D-9885-4DA0-9B86-E56ECAFEF0BA}"/>
              </a:ext>
            </a:extLst>
          </p:cNvPr>
          <p:cNvSpPr/>
          <p:nvPr/>
        </p:nvSpPr>
        <p:spPr>
          <a:xfrm>
            <a:off x="7807569" y="2082263"/>
            <a:ext cx="2907916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يفعل الـخـباز 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0E4E09B-F3F3-4316-9FE4-29323D17F759}"/>
              </a:ext>
            </a:extLst>
          </p:cNvPr>
          <p:cNvSpPr/>
          <p:nvPr/>
        </p:nvSpPr>
        <p:spPr>
          <a:xfrm>
            <a:off x="8097714" y="2863593"/>
            <a:ext cx="2555479" cy="58363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عمله مهم؟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5122" name="Picture 2" descr="قصص الأمثال - &quot; اعطي الخباز خبزو لو اكل نصفه&quot; يحكى أنّ خباز... | فیس‌بوک">
            <a:extLst>
              <a:ext uri="{FF2B5EF4-FFF2-40B4-BE49-F238E27FC236}">
                <a16:creationId xmlns:a16="http://schemas.microsoft.com/office/drawing/2014/main" id="{608A1104-778E-4872-BBC5-6B2F2A07F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33" y="1479676"/>
            <a:ext cx="2629635" cy="243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030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7207B29-547E-4308-9D2F-047BF4ED5398}"/>
              </a:ext>
            </a:extLst>
          </p:cNvPr>
          <p:cNvSpPr/>
          <p:nvPr/>
        </p:nvSpPr>
        <p:spPr>
          <a:xfrm>
            <a:off x="8950569" y="1365471"/>
            <a:ext cx="1764916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B14C82D-9885-4DA0-9B86-E56ECAFEF0BA}"/>
              </a:ext>
            </a:extLst>
          </p:cNvPr>
          <p:cNvSpPr/>
          <p:nvPr/>
        </p:nvSpPr>
        <p:spPr>
          <a:xfrm>
            <a:off x="7807569" y="2082263"/>
            <a:ext cx="2907916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يفعل الـميكانيكي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0E4E09B-F3F3-4316-9FE4-29323D17F759}"/>
              </a:ext>
            </a:extLst>
          </p:cNvPr>
          <p:cNvSpPr/>
          <p:nvPr/>
        </p:nvSpPr>
        <p:spPr>
          <a:xfrm>
            <a:off x="8097714" y="2653193"/>
            <a:ext cx="2555479" cy="58363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عمله مهم؟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3074" name="Picture 2" descr="ميكانيكى اون لاين - mikaniky online - Home | Facebook">
            <a:extLst>
              <a:ext uri="{FF2B5EF4-FFF2-40B4-BE49-F238E27FC236}">
                <a16:creationId xmlns:a16="http://schemas.microsoft.com/office/drawing/2014/main" id="{918DE58D-CF86-4209-9E34-B7C5237F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44" y="1012659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يكانيكي سيارات - وظائف الإمارات">
            <a:extLst>
              <a:ext uri="{FF2B5EF4-FFF2-40B4-BE49-F238E27FC236}">
                <a16:creationId xmlns:a16="http://schemas.microsoft.com/office/drawing/2014/main" id="{91AB6A60-8063-4B33-8A7F-D40AD80D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98" y="328913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1E68094-EAF2-4FC7-A76B-BAA5585DFF2F}"/>
              </a:ext>
            </a:extLst>
          </p:cNvPr>
          <p:cNvSpPr/>
          <p:nvPr/>
        </p:nvSpPr>
        <p:spPr>
          <a:xfrm>
            <a:off x="5134708" y="691702"/>
            <a:ext cx="5735583" cy="7714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انظر إلى الصورة و تحدث عنها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E11BD9E-1D6A-4F52-B7EB-FE5CD8DE586D}"/>
              </a:ext>
            </a:extLst>
          </p:cNvPr>
          <p:cNvSpPr/>
          <p:nvPr/>
        </p:nvSpPr>
        <p:spPr>
          <a:xfrm>
            <a:off x="7807569" y="2379165"/>
            <a:ext cx="2907916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8A9D6B5-FF29-4A87-844B-D987351786C2}"/>
              </a:ext>
            </a:extLst>
          </p:cNvPr>
          <p:cNvSpPr/>
          <p:nvPr/>
        </p:nvSpPr>
        <p:spPr>
          <a:xfrm>
            <a:off x="7807569" y="3095957"/>
            <a:ext cx="2907916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تفعل الصَيْدَليّ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68B585A-5612-4306-AA56-819CA57B6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1038" y="1900449"/>
            <a:ext cx="3427200" cy="26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3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1663" y="-11743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F1D2FECC-6B6B-433E-9004-DE810A369751}"/>
              </a:ext>
            </a:extLst>
          </p:cNvPr>
          <p:cNvSpPr/>
          <p:nvPr/>
        </p:nvSpPr>
        <p:spPr>
          <a:xfrm>
            <a:off x="7464669" y="643771"/>
            <a:ext cx="3250816" cy="47684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أختار صـــــــــــــــــــورة الميــكانيـكي 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D8E3455-4638-4222-9A73-ABC867824B4B}"/>
              </a:ext>
            </a:extLst>
          </p:cNvPr>
          <p:cNvSpPr/>
          <p:nvPr/>
        </p:nvSpPr>
        <p:spPr>
          <a:xfrm>
            <a:off x="5570439" y="1866603"/>
            <a:ext cx="2595319" cy="1914089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نحات الوادي الجديد عادل محمود يروي أسرار المهنة وذكرياته معها - بوابة  الأهرام">
            <a:extLst>
              <a:ext uri="{FF2B5EF4-FFF2-40B4-BE49-F238E27FC236}">
                <a16:creationId xmlns:a16="http://schemas.microsoft.com/office/drawing/2014/main" id="{6D9F9A34-6690-488E-AF9C-192E32F3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24" y="1895591"/>
            <a:ext cx="2495581" cy="16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سباك في العين |0562598196|فوكس كير - فوكس كير|0562598196">
            <a:extLst>
              <a:ext uri="{FF2B5EF4-FFF2-40B4-BE49-F238E27FC236}">
                <a16:creationId xmlns:a16="http://schemas.microsoft.com/office/drawing/2014/main" id="{168D857A-DDD7-41A6-BD70-7712D16EC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130" y="1866603"/>
            <a:ext cx="2419350" cy="181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ميكانيكي سيارات - وظائف الإمارات">
            <a:extLst>
              <a:ext uri="{FF2B5EF4-FFF2-40B4-BE49-F238E27FC236}">
                <a16:creationId xmlns:a16="http://schemas.microsoft.com/office/drawing/2014/main" id="{325CFE3D-0B2F-41DA-ACEC-BB48F6F4D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504" y="1940902"/>
            <a:ext cx="24193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34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1663" y="-11743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F1D2FECC-6B6B-433E-9004-DE810A369751}"/>
              </a:ext>
            </a:extLst>
          </p:cNvPr>
          <p:cNvSpPr/>
          <p:nvPr/>
        </p:nvSpPr>
        <p:spPr>
          <a:xfrm>
            <a:off x="6484776" y="407290"/>
            <a:ext cx="4230709" cy="47684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اختار صورة الخبــاز 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D8E3455-4638-4222-9A73-ABC867824B4B}"/>
              </a:ext>
            </a:extLst>
          </p:cNvPr>
          <p:cNvSpPr/>
          <p:nvPr/>
        </p:nvSpPr>
        <p:spPr>
          <a:xfrm>
            <a:off x="2639091" y="1614196"/>
            <a:ext cx="2763334" cy="2425959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 descr="نحات الوادي الجديد عادل محمود يروي أسرار المهنة وذكرياته معها - بوابة  الأهرام">
            <a:extLst>
              <a:ext uri="{FF2B5EF4-FFF2-40B4-BE49-F238E27FC236}">
                <a16:creationId xmlns:a16="http://schemas.microsoft.com/office/drawing/2014/main" id="{E752E28E-F899-4D9F-9E55-54D1BB3C8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285" y="1774466"/>
            <a:ext cx="2697375" cy="210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72A4055-589D-4B81-A5C2-92514712C5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4408" y="1885215"/>
            <a:ext cx="2524618" cy="1982093"/>
          </a:xfrm>
          <a:prstGeom prst="rect">
            <a:avLst/>
          </a:prstGeom>
        </p:spPr>
      </p:pic>
      <p:pic>
        <p:nvPicPr>
          <p:cNvPr id="17" name="Picture 2" descr="قصص الأمثال - &quot; اعطي الخباز خبزو لو اكل نصفه&quot; يحكى أنّ خباز... | فیس‌بوک">
            <a:extLst>
              <a:ext uri="{FF2B5EF4-FFF2-40B4-BE49-F238E27FC236}">
                <a16:creationId xmlns:a16="http://schemas.microsoft.com/office/drawing/2014/main" id="{024142BD-1E1E-43C5-9D5F-8AD92A9A1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83" y="1774466"/>
            <a:ext cx="2271122" cy="210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86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1663" y="-11743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F1D2FECC-6B6B-433E-9004-DE810A369751}"/>
              </a:ext>
            </a:extLst>
          </p:cNvPr>
          <p:cNvSpPr/>
          <p:nvPr/>
        </p:nvSpPr>
        <p:spPr>
          <a:xfrm>
            <a:off x="8018110" y="407290"/>
            <a:ext cx="2697375" cy="47684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اختار صورة الصيدلي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D8E3455-4638-4222-9A73-ABC867824B4B}"/>
              </a:ext>
            </a:extLst>
          </p:cNvPr>
          <p:cNvSpPr/>
          <p:nvPr/>
        </p:nvSpPr>
        <p:spPr>
          <a:xfrm>
            <a:off x="8620443" y="1552289"/>
            <a:ext cx="2602520" cy="2425959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38614B-4834-4419-A2B7-AD18BAF9E3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8126"/>
          <a:stretch/>
        </p:blipFill>
        <p:spPr>
          <a:xfrm>
            <a:off x="5872457" y="1670281"/>
            <a:ext cx="2400629" cy="2189977"/>
          </a:xfrm>
          <a:prstGeom prst="rect">
            <a:avLst/>
          </a:prstGeom>
        </p:spPr>
      </p:pic>
      <p:pic>
        <p:nvPicPr>
          <p:cNvPr id="7170" name="Picture 2" descr="من هو الصيدلي وأسرار حول مهنته - موقع المزيد">
            <a:extLst>
              <a:ext uri="{FF2B5EF4-FFF2-40B4-BE49-F238E27FC236}">
                <a16:creationId xmlns:a16="http://schemas.microsoft.com/office/drawing/2014/main" id="{F8C88744-621A-4359-A2B0-C839ABEF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118" y="1740877"/>
            <a:ext cx="2357980" cy="21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مركز A1 الطبي العلاج بالخلايا الجذعية في المانيا, العلاج بالخلايا الجذعية  في الخارج">
            <a:extLst>
              <a:ext uri="{FF2B5EF4-FFF2-40B4-BE49-F238E27FC236}">
                <a16:creationId xmlns:a16="http://schemas.microsoft.com/office/drawing/2014/main" id="{A7B7B971-EA3B-44EE-8427-B626360F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01" y="1670281"/>
            <a:ext cx="2202667" cy="216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6D2DE46F-6A2E-40E4-B6F2-92390B5D0F9E}"/>
              </a:ext>
            </a:extLst>
          </p:cNvPr>
          <p:cNvSpPr/>
          <p:nvPr/>
        </p:nvSpPr>
        <p:spPr>
          <a:xfrm>
            <a:off x="3567613" y="2670443"/>
            <a:ext cx="3943530" cy="11175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حل الكتاب ص 110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5CC7A11A-1C96-444A-9815-9FEEA20D02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075" t="23215" r="44818" b="59398"/>
          <a:stretch/>
        </p:blipFill>
        <p:spPr>
          <a:xfrm>
            <a:off x="7511143" y="1381991"/>
            <a:ext cx="2668795" cy="3750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4485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7FEB7CA8-714F-42C3-94FC-2D3C187800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899" t="10898" r="37043" b="8718"/>
          <a:stretch/>
        </p:blipFill>
        <p:spPr>
          <a:xfrm>
            <a:off x="4229101" y="297746"/>
            <a:ext cx="5478636" cy="6454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قلب 13">
            <a:extLst>
              <a:ext uri="{FF2B5EF4-FFF2-40B4-BE49-F238E27FC236}">
                <a16:creationId xmlns:a16="http://schemas.microsoft.com/office/drawing/2014/main" id="{94873830-FD0B-4BF5-8EF0-E146F8AE9BCF}"/>
              </a:ext>
            </a:extLst>
          </p:cNvPr>
          <p:cNvSpPr/>
          <p:nvPr/>
        </p:nvSpPr>
        <p:spPr>
          <a:xfrm>
            <a:off x="8306281" y="2483259"/>
            <a:ext cx="454089" cy="383033"/>
          </a:xfrm>
          <a:prstGeom prst="hear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قلب 16">
            <a:extLst>
              <a:ext uri="{FF2B5EF4-FFF2-40B4-BE49-F238E27FC236}">
                <a16:creationId xmlns:a16="http://schemas.microsoft.com/office/drawing/2014/main" id="{2C0A3E73-BCC3-4608-90C9-10C91B7F0A7A}"/>
              </a:ext>
            </a:extLst>
          </p:cNvPr>
          <p:cNvSpPr/>
          <p:nvPr/>
        </p:nvSpPr>
        <p:spPr>
          <a:xfrm>
            <a:off x="5231904" y="2483258"/>
            <a:ext cx="454089" cy="383033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قلب 17">
            <a:extLst>
              <a:ext uri="{FF2B5EF4-FFF2-40B4-BE49-F238E27FC236}">
                <a16:creationId xmlns:a16="http://schemas.microsoft.com/office/drawing/2014/main" id="{3CF1B0C8-2390-4F6D-A05C-FA326FE07EE3}"/>
              </a:ext>
            </a:extLst>
          </p:cNvPr>
          <p:cNvSpPr/>
          <p:nvPr/>
        </p:nvSpPr>
        <p:spPr>
          <a:xfrm>
            <a:off x="8347612" y="4367743"/>
            <a:ext cx="454089" cy="383033"/>
          </a:xfrm>
          <a:prstGeom prst="hear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9" name="قلب 18">
            <a:extLst>
              <a:ext uri="{FF2B5EF4-FFF2-40B4-BE49-F238E27FC236}">
                <a16:creationId xmlns:a16="http://schemas.microsoft.com/office/drawing/2014/main" id="{FEE69D67-D9F3-4ED8-B71D-3FA26872F90D}"/>
              </a:ext>
            </a:extLst>
          </p:cNvPr>
          <p:cNvSpPr/>
          <p:nvPr/>
        </p:nvSpPr>
        <p:spPr>
          <a:xfrm>
            <a:off x="5231903" y="4367742"/>
            <a:ext cx="454089" cy="383033"/>
          </a:xfrm>
          <a:prstGeom prst="hear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قلب 19">
            <a:extLst>
              <a:ext uri="{FF2B5EF4-FFF2-40B4-BE49-F238E27FC236}">
                <a16:creationId xmlns:a16="http://schemas.microsoft.com/office/drawing/2014/main" id="{720EA799-F60C-49A6-91FB-D6BCBBEF9568}"/>
              </a:ext>
            </a:extLst>
          </p:cNvPr>
          <p:cNvSpPr/>
          <p:nvPr/>
        </p:nvSpPr>
        <p:spPr>
          <a:xfrm>
            <a:off x="8303651" y="6307910"/>
            <a:ext cx="454089" cy="383033"/>
          </a:xfrm>
          <a:prstGeom prst="hear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قلب 20">
            <a:extLst>
              <a:ext uri="{FF2B5EF4-FFF2-40B4-BE49-F238E27FC236}">
                <a16:creationId xmlns:a16="http://schemas.microsoft.com/office/drawing/2014/main" id="{17FAB5FC-5040-4557-8EF4-2828FE01B8C8}"/>
              </a:ext>
            </a:extLst>
          </p:cNvPr>
          <p:cNvSpPr/>
          <p:nvPr/>
        </p:nvSpPr>
        <p:spPr>
          <a:xfrm>
            <a:off x="5231902" y="6307909"/>
            <a:ext cx="454089" cy="383033"/>
          </a:xfrm>
          <a:prstGeom prst="hear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7728796" y="512939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غلق الحصـة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4000500" y="1268960"/>
            <a:ext cx="6593629" cy="82502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هيا ندّون الكلمات التي تعلمناها اليوم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7170" name="Picture 2" descr="تعرف على شخصيات expo 2020 دبي المميزة ونبذة عن كل منها | ماي بيوت">
            <a:extLst>
              <a:ext uri="{FF2B5EF4-FFF2-40B4-BE49-F238E27FC236}">
                <a16:creationId xmlns:a16="http://schemas.microsoft.com/office/drawing/2014/main" id="{8459A5F3-72AF-4A3D-A77D-D89951B16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3" t="-3750" r="29245" b="6078"/>
          <a:stretch/>
        </p:blipFill>
        <p:spPr bwMode="auto">
          <a:xfrm>
            <a:off x="2831519" y="2370704"/>
            <a:ext cx="4161452" cy="3515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rder Design for projects on paper 💖 تزيين الدفاتر المدرسية من الداخل 💖  تسطير الكرا… | Colorful borders design, Bullet journal ideas pages, Page  borders design">
            <a:extLst>
              <a:ext uri="{FF2B5EF4-FFF2-40B4-BE49-F238E27FC236}">
                <a16:creationId xmlns:a16="http://schemas.microsoft.com/office/drawing/2014/main" id="{E825809A-2F0F-4807-A642-7648216F6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4" t="15219" r="5601" b="3876"/>
          <a:stretch/>
        </p:blipFill>
        <p:spPr bwMode="auto">
          <a:xfrm>
            <a:off x="6992971" y="2285682"/>
            <a:ext cx="4190844" cy="3600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Tamaan project(مشروع تمعن) - A thousand language and a language ألف لغة و  لغة">
            <a:extLst>
              <a:ext uri="{FF2B5EF4-FFF2-40B4-BE49-F238E27FC236}">
                <a16:creationId xmlns:a16="http://schemas.microsoft.com/office/drawing/2014/main" id="{2AC78994-8C71-460F-8D3A-DE6C1C3B58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687" y="3872668"/>
            <a:ext cx="1143994" cy="18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01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7931019" y="1100362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التقويم الختامي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3526768" y="2581853"/>
            <a:ext cx="6756559" cy="14191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اذكر  المهن و الأعمال التي عرفتها اليوم ؟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346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5279150" y="1063004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بسم الله الرحمن الرحيم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DD5879A-8E60-4BA4-9E6F-AB45CD444BBC}"/>
              </a:ext>
            </a:extLst>
          </p:cNvPr>
          <p:cNvSpPr/>
          <p:nvPr/>
        </p:nvSpPr>
        <p:spPr>
          <a:xfrm>
            <a:off x="8820001" y="1955556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اليـوم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0A318FF-A5BC-49C4-8DCF-DF960CA42AA7}"/>
              </a:ext>
            </a:extLst>
          </p:cNvPr>
          <p:cNvSpPr/>
          <p:nvPr/>
        </p:nvSpPr>
        <p:spPr>
          <a:xfrm>
            <a:off x="8727027" y="2666743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التاريخ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0B6D78-8684-4A03-A169-C80161440BB3}"/>
              </a:ext>
            </a:extLst>
          </p:cNvPr>
          <p:cNvSpPr/>
          <p:nvPr/>
        </p:nvSpPr>
        <p:spPr>
          <a:xfrm>
            <a:off x="8128008" y="3449665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الحضور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4AB93BF-FF8D-4AFF-916D-A5C8A619C762}"/>
              </a:ext>
            </a:extLst>
          </p:cNvPr>
          <p:cNvSpPr/>
          <p:nvPr/>
        </p:nvSpPr>
        <p:spPr>
          <a:xfrm>
            <a:off x="8153656" y="4246101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الغياب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C8AFF-D9AA-43E5-A123-63CF0656DBD3}"/>
              </a:ext>
            </a:extLst>
          </p:cNvPr>
          <p:cNvSpPr/>
          <p:nvPr/>
        </p:nvSpPr>
        <p:spPr>
          <a:xfrm>
            <a:off x="8092742" y="5013191"/>
            <a:ext cx="349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المادة : ........................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93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Learn Jobs in Arabic for Kids - تعلم المهن باللغة العربية للأطفال (1)">
            <a:hlinkClick r:id="" action="ppaction://media"/>
            <a:extLst>
              <a:ext uri="{FF2B5EF4-FFF2-40B4-BE49-F238E27FC236}">
                <a16:creationId xmlns:a16="http://schemas.microsoft.com/office/drawing/2014/main" id="{F14AB11D-9671-47B0-9C2C-12672CAE88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60" end="132102.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3172" y="749267"/>
            <a:ext cx="89586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9169030" y="122870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عنوان الدرس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9C7A69F-4603-44B1-8206-7A788F805B1F}"/>
              </a:ext>
            </a:extLst>
          </p:cNvPr>
          <p:cNvSpPr/>
          <p:nvPr/>
        </p:nvSpPr>
        <p:spPr>
          <a:xfrm>
            <a:off x="2562712" y="2896372"/>
            <a:ext cx="781175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9600" dirty="0">
                <a:cs typeface="PT Bold Heading" panose="02010400000000000000" pitchFamily="2" charset="-78"/>
              </a:rPr>
              <a:t>الـمهن و الأعمال</a:t>
            </a:r>
            <a:endParaRPr lang="ar-SA" sz="96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490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7B5F5-7A92-4DAE-89D5-7637DEDEFBE7}"/>
              </a:ext>
            </a:extLst>
          </p:cNvPr>
          <p:cNvSpPr/>
          <p:nvPr/>
        </p:nvSpPr>
        <p:spPr>
          <a:xfrm>
            <a:off x="2502889" y="60422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A2224324-8BAF-4A2F-BE52-A6D5F2B84FD0}"/>
              </a:ext>
            </a:extLst>
          </p:cNvPr>
          <p:cNvSpPr/>
          <p:nvPr/>
        </p:nvSpPr>
        <p:spPr>
          <a:xfrm>
            <a:off x="8077385" y="1228700"/>
            <a:ext cx="31181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سأتعلم اليوم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FEA282B2-5CD7-4093-A96D-E0C9EDA3914C}"/>
              </a:ext>
            </a:extLst>
          </p:cNvPr>
          <p:cNvSpPr/>
          <p:nvPr/>
        </p:nvSpPr>
        <p:spPr>
          <a:xfrm>
            <a:off x="5822725" y="2480873"/>
            <a:ext cx="477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400" dirty="0">
                <a:cs typeface="PT Bold Heading" panose="02010400000000000000" pitchFamily="2" charset="-78"/>
              </a:rPr>
              <a:t>يتعرف المتعلم </a:t>
            </a:r>
            <a:r>
              <a:rPr lang="ar-AE" sz="2400">
                <a:cs typeface="PT Bold Heading" panose="02010400000000000000" pitchFamily="2" charset="-78"/>
              </a:rPr>
              <a:t>على أسماء </a:t>
            </a:r>
            <a:r>
              <a:rPr lang="ar-AE" sz="2400" dirty="0">
                <a:cs typeface="PT Bold Heading" panose="02010400000000000000" pitchFamily="2" charset="-78"/>
              </a:rPr>
              <a:t>المهن و الأعمال</a:t>
            </a:r>
            <a:endParaRPr lang="ar-SA" sz="24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BD8EAD2C-7FB2-4CAF-A623-438B18CEC4E3}"/>
              </a:ext>
            </a:extLst>
          </p:cNvPr>
          <p:cNvSpPr/>
          <p:nvPr/>
        </p:nvSpPr>
        <p:spPr>
          <a:xfrm>
            <a:off x="5896463" y="3471889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400" dirty="0" err="1">
                <a:cs typeface="PT Bold Heading" panose="02010400000000000000" pitchFamily="2" charset="-78"/>
              </a:rPr>
              <a:t>يفسير</a:t>
            </a:r>
            <a:r>
              <a:rPr lang="ar-AE" sz="2400" dirty="0">
                <a:cs typeface="PT Bold Heading" panose="02010400000000000000" pitchFamily="2" charset="-78"/>
              </a:rPr>
              <a:t> المتعلم أهمية المهن و الأعمال </a:t>
            </a:r>
            <a:endParaRPr lang="ar-SA" sz="24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4671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1E68094-EAF2-4FC7-A76B-BAA5585DFF2F}"/>
              </a:ext>
            </a:extLst>
          </p:cNvPr>
          <p:cNvSpPr/>
          <p:nvPr/>
        </p:nvSpPr>
        <p:spPr>
          <a:xfrm>
            <a:off x="5134708" y="691702"/>
            <a:ext cx="5735583" cy="7714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انظر إلى الصورة و تحدث عنها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E11BD9E-1D6A-4F52-B7EB-FE5CD8DE586D}"/>
              </a:ext>
            </a:extLst>
          </p:cNvPr>
          <p:cNvSpPr/>
          <p:nvPr/>
        </p:nvSpPr>
        <p:spPr>
          <a:xfrm>
            <a:off x="8897815" y="1902320"/>
            <a:ext cx="1817670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992E2153-A249-49D4-881F-83D577731573}"/>
              </a:ext>
            </a:extLst>
          </p:cNvPr>
          <p:cNvSpPr/>
          <p:nvPr/>
        </p:nvSpPr>
        <p:spPr>
          <a:xfrm>
            <a:off x="8247186" y="2765327"/>
            <a:ext cx="2468300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يعمل الاطفائي؟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8A9D6B5-FF29-4A87-844B-D987351786C2}"/>
              </a:ext>
            </a:extLst>
          </p:cNvPr>
          <p:cNvSpPr/>
          <p:nvPr/>
        </p:nvSpPr>
        <p:spPr>
          <a:xfrm>
            <a:off x="8115300" y="3460515"/>
            <a:ext cx="2694717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مهنته مهمة ؟ لماذا؟ 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EC32EE4B-AC30-426A-9E7C-172C89578821}"/>
              </a:ext>
            </a:extLst>
          </p:cNvPr>
          <p:cNvSpPr/>
          <p:nvPr/>
        </p:nvSpPr>
        <p:spPr>
          <a:xfrm>
            <a:off x="7699775" y="4151067"/>
            <a:ext cx="3072735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بما يتصف رجل الإطفاء؟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7FE2735-54B0-4012-BCEB-8B274E117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595" y="2039051"/>
            <a:ext cx="3641400" cy="27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1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1E68094-EAF2-4FC7-A76B-BAA5585DFF2F}"/>
              </a:ext>
            </a:extLst>
          </p:cNvPr>
          <p:cNvSpPr/>
          <p:nvPr/>
        </p:nvSpPr>
        <p:spPr>
          <a:xfrm>
            <a:off x="5134708" y="691702"/>
            <a:ext cx="5735583" cy="7714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انظر إلى الصورة و تحدث عنها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E11BD9E-1D6A-4F52-B7EB-FE5CD8DE586D}"/>
              </a:ext>
            </a:extLst>
          </p:cNvPr>
          <p:cNvSpPr/>
          <p:nvPr/>
        </p:nvSpPr>
        <p:spPr>
          <a:xfrm>
            <a:off x="7807569" y="1902320"/>
            <a:ext cx="2907916" cy="47684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8A9D6B5-FF29-4A87-844B-D987351786C2}"/>
              </a:ext>
            </a:extLst>
          </p:cNvPr>
          <p:cNvSpPr/>
          <p:nvPr/>
        </p:nvSpPr>
        <p:spPr>
          <a:xfrm>
            <a:off x="8335108" y="2709964"/>
            <a:ext cx="2380377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يفعل الطبيب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EC32EE4B-AC30-426A-9E7C-172C89578821}"/>
              </a:ext>
            </a:extLst>
          </p:cNvPr>
          <p:cNvSpPr/>
          <p:nvPr/>
        </p:nvSpPr>
        <p:spPr>
          <a:xfrm>
            <a:off x="8247992" y="3485582"/>
            <a:ext cx="2380377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بما يتصف الطبيب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07E1CD7-8A45-4FA3-BA07-DBBCC426F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6980" y="1621806"/>
            <a:ext cx="3462900" cy="2688934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6AF3F7D4-E1B3-4095-B2F1-820EBAB1DC69}"/>
              </a:ext>
            </a:extLst>
          </p:cNvPr>
          <p:cNvSpPr/>
          <p:nvPr/>
        </p:nvSpPr>
        <p:spPr>
          <a:xfrm>
            <a:off x="7323992" y="4107185"/>
            <a:ext cx="3304377" cy="5126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تذكر حديث عن الرحمة ؟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4017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2206</TotalTime>
  <Words>348</Words>
  <Application>Microsoft Office PowerPoint</Application>
  <PresentationFormat>شاشة عريضة</PresentationFormat>
  <Paragraphs>91</Paragraphs>
  <Slides>27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187</cp:revision>
  <dcterms:created xsi:type="dcterms:W3CDTF">2020-08-22T21:07:06Z</dcterms:created>
  <dcterms:modified xsi:type="dcterms:W3CDTF">2021-10-01T12:18:39Z</dcterms:modified>
</cp:coreProperties>
</file>