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72" r:id="rId2"/>
    <p:sldId id="392" r:id="rId3"/>
    <p:sldId id="378" r:id="rId4"/>
    <p:sldId id="278" r:id="rId5"/>
    <p:sldId id="347" r:id="rId6"/>
    <p:sldId id="282" r:id="rId7"/>
    <p:sldId id="330" r:id="rId8"/>
    <p:sldId id="350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48" r:id="rId18"/>
    <p:sldId id="383" r:id="rId19"/>
    <p:sldId id="384" r:id="rId20"/>
    <p:sldId id="386" r:id="rId21"/>
    <p:sldId id="387" r:id="rId22"/>
    <p:sldId id="388" r:id="rId23"/>
    <p:sldId id="379" r:id="rId24"/>
    <p:sldId id="380" r:id="rId25"/>
    <p:sldId id="381" r:id="rId26"/>
    <p:sldId id="382" r:id="rId27"/>
    <p:sldId id="385" r:id="rId28"/>
    <p:sldId id="389" r:id="rId29"/>
    <p:sldId id="390" r:id="rId30"/>
    <p:sldId id="3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7F73B"/>
    <a:srgbClr val="1EA21E"/>
    <a:srgbClr val="1E08C4"/>
    <a:srgbClr val="FFCC00"/>
    <a:srgbClr val="FFFFFF"/>
    <a:srgbClr val="C82004"/>
    <a:srgbClr val="00FF99"/>
    <a:srgbClr val="D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DF343-D01F-4197-A7BC-DB2665EC3CBD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DC4B-FE04-465D-8FEC-39F2685B27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2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DC4B-FE04-465D-8FEC-39F2685B27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9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3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i-IN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88F-7888-4096-A853-B0CB7F6AC2CB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hi-IN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hi-IN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FD88F-7888-4096-A853-B0CB7F6AC2CB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F927-20EE-48C2-BCA7-AC65796099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i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8086"/>
          </a:xfrm>
          <a:prstGeom prst="rect">
            <a:avLst/>
          </a:prstGeom>
        </p:spPr>
      </p:pic>
      <p:sp>
        <p:nvSpPr>
          <p:cNvPr id="13" name="مستطيل 4"/>
          <p:cNvSpPr/>
          <p:nvPr/>
        </p:nvSpPr>
        <p:spPr>
          <a:xfrm>
            <a:off x="1483581" y="4957402"/>
            <a:ext cx="5972187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008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445532"/>
            <a:ext cx="9144000" cy="1688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242" y="2281024"/>
            <a:ext cx="9364315" cy="41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9436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/>
              <a:t>شوال – ذي القعدة – ذي الحجة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4800600"/>
            <a:ext cx="9144000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ليتفرغ المسلم للعبادة ويسود الصفاء والتعاون بين الحجيج </a:t>
            </a:r>
            <a:r>
              <a:rPr lang="ar-AE" sz="3200" b="1" dirty="0"/>
              <a:t>ه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943600"/>
            <a:ext cx="914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r>
              <a:rPr lang="ar-SA" sz="2000" b="1" dirty="0"/>
              <a:t>التلبية لأن يريد إتمام عبادة الحج وتلبية نداء الله بالحج، والتكبير لانتهاء أعمال الحج وبدء عيد الأضحى</a:t>
            </a:r>
            <a:r>
              <a:rPr lang="ar-SA" sz="1400" b="1" dirty="0"/>
              <a:t>.</a:t>
            </a:r>
            <a:endParaRPr lang="en-US" sz="1400" dirty="0"/>
          </a:p>
        </p:txBody>
      </p:sp>
      <p:sp>
        <p:nvSpPr>
          <p:cNvPr id="8" name="مستطيل 7"/>
          <p:cNvSpPr/>
          <p:nvPr/>
        </p:nvSpPr>
        <p:spPr>
          <a:xfrm>
            <a:off x="0" y="36576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معاشرة الأزواج والخصومة والجدال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1913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382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0" y="76200"/>
            <a:ext cx="2076740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66" y="838200"/>
            <a:ext cx="6906334" cy="54864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237666" y="2971800"/>
            <a:ext cx="6906334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 لأن رسول الله قبله</a:t>
            </a:r>
            <a:endParaRPr lang="ar-AE" sz="3200" b="1" dirty="0"/>
          </a:p>
        </p:txBody>
      </p:sp>
      <p:sp>
        <p:nvSpPr>
          <p:cNvPr id="8" name="مستطيل 7"/>
          <p:cNvSpPr/>
          <p:nvPr/>
        </p:nvSpPr>
        <p:spPr>
          <a:xfrm>
            <a:off x="2209800" y="4267200"/>
            <a:ext cx="6934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للتخفيف عنهم من المشقة</a:t>
            </a:r>
            <a:endParaRPr lang="ar-AE" sz="3200" b="1" dirty="0"/>
          </a:p>
        </p:txBody>
      </p:sp>
    </p:spTree>
    <p:extLst>
      <p:ext uri="{BB962C8B-B14F-4D97-AF65-F5344CB8AC3E}">
        <p14:creationId xmlns:p14="http://schemas.microsoft.com/office/powerpoint/2010/main" val="17802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763000" cy="67056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20574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/>
              <a:t>أصلي في أقرب مكان للمقام داخل الحرم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46482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/>
              <a:t>القران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60960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/>
              <a:t>السيدة هاجر أم سيدنا إسماعيل عليه السلام</a:t>
            </a:r>
          </a:p>
        </p:txBody>
      </p:sp>
    </p:spTree>
    <p:extLst>
      <p:ext uri="{BB962C8B-B14F-4D97-AF65-F5344CB8AC3E}">
        <p14:creationId xmlns:p14="http://schemas.microsoft.com/office/powerpoint/2010/main" val="37860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7924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05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0122"/>
            <a:ext cx="7924800" cy="3372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14800"/>
            <a:ext cx="79248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3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534400" cy="67818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2286000"/>
            <a:ext cx="91440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/>
              <a:t>في مزدلفة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0" y="4038600"/>
            <a:ext cx="9144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/>
              <a:t>حتى لا يحدث تدافع فيتعرض الحجاج للموت أو الأذى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105400"/>
            <a:ext cx="91440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/>
              <a:t>يسر الإسلام وسماحته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0" y="6172200"/>
            <a:ext cx="91440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/>
              <a:t>يبيح كل محظورات الإحرام بما في ذلك النكاح</a:t>
            </a:r>
          </a:p>
        </p:txBody>
      </p:sp>
    </p:spTree>
    <p:extLst>
      <p:ext uri="{BB962C8B-B14F-4D97-AF65-F5344CB8AC3E}">
        <p14:creationId xmlns:p14="http://schemas.microsoft.com/office/powerpoint/2010/main" val="6597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915400" cy="65532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2514600"/>
            <a:ext cx="914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/>
              <a:t>برمي الجمرات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0" y="3886200"/>
            <a:ext cx="91440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/>
              <a:t>طواف الوداع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162800" y="5105400"/>
            <a:ext cx="1298448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رمي الجمرات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162800" y="5715000"/>
            <a:ext cx="1295400" cy="457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ذبح الأضاحي</a:t>
            </a:r>
          </a:p>
        </p:txBody>
      </p:sp>
    </p:spTree>
    <p:extLst>
      <p:ext uri="{BB962C8B-B14F-4D97-AF65-F5344CB8AC3E}">
        <p14:creationId xmlns:p14="http://schemas.microsoft.com/office/powerpoint/2010/main" val="9073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80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13" name="مستطيل 4"/>
          <p:cNvSpPr/>
          <p:nvPr/>
        </p:nvSpPr>
        <p:spPr>
          <a:xfrm>
            <a:off x="1483581" y="4957402"/>
            <a:ext cx="5972187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مستطيل 13"/>
          <p:cNvSpPr/>
          <p:nvPr/>
        </p:nvSpPr>
        <p:spPr>
          <a:xfrm>
            <a:off x="991687" y="304800"/>
            <a:ext cx="7111242" cy="186204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115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الدرس الرابع</a:t>
            </a:r>
            <a:endParaRPr lang="ar-AE" sz="115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1981200"/>
            <a:ext cx="7094471" cy="377026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239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الحج</a:t>
            </a:r>
            <a:endParaRPr lang="ar-EG" sz="23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6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2999" cy="64008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0" y="3733800"/>
            <a:ext cx="9144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/>
              <a:t>إتمام أركان الدين</a:t>
            </a:r>
          </a:p>
          <a:p>
            <a:pPr algn="ctr"/>
            <a:r>
              <a:rPr lang="ar-AE" sz="3200" b="1" dirty="0"/>
              <a:t>مغفرة الذنوب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0" y="5715000"/>
            <a:ext cx="67818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/>
              <a:t>التعارف – الترابط - التعاون</a:t>
            </a:r>
          </a:p>
        </p:txBody>
      </p:sp>
    </p:spTree>
    <p:extLst>
      <p:ext uri="{BB962C8B-B14F-4D97-AF65-F5344CB8AC3E}">
        <p14:creationId xmlns:p14="http://schemas.microsoft.com/office/powerpoint/2010/main" val="39389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91599" cy="67818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7239000" y="2133600"/>
            <a:ext cx="9906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الثامن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486400" y="2133600"/>
            <a:ext cx="9906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التاسع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562600" y="3124200"/>
            <a:ext cx="1524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2.صلاة الظهر والعصر جمعاً وقصراً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562600" y="4114800"/>
            <a:ext cx="1524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3.النزول الى مزدلفة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810000" y="2133600"/>
            <a:ext cx="9906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العاشر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057400" y="2133600"/>
            <a:ext cx="9906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العاشر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057399" y="2819400"/>
            <a:ext cx="1600201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رمي جمرة العقبة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057400" y="3429000"/>
            <a:ext cx="16002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طواف الإفاضة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057400" y="4038600"/>
            <a:ext cx="16002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السعي بين الصفا والمروة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057399" y="5029200"/>
            <a:ext cx="1600201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الحلق أو التقصير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381000" y="2133600"/>
            <a:ext cx="9906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التشريق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381000" y="4419600"/>
            <a:ext cx="12954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المبيت بمنى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304800" y="5791200"/>
            <a:ext cx="1371600" cy="304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/>
              <a:t>النفرة من منى</a:t>
            </a:r>
          </a:p>
        </p:txBody>
      </p:sp>
    </p:spTree>
    <p:extLst>
      <p:ext uri="{BB962C8B-B14F-4D97-AF65-F5344CB8AC3E}">
        <p14:creationId xmlns:p14="http://schemas.microsoft.com/office/powerpoint/2010/main" val="331793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819753" cy="30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1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133600" y="2438400"/>
            <a:ext cx="15240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الإحرام للحج والعمرة معاً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133600" y="3733800"/>
            <a:ext cx="1524000" cy="121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لبيك اللهم حجاً وعمرة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33400" y="2438400"/>
            <a:ext cx="1524000" cy="121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الإحرام بالحج وحده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33400" y="3733800"/>
            <a:ext cx="15240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لبيك اللهم حجاً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133600" y="5029200"/>
            <a:ext cx="15240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واحد فقط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133600" y="5715000"/>
            <a:ext cx="15240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واجب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33400" y="5029200"/>
            <a:ext cx="15240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واحد فقط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533400" y="5715000"/>
            <a:ext cx="15240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000" b="1" dirty="0"/>
              <a:t>لا هدي عليه</a:t>
            </a:r>
          </a:p>
        </p:txBody>
      </p:sp>
    </p:spTree>
    <p:extLst>
      <p:ext uri="{BB962C8B-B14F-4D97-AF65-F5344CB8AC3E}">
        <p14:creationId xmlns:p14="http://schemas.microsoft.com/office/powerpoint/2010/main" val="984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7"/>
            <a:ext cx="8839200" cy="65532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505200" y="2286000"/>
            <a:ext cx="1905000" cy="1219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طواف الإفاضة من أركان الحج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371600" y="2286000"/>
            <a:ext cx="18288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طواف الوداع من سنن الحج</a:t>
            </a:r>
          </a:p>
        </p:txBody>
      </p:sp>
      <p:sp>
        <p:nvSpPr>
          <p:cNvPr id="7" name="برق 6"/>
          <p:cNvSpPr/>
          <p:nvPr/>
        </p:nvSpPr>
        <p:spPr>
          <a:xfrm>
            <a:off x="6400800" y="2895600"/>
            <a:ext cx="381000" cy="9144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9" name="رابط كسهم مستقيم 8"/>
          <p:cNvCxnSpPr/>
          <p:nvPr/>
        </p:nvCxnSpPr>
        <p:spPr>
          <a:xfrm flipV="1">
            <a:off x="6553200" y="2286000"/>
            <a:ext cx="1143000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7543800" y="1371600"/>
            <a:ext cx="1143000" cy="8382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واجبات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0" y="5029200"/>
            <a:ext cx="71628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يبطل الحج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0" y="5776369"/>
            <a:ext cx="706374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/>
              <a:t>عليه فدية</a:t>
            </a:r>
          </a:p>
        </p:txBody>
      </p:sp>
    </p:spTree>
    <p:extLst>
      <p:ext uri="{BB962C8B-B14F-4D97-AF65-F5344CB8AC3E}">
        <p14:creationId xmlns:p14="http://schemas.microsoft.com/office/powerpoint/2010/main" val="11938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915400" cy="662939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562600" y="2590800"/>
            <a:ext cx="20574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/>
              <a:t>غير محظور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429000" y="2590800"/>
            <a:ext cx="20574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/>
              <a:t>غير محظور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371600" y="2590800"/>
            <a:ext cx="19812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/>
              <a:t>محظور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620000" y="6019800"/>
            <a:ext cx="828000" cy="52322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800" b="1" dirty="0"/>
              <a:t>خطأ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7620000" y="4343400"/>
            <a:ext cx="828000" cy="46166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400" b="1" dirty="0"/>
              <a:t>خطأ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7620000" y="3881735"/>
            <a:ext cx="828000" cy="461665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400" b="1" dirty="0"/>
              <a:t>صح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7620000" y="4817257"/>
            <a:ext cx="828000" cy="461665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400" b="1" dirty="0"/>
              <a:t>صح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620000" y="5315110"/>
            <a:ext cx="828000" cy="461665"/>
          </a:xfrm>
          <a:prstGeom prst="rect">
            <a:avLst/>
          </a:prstGeom>
          <a:solidFill>
            <a:srgbClr val="F7F73B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2400" b="1" dirty="0"/>
              <a:t>صح</a:t>
            </a:r>
          </a:p>
        </p:txBody>
      </p:sp>
    </p:spTree>
    <p:extLst>
      <p:ext uri="{BB962C8B-B14F-4D97-AF65-F5344CB8AC3E}">
        <p14:creationId xmlns:p14="http://schemas.microsoft.com/office/powerpoint/2010/main" val="20359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5343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763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-2599359" y="6371955"/>
            <a:ext cx="151936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ar-AE" sz="2400" dirty="0">
                <a:solidFill>
                  <a:schemeClr val="bg1"/>
                </a:solidFill>
              </a:rPr>
              <a:t>اللَّهُمُّ اِنْكِ أَعَطِيَّتَنَا الإسلام مِنْ غَيْرَ ان نُسَالَكَ - فَلَا تُحَرِّمُنَا الْجِنَّةَ وَنَحْنُ نُسَالَكَ</a:t>
            </a:r>
            <a:endParaRPr lang="en-US" altLang="ar-AE" sz="2400" b="1" dirty="0">
              <a:solidFill>
                <a:schemeClr val="bg1"/>
              </a:solidFill>
            </a:endParaRPr>
          </a:p>
        </p:txBody>
      </p:sp>
      <p:sp>
        <p:nvSpPr>
          <p:cNvPr id="28" name="مستطيل 14"/>
          <p:cNvSpPr/>
          <p:nvPr/>
        </p:nvSpPr>
        <p:spPr>
          <a:xfrm>
            <a:off x="457200" y="228600"/>
            <a:ext cx="8029762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charset="0"/>
                <a:cs typeface="+mj-cs"/>
              </a:rPr>
              <a:t>نواتج التعلم المٌتوقعة بإذن الله تعالى</a:t>
            </a:r>
            <a:endParaRPr lang="en-US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012742" cy="47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8" y="457200"/>
            <a:ext cx="8920489" cy="564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9067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6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3"/>
          <p:cNvSpPr/>
          <p:nvPr/>
        </p:nvSpPr>
        <p:spPr>
          <a:xfrm>
            <a:off x="3331071" y="797004"/>
            <a:ext cx="25516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</a:t>
            </a:r>
            <a:r>
              <a:rPr lang="ar-AE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</a:t>
            </a:r>
            <a:r>
              <a:rPr lang="ar-SA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هي</a:t>
            </a:r>
            <a:r>
              <a:rPr lang="ar-AE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ــ</a:t>
            </a:r>
            <a:r>
              <a:rPr lang="ar-SA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ئة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986"/>
            <a:ext cx="9144000" cy="31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8991600" cy="379588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838200" y="4114800"/>
            <a:ext cx="7620000" cy="2438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>
                <a:solidFill>
                  <a:schemeClr val="bg1"/>
                </a:solidFill>
              </a:rPr>
              <a:t>لأن بها البيت الحرام</a:t>
            </a:r>
          </a:p>
          <a:p>
            <a:pPr algn="ctr"/>
            <a:r>
              <a:rPr lang="ar-AE" sz="4800" b="1" dirty="0">
                <a:solidFill>
                  <a:schemeClr val="bg1"/>
                </a:solidFill>
              </a:rPr>
              <a:t>هو إبراهيم عليه السلام</a:t>
            </a:r>
          </a:p>
          <a:p>
            <a:pPr algn="ctr"/>
            <a:r>
              <a:rPr lang="ar-AE" sz="4800" b="1" dirty="0">
                <a:solidFill>
                  <a:schemeClr val="bg1"/>
                </a:solidFill>
              </a:rPr>
              <a:t>نعم</a:t>
            </a:r>
          </a:p>
        </p:txBody>
      </p:sp>
    </p:spTree>
    <p:extLst>
      <p:ext uri="{BB962C8B-B14F-4D97-AF65-F5344CB8AC3E}">
        <p14:creationId xmlns:p14="http://schemas.microsoft.com/office/powerpoint/2010/main" val="19843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-81366"/>
            <a:ext cx="9172724" cy="7005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50332"/>
            <a:ext cx="8610600" cy="4126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38" y="4800600"/>
            <a:ext cx="2223262" cy="609600"/>
          </a:xfrm>
          <a:prstGeom prst="rect">
            <a:avLst/>
          </a:prstGeom>
        </p:spPr>
      </p:pic>
      <p:cxnSp>
        <p:nvCxnSpPr>
          <p:cNvPr id="5" name="رابط مستقيم 4"/>
          <p:cNvCxnSpPr/>
          <p:nvPr/>
        </p:nvCxnSpPr>
        <p:spPr>
          <a:xfrm flipH="1">
            <a:off x="5638800" y="3581400"/>
            <a:ext cx="114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2057400" y="4114800"/>
            <a:ext cx="114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95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-81366"/>
            <a:ext cx="9172724" cy="7005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75970"/>
            <a:ext cx="3086456" cy="5272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75970"/>
            <a:ext cx="2971800" cy="5272430"/>
          </a:xfrm>
          <a:prstGeom prst="rect">
            <a:avLst/>
          </a:prstGeom>
        </p:spPr>
      </p:pic>
      <p:cxnSp>
        <p:nvCxnSpPr>
          <p:cNvPr id="7" name="رابط مستقيم 6"/>
          <p:cNvCxnSpPr/>
          <p:nvPr/>
        </p:nvCxnSpPr>
        <p:spPr>
          <a:xfrm flipH="1">
            <a:off x="2286000" y="4343400"/>
            <a:ext cx="114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2209800" y="2438400"/>
            <a:ext cx="1143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38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0" y="3200400"/>
            <a:ext cx="59436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a typeface="Calibri"/>
                <a:cs typeface="Sakkal Majalla"/>
              </a:rPr>
              <a:t>الاستعداد النفسي والنية لأداء الحج،</a:t>
            </a:r>
            <a:endParaRPr lang="ar-AE" sz="3200" b="1" dirty="0"/>
          </a:p>
        </p:txBody>
      </p:sp>
      <p:sp>
        <p:nvSpPr>
          <p:cNvPr id="6" name="مستطيل 5"/>
          <p:cNvSpPr/>
          <p:nvPr/>
        </p:nvSpPr>
        <p:spPr>
          <a:xfrm>
            <a:off x="2478024" y="4572000"/>
            <a:ext cx="5791200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3200" b="1" dirty="0">
                <a:ea typeface="Calibri"/>
                <a:cs typeface="Sakkal Majalla"/>
              </a:rPr>
              <a:t>لا يكفي لا بد من النية والإخلاص</a:t>
            </a:r>
            <a:endParaRPr lang="ar-AE" sz="3200" b="1" dirty="0"/>
          </a:p>
        </p:txBody>
      </p:sp>
      <p:sp>
        <p:nvSpPr>
          <p:cNvPr id="7" name="مستطيل 6"/>
          <p:cNvSpPr/>
          <p:nvPr/>
        </p:nvSpPr>
        <p:spPr>
          <a:xfrm>
            <a:off x="0" y="5943600"/>
            <a:ext cx="91440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400" b="1" dirty="0"/>
              <a:t>لباس الرجل للعمرة والحج ويعني البدء بأعمال الحج والعمرة ويحرم عليه بعض الأعمال مادام محرما والمرأة تحرم بالنية. </a:t>
            </a:r>
            <a:r>
              <a:rPr lang="ar-AE" sz="2400" b="1" dirty="0"/>
              <a:t>ً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2286000"/>
            <a:ext cx="60960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/>
            <a:r>
              <a:rPr lang="ar-AE" sz="2400" b="1" dirty="0"/>
              <a:t>النفقة الكافية للذهاب والعودة و نفقة من يعول من أسرته </a:t>
            </a:r>
          </a:p>
          <a:p>
            <a:pPr algn="r" rtl="1"/>
            <a:r>
              <a:rPr lang="ar-AE" sz="2400" b="1" dirty="0"/>
              <a:t>والقدرة البدنية لتحمل السفر وأعمال الحج </a:t>
            </a:r>
          </a:p>
        </p:txBody>
      </p:sp>
    </p:spTree>
    <p:extLst>
      <p:ext uri="{BB962C8B-B14F-4D97-AF65-F5344CB8AC3E}">
        <p14:creationId xmlns:p14="http://schemas.microsoft.com/office/powerpoint/2010/main" val="1388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9160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" y="2743200"/>
            <a:ext cx="8839200" cy="44196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2982" y="1066800"/>
            <a:ext cx="911101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ميقات أهل المدينة</a:t>
            </a:r>
            <a:endParaRPr lang="ar-AE" sz="3200" b="1" dirty="0"/>
          </a:p>
        </p:txBody>
      </p:sp>
      <p:sp>
        <p:nvSpPr>
          <p:cNvPr id="6" name="مستطيل 5"/>
          <p:cNvSpPr/>
          <p:nvPr/>
        </p:nvSpPr>
        <p:spPr>
          <a:xfrm>
            <a:off x="32982" y="2057400"/>
            <a:ext cx="9111018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AE" sz="2800" b="1" dirty="0"/>
              <a:t>الأماكن التي </a:t>
            </a:r>
            <a:r>
              <a:rPr lang="ar-SA" sz="2800" b="1" dirty="0"/>
              <a:t>لا يجوز للحاج أو المعتمر تجوزها إلا إذا كان محرما</a:t>
            </a:r>
            <a:r>
              <a:rPr lang="ar-SA" sz="3200" b="1" dirty="0"/>
              <a:t>.</a:t>
            </a:r>
            <a:endParaRPr lang="en-US" sz="3200" dirty="0"/>
          </a:p>
        </p:txBody>
      </p:sp>
      <p:sp>
        <p:nvSpPr>
          <p:cNvPr id="7" name="مستطيل 6"/>
          <p:cNvSpPr/>
          <p:nvPr/>
        </p:nvSpPr>
        <p:spPr>
          <a:xfrm>
            <a:off x="2743200" y="3810000"/>
            <a:ext cx="2438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/>
              <a:t>ذو </a:t>
            </a:r>
            <a:r>
              <a:rPr lang="ar-AE" sz="2400" b="1" dirty="0" err="1"/>
              <a:t>الحليفه</a:t>
            </a:r>
            <a:endParaRPr lang="ar-AE" sz="2400" b="1" dirty="0"/>
          </a:p>
        </p:txBody>
      </p:sp>
      <p:sp>
        <p:nvSpPr>
          <p:cNvPr id="8" name="مستطيل 7"/>
          <p:cNvSpPr/>
          <p:nvPr/>
        </p:nvSpPr>
        <p:spPr>
          <a:xfrm>
            <a:off x="2743200" y="4343400"/>
            <a:ext cx="2438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/>
              <a:t>قرن المنازل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276600" y="4953000"/>
            <a:ext cx="2438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/>
              <a:t>الجحفة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276600" y="5562600"/>
            <a:ext cx="24384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/>
              <a:t>ذات عرق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3276600" y="6096000"/>
            <a:ext cx="2438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b="1" dirty="0"/>
              <a:t>يلملم</a:t>
            </a:r>
          </a:p>
        </p:txBody>
      </p:sp>
    </p:spTree>
    <p:extLst>
      <p:ext uri="{BB962C8B-B14F-4D97-AF65-F5344CB8AC3E}">
        <p14:creationId xmlns:p14="http://schemas.microsoft.com/office/powerpoint/2010/main" val="37539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6494</TotalTime>
  <Words>291</Words>
  <Application>Microsoft Office PowerPoint</Application>
  <PresentationFormat>عرض على الشاشة (4:3)</PresentationFormat>
  <Paragraphs>75</Paragraphs>
  <Slides>30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7" baseType="lpstr">
      <vt:lpstr>Arial</vt:lpstr>
      <vt:lpstr>Calibri</vt:lpstr>
      <vt:lpstr>Mangal</vt:lpstr>
      <vt:lpstr>Monotype Koufi</vt:lpstr>
      <vt:lpstr>Sakkal Majalla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</dc:creator>
  <cp:lastModifiedBy>غازي حسين حاج جنيد</cp:lastModifiedBy>
  <cp:revision>570</cp:revision>
  <dcterms:created xsi:type="dcterms:W3CDTF">2012-09-25T17:41:53Z</dcterms:created>
  <dcterms:modified xsi:type="dcterms:W3CDTF">2016-11-09T04:39:14Z</dcterms:modified>
</cp:coreProperties>
</file>