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BBF9-1D89-4969-9B64-6984206A5BCF}" type="datetimeFigureOut">
              <a:rPr lang="ar-AE" smtClean="0"/>
              <a:pPr/>
              <a:t>24/01/1438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7367-F758-4725-B8F9-1C1839F6F089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4969"/>
          <a:stretch>
            <a:fillRect/>
          </a:stretch>
        </p:blipFill>
        <p:spPr bwMode="auto">
          <a:xfrm>
            <a:off x="1259632" y="0"/>
            <a:ext cx="730567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7416824" cy="481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331640" y="402336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الاستمرار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701872" y="4583869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تقرباً لله تعالى وكسب رضاه ومجبرة للزلل في الفرائض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827584" y="5687090"/>
            <a:ext cx="489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رضى الله تعالى علينا وقربنا منه وعلو مكانتنا</a:t>
            </a:r>
            <a:endParaRPr lang="ar-AE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20472" cy="59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رابط كسهم مستقيم 3"/>
          <p:cNvCxnSpPr/>
          <p:nvPr/>
        </p:nvCxnSpPr>
        <p:spPr>
          <a:xfrm flipH="1">
            <a:off x="2627784" y="2996952"/>
            <a:ext cx="25202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3059832" y="3573016"/>
            <a:ext cx="223224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 flipV="1">
            <a:off x="2987824" y="2924944"/>
            <a:ext cx="22322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2771800" y="4437112"/>
            <a:ext cx="24482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 flipV="1">
            <a:off x="2483768" y="3789040"/>
            <a:ext cx="27363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3275856" y="3933056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2843808" y="4077072"/>
            <a:ext cx="2448272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0" y="6276975"/>
            <a:ext cx="476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0"/>
            <a:ext cx="713422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32856"/>
            <a:ext cx="72362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 rot="10800000" flipV="1">
            <a:off x="2267743" y="4336941"/>
            <a:ext cx="2599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سماع الأغاني والغيبة</a:t>
            </a:r>
            <a:endParaRPr lang="ar-AE" sz="2000" dirty="0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6012160" y="5285819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ذكر الله تعالى وقول الصدق</a:t>
            </a:r>
            <a:endParaRPr lang="ar-AE" sz="2000" dirty="0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5731845" y="5805264"/>
            <a:ext cx="3024336" cy="40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أسخّرها للخير ومساعدة المحتاج</a:t>
            </a:r>
            <a:endParaRPr lang="ar-AE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5796136" y="6237312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أكثرالمشي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بها إلى المساجد</a:t>
            </a:r>
            <a:endParaRPr lang="ar-AE" sz="2000" dirty="0"/>
          </a:p>
        </p:txBody>
      </p:sp>
      <p:sp>
        <p:nvSpPr>
          <p:cNvPr id="12" name="مستطيل 11"/>
          <p:cNvSpPr/>
          <p:nvPr/>
        </p:nvSpPr>
        <p:spPr>
          <a:xfrm rot="10800000" flipV="1">
            <a:off x="1475653" y="5789875"/>
            <a:ext cx="3528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الاعتداء على الناس وممتلكاتهم والسرقة</a:t>
            </a:r>
            <a:endParaRPr lang="ar-AE" sz="2000" dirty="0"/>
          </a:p>
        </p:txBody>
      </p:sp>
      <p:sp>
        <p:nvSpPr>
          <p:cNvPr id="13" name="مستطيل 12"/>
          <p:cNvSpPr/>
          <p:nvPr/>
        </p:nvSpPr>
        <p:spPr>
          <a:xfrm rot="10800000" flipV="1">
            <a:off x="1619670" y="6230211"/>
            <a:ext cx="3384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المشي بها إلى مكان المعصية</a:t>
            </a:r>
            <a:endParaRPr lang="ar-AE" sz="2000" dirty="0"/>
          </a:p>
        </p:txBody>
      </p:sp>
      <p:sp>
        <p:nvSpPr>
          <p:cNvPr id="14" name="مستطيل 13"/>
          <p:cNvSpPr/>
          <p:nvPr/>
        </p:nvSpPr>
        <p:spPr>
          <a:xfrm rot="10800000" flipV="1">
            <a:off x="1115616" y="4920260"/>
            <a:ext cx="3888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تتبع عورات الناس والنظر إلى المحرمات</a:t>
            </a:r>
            <a:endParaRPr lang="ar-AE" sz="2000" dirty="0"/>
          </a:p>
        </p:txBody>
      </p:sp>
      <p:sp>
        <p:nvSpPr>
          <p:cNvPr id="15" name="مستطيل 14"/>
          <p:cNvSpPr/>
          <p:nvPr/>
        </p:nvSpPr>
        <p:spPr>
          <a:xfrm>
            <a:off x="827584" y="5301209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الخوض في أعراض الناس والسب والشتم</a:t>
            </a:r>
            <a:endParaRPr lang="ar-AE" sz="2000" dirty="0"/>
          </a:p>
        </p:txBody>
      </p:sp>
      <p:sp>
        <p:nvSpPr>
          <p:cNvPr id="16" name="مستطيل 15"/>
          <p:cNvSpPr/>
          <p:nvPr/>
        </p:nvSpPr>
        <p:spPr>
          <a:xfrm rot="10800000" flipV="1">
            <a:off x="6372200" y="4336941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أسمع مايرضي ربي</a:t>
            </a:r>
            <a:endParaRPr lang="ar-AE" sz="2000" dirty="0"/>
          </a:p>
        </p:txBody>
      </p:sp>
      <p:sp>
        <p:nvSpPr>
          <p:cNvPr id="17" name="مستطيل 16"/>
          <p:cNvSpPr/>
          <p:nvPr/>
        </p:nvSpPr>
        <p:spPr>
          <a:xfrm>
            <a:off x="5868144" y="486916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تلاوة القرآن والتفكر في مخلوقاته</a:t>
            </a:r>
            <a:endParaRPr lang="ar-AE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83268" y="3811618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مجتمع قوي متماسك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13676" y="3789040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كسب محبة الله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554771" y="3743884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تقربنا من الله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521702" y="3585838"/>
            <a:ext cx="1273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تقوى الله في 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السر والعلن</a:t>
            </a:r>
            <a:endParaRPr lang="ar-AE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0"/>
            <a:ext cx="824440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10800000" flipV="1">
            <a:off x="1328899" y="434003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خمس صلوات في اليوم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والليلة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صوم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رمضان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، إيتاء الزكاة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1619672" y="515771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قوله صلى الله عليه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وسلم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إلا أن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تطّوّع )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1453078" y="595284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بشره بالفلاح في الآخرة وهذه البشارة عامة وليست خاصة للأعرابي</a:t>
            </a:r>
            <a:endParaRPr lang="ar-AE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0039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43608" y="472166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إلقاء السلام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4932040" y="4204864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الوضوء للصلاة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971598" y="4336941"/>
            <a:ext cx="3384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صلاة التراويح جماعة في المسجد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1043608" y="28529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التبرع لبناء مسجد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0" y="3982998"/>
            <a:ext cx="435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الصلاة في المسجد النبوي والسلام على رسول الله</a:t>
            </a:r>
            <a:endParaRPr lang="ar-AE" sz="2000" dirty="0"/>
          </a:p>
        </p:txBody>
      </p:sp>
      <p:sp>
        <p:nvSpPr>
          <p:cNvPr id="8" name="مستطيل 7"/>
          <p:cNvSpPr/>
          <p:nvPr/>
        </p:nvSpPr>
        <p:spPr>
          <a:xfrm>
            <a:off x="1115616" y="3244334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أداء العمرة</a:t>
            </a:r>
            <a:endParaRPr lang="ar-AE" sz="2000" dirty="0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1043605" y="3598277"/>
            <a:ext cx="3312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الغسل لصلاة الجمعة</a:t>
            </a:r>
            <a:endParaRPr lang="ar-AE" sz="2000" dirty="0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4716016" y="352948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إخراج زكاة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الزروع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كل حصاد</a:t>
            </a:r>
            <a:endParaRPr lang="ar-AE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5292080" y="386104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قراءة الفاتحة في الصلاة</a:t>
            </a:r>
            <a:endParaRPr lang="ar-AE" sz="2000" dirty="0"/>
          </a:p>
        </p:txBody>
      </p:sp>
      <p:sp>
        <p:nvSpPr>
          <p:cNvPr id="12" name="مستطيل 11"/>
          <p:cNvSpPr/>
          <p:nvPr/>
        </p:nvSpPr>
        <p:spPr>
          <a:xfrm rot="10800000" flipV="1">
            <a:off x="611560" y="5075605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ورحمة الله وبركاته في السلام</a:t>
            </a:r>
            <a:endParaRPr lang="ar-AE" sz="2000" dirty="0"/>
          </a:p>
        </p:txBody>
      </p:sp>
      <p:sp>
        <p:nvSpPr>
          <p:cNvPr id="13" name="مستطيل 12"/>
          <p:cNvSpPr/>
          <p:nvPr/>
        </p:nvSpPr>
        <p:spPr>
          <a:xfrm>
            <a:off x="4788024" y="3212976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صيام رمضان</a:t>
            </a:r>
            <a:endParaRPr lang="ar-AE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4267270" y="2924944"/>
            <a:ext cx="3905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حج البيت الحرام</a:t>
            </a:r>
            <a:endParaRPr lang="ar-AE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88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1601" y="1203767"/>
            <a:ext cx="8100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كنت سمعه الذي يسمع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وبصره الذي يبصر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ويده التي يبطش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بها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ورجله التي يمشي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بها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dirty="0"/>
          </a:p>
        </p:txBody>
      </p:sp>
      <p:sp>
        <p:nvSpPr>
          <p:cNvPr id="4" name="مستطيل 3"/>
          <p:cNvSpPr/>
          <p:nvPr/>
        </p:nvSpPr>
        <p:spPr>
          <a:xfrm>
            <a:off x="1036593" y="582547"/>
            <a:ext cx="6912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قال رسول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 :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إن الله قال من عادى لي ولياً فقد آذنته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بالحرب )</a:t>
            </a:r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 rot="21133172">
            <a:off x="4067944" y="6265714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لتفانيه في إخلاصه لأمّته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 rot="10376652" flipV="1">
            <a:off x="1495468" y="4328740"/>
            <a:ext cx="6128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احترام اسمه ودوام ذكره حيّاً وميتاً</a:t>
            </a:r>
            <a:endParaRPr lang="ar-AE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059832" y="573325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رضا الله تعالى والجنة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3131840" y="5109285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صادقون مخلصون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323528" y="4552237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ضعيف مذبذب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4003851" y="4544612"/>
            <a:ext cx="157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قوي ثابت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251519" y="5094476"/>
            <a:ext cx="2592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كاذبون منافقون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395536" y="5733256"/>
            <a:ext cx="25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غضب الله تعالى والنار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3203848" y="623731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نشر المحبة والصلاح</a:t>
            </a:r>
            <a:endParaRPr lang="ar-AE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0" y="6237312"/>
            <a:ext cx="3059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نشر العداوة والفساد والدمار</a:t>
            </a:r>
            <a:endParaRPr lang="ar-AE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331521" y="5573677"/>
            <a:ext cx="301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آثم تاركه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0" y="4653136"/>
            <a:ext cx="3563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صلاة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الجنازة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تشميت العاطس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611560" y="5517233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لايأثم تاركه إن قام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به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غيره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3496154" y="4650779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أداء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الصلاة  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صيام رمضان</a:t>
            </a:r>
            <a:endParaRPr lang="ar-AE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241</Words>
  <Application>Microsoft Office PowerPoint</Application>
  <PresentationFormat>عرض على الشاشة (3:4)‏</PresentationFormat>
  <Paragraphs>49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41</cp:revision>
  <dcterms:created xsi:type="dcterms:W3CDTF">2016-10-12T09:46:51Z</dcterms:created>
  <dcterms:modified xsi:type="dcterms:W3CDTF">2016-10-25T06:00:57Z</dcterms:modified>
</cp:coreProperties>
</file>