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310" r:id="rId10"/>
    <p:sldId id="262" r:id="rId11"/>
    <p:sldId id="300" r:id="rId12"/>
    <p:sldId id="312" r:id="rId13"/>
    <p:sldId id="301" r:id="rId14"/>
    <p:sldId id="302" r:id="rId15"/>
    <p:sldId id="303" r:id="rId16"/>
    <p:sldId id="304" r:id="rId17"/>
    <p:sldId id="305" r:id="rId18"/>
    <p:sldId id="313" r:id="rId19"/>
    <p:sldId id="314" r:id="rId20"/>
    <p:sldId id="306" r:id="rId21"/>
    <p:sldId id="307" r:id="rId22"/>
    <p:sldId id="315" r:id="rId23"/>
    <p:sldId id="308" r:id="rId24"/>
    <p:sldId id="316" r:id="rId25"/>
    <p:sldId id="309" r:id="rId26"/>
    <p:sldId id="320" r:id="rId27"/>
    <p:sldId id="317" r:id="rId28"/>
    <p:sldId id="321" r:id="rId29"/>
    <p:sldId id="31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4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4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6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2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0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2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8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2FBBB-C296-42FB-A17E-FC849510CF0B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2D6C8-2C9A-430B-807B-89014055B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8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9200" y="-1066800"/>
            <a:ext cx="6705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76"/>
          <a:stretch/>
        </p:blipFill>
        <p:spPr>
          <a:xfrm>
            <a:off x="43543" y="32657"/>
            <a:ext cx="9109384" cy="682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حلاً ثنائيًا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2"/>
          <a:stretch/>
        </p:blipFill>
        <p:spPr>
          <a:xfrm>
            <a:off x="0" y="0"/>
            <a:ext cx="908706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38400" y="195911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يرفرف / يتحرك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3300" y="3886200"/>
            <a:ext cx="140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ينبض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769114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تخلط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b="304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762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حلاً ثنائيًا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133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واجـــــــــب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38200" y="228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محادثة فردية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" y="0"/>
            <a:ext cx="912440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واجـــــــــب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33600" y="304800"/>
            <a:ext cx="6858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7200" y="609600"/>
            <a:ext cx="2362200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43"/>
          <a:stretch/>
        </p:blipFill>
        <p:spPr>
          <a:xfrm>
            <a:off x="13062" y="13377"/>
            <a:ext cx="9130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533400" y="3406914"/>
            <a:ext cx="838200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4191000"/>
            <a:ext cx="838200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86000" y="4930914"/>
            <a:ext cx="838200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95600" y="5692914"/>
            <a:ext cx="762000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0" b="33905"/>
          <a:stretch/>
        </p:blipFill>
        <p:spPr>
          <a:xfrm>
            <a:off x="-1" y="914400"/>
            <a:ext cx="9144001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6200" y="2949714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1ـ شعرت بالضيق وفجأة تذكرت أثر القرآن في نفسي.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635514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2ـ كان الجو مشمسًا حارًّا وفجأةً أمطرت السماء.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397514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3ـ كنت أمارس الرياضة وفجأةً انقطع حبل حذائي.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6"/>
          <a:stretch/>
        </p:blipFill>
        <p:spPr>
          <a:xfrm>
            <a:off x="0" y="838200"/>
            <a:ext cx="91440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81200" y="2590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1ـ كلما قرأت أكثر زادت ثروتي اللغوية.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864114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3ـ كلما اكتشفت الطبيعة من حولي زاد إيماني بالله.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3254514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2ـ كلما أطعت والدي ازددت تقربًا من الله.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16" y="0"/>
            <a:ext cx="5542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28600" y="6858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واجـــــــــب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" y="685800"/>
            <a:ext cx="2438400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33600" y="304800"/>
            <a:ext cx="5334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1"/>
          <a:stretch/>
        </p:blipFill>
        <p:spPr>
          <a:xfrm>
            <a:off x="0" y="2176"/>
            <a:ext cx="9136381" cy="6855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0" y="2667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1ـ لم تتركها لحظة واحدة.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8600" y="31636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2ـ كانت تعتني بها كثيرًا.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4876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يدل على أهمية القراءة في حياة الإنسان.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33400" y="6096000"/>
            <a:ext cx="960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000" b="1" dirty="0">
                <a:solidFill>
                  <a:srgbClr val="0070C0"/>
                </a:solidFill>
              </a:rPr>
              <a:t>يدل على أهمية العلم الذي جعلها تنمو وتكبر بالرغم من ابتعادها عن أمها.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3"/>
          <a:stretch/>
        </p:blipFill>
        <p:spPr>
          <a:xfrm>
            <a:off x="1" y="6531"/>
            <a:ext cx="9144000" cy="6851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4840069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كنت أسير متعجبًا، كيف تغلبت على الخوف؟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5791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أن القراءة هي الحياة وهي مفتاح النجاح.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11824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تسير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301126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سارية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11430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تقف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743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يسري الدم </a:t>
            </a:r>
            <a:r>
              <a:rPr lang="ar-AE" sz="3600" b="1">
                <a:solidFill>
                  <a:srgbClr val="0070C0"/>
                </a:solidFill>
              </a:rPr>
              <a:t>في جسدي.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7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1"/>
          <a:stretch/>
        </p:blipFill>
        <p:spPr>
          <a:xfrm>
            <a:off x="13062" y="-1"/>
            <a:ext cx="9130938" cy="6863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3"/>
          <a:stretch/>
        </p:blipFill>
        <p:spPr>
          <a:xfrm>
            <a:off x="-1" y="685800"/>
            <a:ext cx="9144001" cy="510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60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1"/>
          <a:stretch/>
        </p:blipFill>
        <p:spPr>
          <a:xfrm>
            <a:off x="-4354" y="-19594"/>
            <a:ext cx="9148354" cy="687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658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33"/>
          <a:stretch/>
        </p:blipFill>
        <p:spPr>
          <a:xfrm>
            <a:off x="1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43300" y="2895600"/>
            <a:ext cx="392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تحدي جنى لإعاقتها.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787914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1ـ أحبت القراءة والمطالعة فكتبت القصص والشعر.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04800" y="4230469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2ـ قدرتها على التعلم والاستيعاب السريع أدى إلى تحويلها إلى مدرسة عادية.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5105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3ـ دعم العائلة والمدرسة رفع من ثقتها بنفسها.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525869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4ـ عدم التقليل من شأن نفسها أدى إلى حب الجميع لها.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877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6"/>
          <a:stretch/>
        </p:blipFill>
        <p:spPr>
          <a:xfrm>
            <a:off x="0" y="609600"/>
            <a:ext cx="9092044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تفوقها في جميع المراحل الدراسية وحصولها على المركز الثالث في مسابقة تحدي القراءة العربي.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2209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1ـ دعم الأهل والمدرسة لها.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27432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2ـ حب القراءة المطالعة.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3200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3ـ ثقتها بنفسها.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9100" y="4419600"/>
            <a:ext cx="4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( منى ) من قصة طيور أيلول.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17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7000" y="1143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واجـــــــــــب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438400" y="1143000"/>
            <a:ext cx="2667000" cy="646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91000" y="533400"/>
            <a:ext cx="6096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72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0" y="0"/>
            <a:ext cx="8865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54" y="0"/>
            <a:ext cx="431074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21" y="0"/>
            <a:ext cx="460207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3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18" y="0"/>
            <a:ext cx="453838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0"/>
            <a:ext cx="4393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92" y="0"/>
            <a:ext cx="436418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5" y="0"/>
            <a:ext cx="448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 b="52000"/>
          <a:stretch/>
        </p:blipFill>
        <p:spPr>
          <a:xfrm>
            <a:off x="0" y="0"/>
            <a:ext cx="915157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63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7"/>
          <a:stretch/>
        </p:blipFill>
        <p:spPr>
          <a:xfrm>
            <a:off x="0" y="0"/>
            <a:ext cx="9144000" cy="6818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70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213</Words>
  <Application>Microsoft Office PowerPoint</Application>
  <PresentationFormat>عرض على الشاشة (4:3)</PresentationFormat>
  <Paragraphs>36</Paragraphs>
  <Slides>29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hammoud nasser</cp:lastModifiedBy>
  <cp:revision>19</cp:revision>
  <dcterms:created xsi:type="dcterms:W3CDTF">2017-09-11T12:32:00Z</dcterms:created>
  <dcterms:modified xsi:type="dcterms:W3CDTF">2020-09-27T19:54:12Z</dcterms:modified>
</cp:coreProperties>
</file>