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0"/>
  </p:notesMasterIdLst>
  <p:sldIdLst>
    <p:sldId id="440" r:id="rId2"/>
    <p:sldId id="441" r:id="rId3"/>
    <p:sldId id="442" r:id="rId4"/>
    <p:sldId id="443" r:id="rId5"/>
    <p:sldId id="1358" r:id="rId6"/>
    <p:sldId id="1360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65" d="100"/>
          <a:sy n="65" d="100"/>
        </p:scale>
        <p:origin x="53" y="5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0D9E29F-38A0-4668-AB81-D11DBF51435C}" type="datetimeFigureOut">
              <a:rPr lang="ar-SA" smtClean="0"/>
              <a:t>17/03/42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88AFD57-7681-4CD0-8327-A0D43498FE0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1926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30113-A05F-4EF4-9A5D-7C1C170110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410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5B2604-17A8-45D6-BBB7-D4EA56545C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2B5907D-6CFF-4785-8B3D-5BF297FE97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C598556-3900-49AA-990C-AFC9CB31A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6213-FF4D-4294-B9F9-5A27BBE7C49E}" type="datetimeFigureOut">
              <a:rPr lang="ar-SA" smtClean="0"/>
              <a:t>17/03/42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42C1C0D-ADC9-4D69-AEA6-8D74D6897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2FF958-72FF-4384-81CB-BF79D6E28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5E6C-5144-4CF7-9720-95A5278D5E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39010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F19955-4B4B-454E-B4E7-0D2EB7A1D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AFE98FA-7394-47F2-9794-B2509B281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1E1031B-F405-458B-BCDB-6E7165979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6213-FF4D-4294-B9F9-5A27BBE7C49E}" type="datetimeFigureOut">
              <a:rPr lang="ar-SA" smtClean="0"/>
              <a:t>17/03/42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A3F015D-B358-4FBD-BF03-F70F78669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E17BDE7-24AD-4ACF-881A-B66C209DC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5E6C-5144-4CF7-9720-95A5278D5E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66792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1BEEA2C-D87A-474C-908E-23A0DD754D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F127CA5-12D7-41D1-B5F7-D39541F3BD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7BC8F59-EF73-4EDB-9CDC-2CCC7EB59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6213-FF4D-4294-B9F9-5A27BBE7C49E}" type="datetimeFigureOut">
              <a:rPr lang="ar-SA" smtClean="0"/>
              <a:t>17/03/42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CE3B564-491D-4252-B6E5-0BB16A48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DCDE362-1C37-4075-AD95-555DF9E03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5E6C-5144-4CF7-9720-95A5278D5E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7846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46B574E-A7DC-4645-88F8-A9F5938FC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0DDD7A6-11EF-403E-A4CC-33D5BD1D8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92EB1C4-2BC2-466C-909E-6902B56F5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6213-FF4D-4294-B9F9-5A27BBE7C49E}" type="datetimeFigureOut">
              <a:rPr lang="ar-SA" smtClean="0"/>
              <a:t>17/03/42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B1BE9A6-ED0F-47D6-AB60-9B1FBA29D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A67842A-947C-432A-A2DD-4C39857B2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5E6C-5144-4CF7-9720-95A5278D5E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15112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7CB0B48-284D-4A07-A636-3224F8A09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6E1A212-76A9-4431-A29A-D8BB562EE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6FCCC68-86FA-4D69-953E-8102DEAC0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6213-FF4D-4294-B9F9-5A27BBE7C49E}" type="datetimeFigureOut">
              <a:rPr lang="ar-SA" smtClean="0"/>
              <a:t>17/03/42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5A6855A-DFBA-4698-9975-61165183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A255F39-303F-4FA8-87E3-B2B04590F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5E6C-5144-4CF7-9720-95A5278D5E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0143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134009E-682D-4CC1-A667-270A09EB9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C4C182F-433A-405B-B382-547229661F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6BF9C1C-497C-41CE-9A94-52404B6E6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042F4B8-615C-4169-AEF8-6130FB943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6213-FF4D-4294-B9F9-5A27BBE7C49E}" type="datetimeFigureOut">
              <a:rPr lang="ar-SA" smtClean="0"/>
              <a:t>17/03/42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61BA40B-C982-4E04-B21E-C1E02A010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85C3DF3-D4B1-4820-BA32-4087F669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5E6C-5144-4CF7-9720-95A5278D5E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11769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29B6DD-FDE4-47A9-BAB3-4D66B8FDA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34571D2-5D17-47E5-8803-CCCB5687C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C0CB8BA-AC7F-4171-89BE-3A84B4D2B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188D050-468D-470C-80B4-3D5F5127C2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94025F0-0BA2-4163-97E6-B05075F329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358F16E6-4680-4C2C-ABFD-B84A39E8E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6213-FF4D-4294-B9F9-5A27BBE7C49E}" type="datetimeFigureOut">
              <a:rPr lang="ar-SA" smtClean="0"/>
              <a:t>17/03/42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2A7D9A4-1886-4873-AF65-0105279DE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E2181F2-D491-4A68-A3E8-46E5ACB3C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5E6C-5144-4CF7-9720-95A5278D5E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5276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A650439-7E21-43E2-A2F3-AAFD4F7D5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BF128585-C171-4AFD-983A-A12AD5C3B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6213-FF4D-4294-B9F9-5A27BBE7C49E}" type="datetimeFigureOut">
              <a:rPr lang="ar-SA" smtClean="0"/>
              <a:t>17/03/42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B5A3BA6-3231-4B87-BF37-BAFF13667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A4FDAD8-7ABF-4F6D-AE28-4BE35034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5E6C-5144-4CF7-9720-95A5278D5E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8223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3C85330-595E-4632-9B61-96A6BDFFB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6213-FF4D-4294-B9F9-5A27BBE7C49E}" type="datetimeFigureOut">
              <a:rPr lang="ar-SA" smtClean="0"/>
              <a:t>17/03/42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DF4625C-6180-4AC8-BBAF-4BAC945D9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00860B6-15E7-4889-8B45-E90732316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5E6C-5144-4CF7-9720-95A5278D5E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0222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731451D-7978-4326-8B8F-C9D9C20C4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E79C732-105B-4A3F-A8E9-6D977D5BA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5A89363-EF0B-4EB0-A123-D652AAE3D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93BA112-D584-413D-B98A-41DA30B50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6213-FF4D-4294-B9F9-5A27BBE7C49E}" type="datetimeFigureOut">
              <a:rPr lang="ar-SA" smtClean="0"/>
              <a:t>17/03/42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2489C09-D63A-4E9C-9233-7100CF3B9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174CED4-57B8-4E0E-AE01-4CE93402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5E6C-5144-4CF7-9720-95A5278D5E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36526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B8C783-B2E7-4974-B212-A2D253547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9A0B447-058A-454F-870C-DF289FB5A9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51AF0AD-2DEA-4E6A-841E-17BC5B4E1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79A2264-1D2D-4F2C-8AFE-DF7293FF3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6213-FF4D-4294-B9F9-5A27BBE7C49E}" type="datetimeFigureOut">
              <a:rPr lang="ar-SA" smtClean="0"/>
              <a:t>17/03/42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B36B7DB-F246-443F-ACFD-6DD8A083B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B5F5C0E-1183-453F-8414-3ED886ABF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5E6C-5144-4CF7-9720-95A5278D5E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36046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413B11D-0826-430E-8C8F-F906CCD56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A99C0F4-5885-4487-8D00-E8C607162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B780202-A06E-4549-9398-C891BECB09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16213-FF4D-4294-B9F9-5A27BBE7C49E}" type="datetimeFigureOut">
              <a:rPr lang="ar-SA" smtClean="0"/>
              <a:t>17/03/42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B786031-8D14-446E-9601-1B2408040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04A402A-BDB2-4B45-821A-2FBF3DD10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45E6C-5144-4CF7-9720-95A5278D5E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309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اروع خلفيات البحر المتحركة - التطبيقات على Google Play">
            <a:extLst>
              <a:ext uri="{FF2B5EF4-FFF2-40B4-BE49-F238E27FC236}">
                <a16:creationId xmlns:a16="http://schemas.microsoft.com/office/drawing/2014/main" id="{12BACAEF-ECB0-4F76-B877-7425CD6D1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" r="2901"/>
          <a:stretch>
            <a:fillRect/>
          </a:stretch>
        </p:blipFill>
        <p:spPr bwMode="auto">
          <a:xfrm>
            <a:off x="496711" y="-1"/>
            <a:ext cx="11209867" cy="673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Subtitle 2">
            <a:extLst>
              <a:ext uri="{FF2B5EF4-FFF2-40B4-BE49-F238E27FC236}">
                <a16:creationId xmlns:a16="http://schemas.microsoft.com/office/drawing/2014/main" id="{FCBEBB1D-4689-4595-90E1-FBEA4F3CF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8784" y="3851674"/>
            <a:ext cx="5032727" cy="150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None/>
            </a:pPr>
            <a:r>
              <a:rPr lang="ar-SA" altLang="en-US" b="1" dirty="0">
                <a:solidFill>
                  <a:srgbClr val="000099"/>
                </a:solidFill>
                <a:cs typeface="(AH) Manal Black" pitchFamily="2" charset="-78"/>
              </a:rPr>
              <a:t>مرحب</a:t>
            </a:r>
            <a:r>
              <a:rPr lang="ar-AE" altLang="en-US" b="1" dirty="0">
                <a:solidFill>
                  <a:srgbClr val="000099"/>
                </a:solidFill>
                <a:cs typeface="(AH) Manal Black" pitchFamily="2" charset="-78"/>
              </a:rPr>
              <a:t>ًا </a:t>
            </a:r>
            <a:r>
              <a:rPr lang="ar-SA" altLang="en-US" b="1" dirty="0">
                <a:solidFill>
                  <a:srgbClr val="000099"/>
                </a:solidFill>
                <a:cs typeface="(AH) Manal Black" pitchFamily="2" charset="-78"/>
              </a:rPr>
              <a:t>بكم في</a:t>
            </a:r>
            <a:r>
              <a:rPr lang="ar-AE" altLang="en-US" b="1" dirty="0">
                <a:solidFill>
                  <a:srgbClr val="000099"/>
                </a:solidFill>
                <a:cs typeface="(AH) Manal Black" pitchFamily="2" charset="-78"/>
              </a:rPr>
              <a:t> الصف الافتراضي</a:t>
            </a:r>
            <a:r>
              <a:rPr lang="ar-SA" altLang="en-US" b="1" dirty="0">
                <a:solidFill>
                  <a:srgbClr val="000099"/>
                </a:solidFill>
                <a:cs typeface="(AH) Manal Black" pitchFamily="2" charset="-78"/>
              </a:rPr>
              <a:t> </a:t>
            </a:r>
            <a:r>
              <a:rPr lang="ar-AE" altLang="en-US" b="1" dirty="0">
                <a:solidFill>
                  <a:srgbClr val="000099"/>
                </a:solidFill>
                <a:cs typeface="(AH) Manal Black" pitchFamily="2" charset="-78"/>
              </a:rPr>
              <a:t> و </a:t>
            </a:r>
            <a:r>
              <a:rPr lang="ar-SA" altLang="en-US" b="1" dirty="0">
                <a:solidFill>
                  <a:srgbClr val="000099"/>
                </a:solidFill>
                <a:cs typeface="(AH) Manal Black" pitchFamily="2" charset="-78"/>
              </a:rPr>
              <a:t>حصة </a:t>
            </a:r>
            <a:r>
              <a:rPr lang="ar-SA" altLang="en-US" sz="3600" b="1" dirty="0">
                <a:solidFill>
                  <a:srgbClr val="000099"/>
                </a:solidFill>
                <a:cs typeface="(AH) Manal Black" pitchFamily="2" charset="-78"/>
              </a:rPr>
              <a:t>جديدة</a:t>
            </a:r>
            <a:r>
              <a:rPr lang="ar-SA" altLang="en-US" b="1" dirty="0">
                <a:solidFill>
                  <a:srgbClr val="000099"/>
                </a:solidFill>
                <a:cs typeface="(AH) Manal Black" pitchFamily="2" charset="-78"/>
              </a:rPr>
              <a:t> من حصص التعلم عن ب</a:t>
            </a:r>
            <a:r>
              <a:rPr lang="ar-AE" altLang="en-US" b="1" dirty="0">
                <a:solidFill>
                  <a:srgbClr val="000099"/>
                </a:solidFill>
                <a:cs typeface="(AH) Manal Black" pitchFamily="2" charset="-78"/>
              </a:rPr>
              <a:t>ُ</a:t>
            </a:r>
            <a:r>
              <a:rPr lang="ar-SA" altLang="en-US" b="1" dirty="0">
                <a:solidFill>
                  <a:srgbClr val="000099"/>
                </a:solidFill>
                <a:cs typeface="(AH) Manal Black" pitchFamily="2" charset="-78"/>
              </a:rPr>
              <a:t>عد</a:t>
            </a:r>
            <a:endParaRPr lang="LID4096" altLang="en-US" b="1" dirty="0">
              <a:solidFill>
                <a:srgbClr val="000099"/>
              </a:solidFill>
              <a:cs typeface="(AH) Manal Black" pitchFamily="2" charset="-78"/>
            </a:endParaRPr>
          </a:p>
        </p:txBody>
      </p:sp>
      <p:pic>
        <p:nvPicPr>
          <p:cNvPr id="3076" name="Picture 6" descr="A picture containing drawing, doll&#10;&#10;Description automatically generated">
            <a:extLst>
              <a:ext uri="{FF2B5EF4-FFF2-40B4-BE49-F238E27FC236}">
                <a16:creationId xmlns:a16="http://schemas.microsoft.com/office/drawing/2014/main" id="{EBFD980D-9B90-49F7-9657-574DA8A4E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733" y="1840089"/>
            <a:ext cx="2041988" cy="414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0FADD0D3-F067-4DB7-82D0-9F9D64C42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3" r="13766"/>
          <a:stretch>
            <a:fillRect/>
          </a:stretch>
        </p:blipFill>
        <p:spPr bwMode="auto">
          <a:xfrm>
            <a:off x="653300" y="1603022"/>
            <a:ext cx="2578895" cy="43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DC74310-F946-405B-A93A-A7ED6A5BD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1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DB5FB0-C2AD-479E-AA59-C2EA3D814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85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C3651DD-AFA2-4CD9-BBFC-4A92AE399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36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B64B9EB-884D-495E-AF78-F0352A86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54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05351C6-0575-4722-8602-12E56F462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79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F5AB889-5E2D-488F-93D7-C7B498736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05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1375F20-17A6-4D92-B7ED-BEC4622B5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26897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EC595E4-9B6C-4743-9DCD-528C84229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87737"/>
            <a:ext cx="870012" cy="67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59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7CEA8D7-337D-486B-AD55-A353C8859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61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59135F7-DB81-4902-B2CB-03F810280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48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14E742-2027-4060-BA94-598892DD3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7A23945-03C4-4EC0-841A-71A69B485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983550"/>
            <a:ext cx="1210777" cy="8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12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يا حي يا قيوم برحمتك - a photo on Flickriver">
            <a:extLst>
              <a:ext uri="{FF2B5EF4-FFF2-40B4-BE49-F238E27FC236}">
                <a16:creationId xmlns:a16="http://schemas.microsoft.com/office/drawing/2014/main" id="{43C79670-B27B-48CE-BBC5-1FE9EFC5BA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04" b="1281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y2mate.com - ياحي ياقيوم برحمتك استغيث أصلح لي شأني كله ولا تكلني إلى نفسي طرفة عين">
            <a:hlinkClick r:id="" action="ppaction://media"/>
            <a:extLst>
              <a:ext uri="{FF2B5EF4-FFF2-40B4-BE49-F238E27FC236}">
                <a16:creationId xmlns:a16="http://schemas.microsoft.com/office/drawing/2014/main" id="{70C39634-D9CC-4D1A-AB15-280FB9E628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956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35605" y="3235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6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21A7EB1-387F-4386-A7C5-B9E899B38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72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B737B60-0430-420D-BEBA-B86F6F67A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33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F179A34-6AB3-4838-8173-76A0D8DD5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31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5414E38-8D75-4141-B8E1-D9B28DC7E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89E3817-61DA-44D2-AC48-B7804E45B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68141"/>
            <a:ext cx="1040192" cy="98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51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5165776-920D-459E-83A7-69208DC14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79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91AE155-B173-46A7-A067-FEF0D4D86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1808E61-BBE2-4E0A-9958-F8A9C073C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4100"/>
            <a:ext cx="790575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86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0C8A380-7DDC-4744-B992-14C58D4CB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48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73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04AF018-A458-4038-BC37-C4E74C77D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1001E80-7EA7-43D6-BC80-FE64BA376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2190" y="6056851"/>
            <a:ext cx="939809" cy="80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85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E41C572-EFEE-458C-B596-8A5C0D59F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44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E88E320-1C06-462A-9564-A3B26560B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E8627B3-FC1B-4824-88B7-E353148C9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3150"/>
            <a:ext cx="866775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91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49FB388-DF31-43BD-949E-898938CCC1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AE" dirty="0"/>
          </a:p>
        </p:txBody>
      </p:sp>
      <p:pic>
        <p:nvPicPr>
          <p:cNvPr id="4" name="قوانين صفية">
            <a:hlinkClick r:id="" action="ppaction://media"/>
            <a:extLst>
              <a:ext uri="{FF2B5EF4-FFF2-40B4-BE49-F238E27FC236}">
                <a16:creationId xmlns:a16="http://schemas.microsoft.com/office/drawing/2014/main" id="{077765F7-9AFB-4042-AC5E-64C44656E0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30550" y="65277"/>
            <a:ext cx="11759850" cy="658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4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D074D31-C9D0-4791-B8DC-6C196185E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568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D90A8D7-C06B-4B74-B641-C214C3A62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84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1F18BC3-470F-46EA-AE33-9B47E1E85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6DCFC09-F670-4678-AD55-387688806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955443"/>
            <a:ext cx="1040235" cy="90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039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4216D88-ECB1-4AFC-8332-DC1D5EF75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33C481F-49FA-4055-B8EB-F84A2DB78513}"/>
              </a:ext>
            </a:extLst>
          </p:cNvPr>
          <p:cNvSpPr txBox="1"/>
          <p:nvPr/>
        </p:nvSpPr>
        <p:spPr>
          <a:xfrm>
            <a:off x="7910004" y="2459115"/>
            <a:ext cx="2325949" cy="3817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</a:rPr>
              <a:t>كان الامتحان سهلاً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2E55654-3CCB-48FC-B6ED-CF8C51AD619B}"/>
              </a:ext>
            </a:extLst>
          </p:cNvPr>
          <p:cNvSpPr txBox="1"/>
          <p:nvPr/>
        </p:nvSpPr>
        <p:spPr>
          <a:xfrm>
            <a:off x="7716175" y="2860089"/>
            <a:ext cx="2325949" cy="3817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كنت مريضاً بالأمس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558BF889-F129-44EA-A7B6-9E3F08EF4F5D}"/>
              </a:ext>
            </a:extLst>
          </p:cNvPr>
          <p:cNvSpPr txBox="1"/>
          <p:nvPr/>
        </p:nvSpPr>
        <p:spPr>
          <a:xfrm>
            <a:off x="7622219" y="3216063"/>
            <a:ext cx="251386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chemeClr val="accent2"/>
                </a:solidFill>
              </a:rPr>
              <a:t>هل جاء المعلم ؟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D10669A-D033-440E-9089-9ABA093311AD}"/>
              </a:ext>
            </a:extLst>
          </p:cNvPr>
          <p:cNvSpPr txBox="1"/>
          <p:nvPr/>
        </p:nvSpPr>
        <p:spPr>
          <a:xfrm>
            <a:off x="6613864" y="3475734"/>
            <a:ext cx="381147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chemeClr val="accent6"/>
                </a:solidFill>
              </a:rPr>
              <a:t>يأتي فصل الربيع بين فصلي الشتاء والصيف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AA39325-7C22-48E7-BAA3-96E79A7C06F5}"/>
              </a:ext>
            </a:extLst>
          </p:cNvPr>
          <p:cNvSpPr txBox="1"/>
          <p:nvPr/>
        </p:nvSpPr>
        <p:spPr>
          <a:xfrm>
            <a:off x="9224640" y="4372637"/>
            <a:ext cx="109121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/>
                </a:solidFill>
              </a:rPr>
              <a:t>صاد</a:t>
            </a:r>
            <a:endParaRPr lang="ar-SA" sz="2000" b="1" dirty="0">
              <a:solidFill>
                <a:schemeClr val="accent2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FE15A07-74BA-44E0-980E-001C41A99D45}"/>
              </a:ext>
            </a:extLst>
          </p:cNvPr>
          <p:cNvSpPr txBox="1"/>
          <p:nvPr/>
        </p:nvSpPr>
        <p:spPr>
          <a:xfrm>
            <a:off x="7622219" y="4372637"/>
            <a:ext cx="109121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/>
                </a:solidFill>
              </a:rPr>
              <a:t>صار</a:t>
            </a:r>
            <a:endParaRPr lang="ar-SA" sz="2000" b="1" dirty="0">
              <a:solidFill>
                <a:schemeClr val="accent2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DB69BE8-5CBB-4C3D-B93D-7DFAADC95951}"/>
              </a:ext>
            </a:extLst>
          </p:cNvPr>
          <p:cNvSpPr txBox="1"/>
          <p:nvPr/>
        </p:nvSpPr>
        <p:spPr>
          <a:xfrm>
            <a:off x="6217327" y="4372637"/>
            <a:ext cx="109121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/>
                </a:solidFill>
              </a:rPr>
              <a:t>صام</a:t>
            </a:r>
            <a:endParaRPr lang="ar-SA" sz="2000" b="1" dirty="0">
              <a:solidFill>
                <a:schemeClr val="accent2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49ED4F72-BBFF-49F6-888C-375B8BFAC1C7}"/>
              </a:ext>
            </a:extLst>
          </p:cNvPr>
          <p:cNvSpPr txBox="1"/>
          <p:nvPr/>
        </p:nvSpPr>
        <p:spPr>
          <a:xfrm>
            <a:off x="4654858" y="4372637"/>
            <a:ext cx="109121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/>
                </a:solidFill>
              </a:rPr>
              <a:t>صاغ</a:t>
            </a:r>
            <a:endParaRPr lang="ar-SA" sz="2000" b="1" dirty="0">
              <a:solidFill>
                <a:schemeClr val="accent2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BD79B7D3-1C24-4F37-99BD-B4D434F711D1}"/>
              </a:ext>
            </a:extLst>
          </p:cNvPr>
          <p:cNvSpPr txBox="1"/>
          <p:nvPr/>
        </p:nvSpPr>
        <p:spPr>
          <a:xfrm>
            <a:off x="3247742" y="4372637"/>
            <a:ext cx="109121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/>
                </a:solidFill>
              </a:rPr>
              <a:t>صان</a:t>
            </a:r>
            <a:endParaRPr lang="ar-SA" sz="2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82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/>
      <p:bldP spid="14" grpId="0"/>
      <p:bldP spid="16" grpId="0"/>
      <p:bldP spid="18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0661B8D-F50A-4692-B8DF-C3D28AD4B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D76032C-4D7A-4708-872B-C851B8BF8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5503"/>
            <a:ext cx="1074198" cy="98249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6E5886D-A36A-4806-A3CF-3B14B1F57E25}"/>
              </a:ext>
            </a:extLst>
          </p:cNvPr>
          <p:cNvSpPr/>
          <p:nvPr/>
        </p:nvSpPr>
        <p:spPr>
          <a:xfrm>
            <a:off x="6377354" y="3429000"/>
            <a:ext cx="5439508" cy="568569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3E28D2E-03DE-460F-AF47-9F515ABA15B7}"/>
              </a:ext>
            </a:extLst>
          </p:cNvPr>
          <p:cNvSpPr/>
          <p:nvPr/>
        </p:nvSpPr>
        <p:spPr>
          <a:xfrm>
            <a:off x="6541477" y="6289431"/>
            <a:ext cx="5439508" cy="568569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440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E44A650-5502-4F56-8316-77DBD18C7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2DBC1FD8-CBA6-4DDF-8059-5E41F8B26FC4}"/>
              </a:ext>
            </a:extLst>
          </p:cNvPr>
          <p:cNvSpPr txBox="1"/>
          <p:nvPr/>
        </p:nvSpPr>
        <p:spPr>
          <a:xfrm>
            <a:off x="7634796" y="4381515"/>
            <a:ext cx="337128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</a:rPr>
              <a:t>هل تعامل زملاءك بلطف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03863F4-7EBC-4503-A45F-7675A7EC8D26}"/>
              </a:ext>
            </a:extLst>
          </p:cNvPr>
          <p:cNvSpPr txBox="1"/>
          <p:nvPr/>
        </p:nvSpPr>
        <p:spPr>
          <a:xfrm>
            <a:off x="6249880" y="5856687"/>
            <a:ext cx="517493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</a:rPr>
              <a:t>خفت خطوات المتسابق قبل نهاية السباق</a:t>
            </a:r>
            <a:endParaRPr lang="ar-SA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5356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2406679-9C3B-40D0-81A0-36326582C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827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10F24FF-14C7-4603-B546-B4147BC31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857B745-FD56-4638-9005-6AB2AFF25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72326"/>
            <a:ext cx="1191606" cy="78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774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0876E9-E38A-434D-8CD1-46686275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59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539" y="1238902"/>
            <a:ext cx="3607225" cy="244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940" y="1260616"/>
            <a:ext cx="3556003" cy="241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99" y="1188397"/>
            <a:ext cx="3146200" cy="244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105" y="4433329"/>
            <a:ext cx="3509987" cy="2379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966" y="4433329"/>
            <a:ext cx="3509988" cy="237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65" y="4433328"/>
            <a:ext cx="3500264" cy="237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368" y="2744781"/>
            <a:ext cx="3205495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748" y="2782224"/>
            <a:ext cx="3045903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15" y="2715904"/>
            <a:ext cx="3197294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990" y="5802264"/>
            <a:ext cx="3396242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230" y="5735519"/>
            <a:ext cx="3127459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06" y="5720485"/>
            <a:ext cx="3195156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613" y="942253"/>
            <a:ext cx="1487488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660" y="1022955"/>
            <a:ext cx="1478507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205" y="1442468"/>
            <a:ext cx="1506538" cy="127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467" y="4448186"/>
            <a:ext cx="1420812" cy="112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26" y="4041332"/>
            <a:ext cx="1420812" cy="1191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659" y="4041332"/>
            <a:ext cx="1238250" cy="106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363" y="2934454"/>
            <a:ext cx="2097088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875" y="3026154"/>
            <a:ext cx="209708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13" y="2852618"/>
            <a:ext cx="2243138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970" y="5979499"/>
            <a:ext cx="1884362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76" y="5984347"/>
            <a:ext cx="2017712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13" y="6005489"/>
            <a:ext cx="2090738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102" y="-153384"/>
            <a:ext cx="1785938" cy="17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10768451" y="2907344"/>
            <a:ext cx="46365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1</a:t>
            </a:r>
            <a:endParaRPr lang="ar-EG" sz="4000" b="1" dirty="0">
              <a:solidFill>
                <a:schemeClr val="bg1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6552770" y="2934454"/>
            <a:ext cx="59865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2</a:t>
            </a:r>
            <a:endParaRPr lang="ar-EG" sz="4000" b="1" dirty="0">
              <a:solidFill>
                <a:schemeClr val="bg1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2755900" y="2890271"/>
            <a:ext cx="45801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3</a:t>
            </a:r>
            <a:endParaRPr lang="ar-EG" sz="4000" b="1" dirty="0">
              <a:solidFill>
                <a:schemeClr val="bg1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11079798" y="5979499"/>
            <a:ext cx="56258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4</a:t>
            </a:r>
            <a:endParaRPr lang="ar-EG" sz="4000" b="1" dirty="0">
              <a:solidFill>
                <a:schemeClr val="bg1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7151427" y="5946997"/>
            <a:ext cx="49547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5</a:t>
            </a:r>
            <a:endParaRPr lang="ar-EG" sz="4000" b="1" dirty="0">
              <a:solidFill>
                <a:schemeClr val="bg1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3067151" y="5939216"/>
            <a:ext cx="59080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6</a:t>
            </a:r>
            <a:endParaRPr lang="ar-EG" sz="4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E036A-046B-4E9F-A139-00031601E48B}"/>
              </a:ext>
            </a:extLst>
          </p:cNvPr>
          <p:cNvSpPr txBox="1"/>
          <p:nvPr/>
        </p:nvSpPr>
        <p:spPr>
          <a:xfrm>
            <a:off x="3657955" y="417689"/>
            <a:ext cx="5587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dirty="0">
                <a:solidFill>
                  <a:srgbClr val="FF0000"/>
                </a:solidFill>
                <a:highlight>
                  <a:srgbClr val="FFFF00"/>
                </a:highlight>
              </a:rPr>
              <a:t>من بطل الحصة </a:t>
            </a:r>
            <a:endParaRPr lang="en-US" sz="40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16286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5AB478-1BD3-4ECA-9AF1-005D372BE4B7}"/>
              </a:ext>
            </a:extLst>
          </p:cNvPr>
          <p:cNvSpPr/>
          <p:nvPr/>
        </p:nvSpPr>
        <p:spPr>
          <a:xfrm>
            <a:off x="892069" y="1914370"/>
            <a:ext cx="10543096" cy="4686179"/>
          </a:xfrm>
          <a:prstGeom prst="rect">
            <a:avLst/>
          </a:prstGeom>
          <a:pattFill prst="pct80">
            <a:fgClr>
              <a:srgbClr val="B89618"/>
            </a:fgClr>
            <a:bgClr>
              <a:schemeClr val="bg1"/>
            </a:bgClr>
          </a:pattFill>
          <a:ln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55D43F5-1EDC-4839-A18D-AF5AAB038F2F}"/>
              </a:ext>
            </a:extLst>
          </p:cNvPr>
          <p:cNvSpPr/>
          <p:nvPr/>
        </p:nvSpPr>
        <p:spPr>
          <a:xfrm>
            <a:off x="8249097" y="2601335"/>
            <a:ext cx="2604135" cy="11920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يسكب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2B5AAE0-52C6-49BC-B827-6B808B2F188D}"/>
              </a:ext>
            </a:extLst>
          </p:cNvPr>
          <p:cNvSpPr/>
          <p:nvPr/>
        </p:nvSpPr>
        <p:spPr>
          <a:xfrm>
            <a:off x="5063029" y="2590126"/>
            <a:ext cx="2604135" cy="119205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noProof="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حافلةً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7222DF8-2C4F-4590-BEAC-E45734DFB39F}"/>
              </a:ext>
            </a:extLst>
          </p:cNvPr>
          <p:cNvSpPr/>
          <p:nvPr/>
        </p:nvSpPr>
        <p:spPr>
          <a:xfrm>
            <a:off x="1477688" y="2601335"/>
            <a:ext cx="2604135" cy="119205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بزغت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10AF8A5-06CE-4B5C-97F5-DB613F0FC564}"/>
              </a:ext>
            </a:extLst>
          </p:cNvPr>
          <p:cNvSpPr/>
          <p:nvPr/>
        </p:nvSpPr>
        <p:spPr>
          <a:xfrm>
            <a:off x="8249097" y="3892374"/>
            <a:ext cx="2604135" cy="1192051"/>
          </a:xfrm>
          <a:prstGeom prst="roundRect">
            <a:avLst/>
          </a:prstGeom>
          <a:solidFill>
            <a:srgbClr val="FCF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noProof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الأريكةِ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0F3BEFE-8ABB-4BC3-B47F-0F8AF32F37E0}"/>
              </a:ext>
            </a:extLst>
          </p:cNvPr>
          <p:cNvSpPr/>
          <p:nvPr/>
        </p:nvSpPr>
        <p:spPr>
          <a:xfrm>
            <a:off x="5112199" y="3979862"/>
            <a:ext cx="2604135" cy="119205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noProof="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الغَنّاءَ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D988771-3658-4424-A4EC-F73EA1B641D9}"/>
              </a:ext>
            </a:extLst>
          </p:cNvPr>
          <p:cNvSpPr/>
          <p:nvPr/>
        </p:nvSpPr>
        <p:spPr>
          <a:xfrm>
            <a:off x="1502274" y="3974824"/>
            <a:ext cx="2604135" cy="119205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noProof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شفتاه </a:t>
            </a:r>
            <a:r>
              <a:rPr lang="ar-SA" sz="3200" b="1" noProof="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مزمومتان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C72EE4CE-0B69-4401-90F3-A6CFF3F495CB}"/>
              </a:ext>
            </a:extLst>
          </p:cNvPr>
          <p:cNvSpPr/>
          <p:nvPr/>
        </p:nvSpPr>
        <p:spPr>
          <a:xfrm>
            <a:off x="9145366" y="235950"/>
            <a:ext cx="2574744" cy="830997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YE" sz="48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panose="020B0604020202020204" pitchFamily="34" charset="0"/>
              </a:rPr>
              <a:t>تغذية راجعة</a:t>
            </a:r>
            <a:endParaRPr kumimoji="0" lang="en-US" sz="48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D85D037A-7FD5-4A3C-813D-69F977391499}"/>
              </a:ext>
            </a:extLst>
          </p:cNvPr>
          <p:cNvSpPr/>
          <p:nvPr/>
        </p:nvSpPr>
        <p:spPr>
          <a:xfrm>
            <a:off x="2429072" y="251150"/>
            <a:ext cx="67153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/>
                <a:cs typeface="Arial" panose="020B0604020202020204" pitchFamily="34" charset="0"/>
              </a:rPr>
              <a:t>اقرأ الكلمة التي تعلمتها </a:t>
            </a:r>
            <a:r>
              <a:rPr lang="ar-YE" sz="40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/>
                <a:cs typeface="Arial" panose="020B0604020202020204" pitchFamily="34" charset="0"/>
              </a:rPr>
              <a:t>بالحصة السابقة</a:t>
            </a:r>
            <a:endParaRPr kumimoji="0" lang="en-US" sz="4000" b="1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28B70519-BC86-4521-94EE-2F7FD3F84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990" y="928494"/>
            <a:ext cx="2229843" cy="1533017"/>
          </a:xfrm>
          <a:prstGeom prst="rect">
            <a:avLst/>
          </a:prstGeom>
        </p:spPr>
      </p:pic>
      <p:pic>
        <p:nvPicPr>
          <p:cNvPr id="2" name="Picture 14">
            <a:extLst>
              <a:ext uri="{FF2B5EF4-FFF2-40B4-BE49-F238E27FC236}">
                <a16:creationId xmlns:a16="http://schemas.microsoft.com/office/drawing/2014/main" id="{E6A4DE43-EBF9-43F7-9BF5-E920AB4925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89869" l="9823" r="89980">
                        <a14:foregroundMark x1="41061" y1="26634" x2="37328" y2="37255"/>
                        <a14:foregroundMark x1="50884" y1="27614" x2="57564" y2="34804"/>
                        <a14:foregroundMark x1="57564" y1="34804" x2="57760" y2="34967"/>
                        <a14:foregroundMark x1="64833" y1="13562" x2="66601" y2="13399"/>
                        <a14:foregroundMark x1="62279" y1="10458" x2="64047" y2="9804"/>
                        <a14:foregroundMark x1="63654" y1="18627" x2="63458" y2="17810"/>
                        <a14:foregroundMark x1="40275" y1="88889" x2="34971" y2="89379"/>
                        <a14:foregroundMark x1="52456" y1="87908" x2="57760" y2="89216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1" y="181428"/>
            <a:ext cx="2289312" cy="2093356"/>
          </a:xfrm>
          <a:prstGeom prst="rect">
            <a:avLst/>
          </a:prstGeom>
        </p:spPr>
      </p:pic>
      <p:grpSp>
        <p:nvGrpSpPr>
          <p:cNvPr id="14" name="Group 5">
            <a:extLst>
              <a:ext uri="{FF2B5EF4-FFF2-40B4-BE49-F238E27FC236}">
                <a16:creationId xmlns:a16="http://schemas.microsoft.com/office/drawing/2014/main" id="{80455CE7-C49D-4A97-A5A8-173BEF54F908}"/>
              </a:ext>
            </a:extLst>
          </p:cNvPr>
          <p:cNvGrpSpPr/>
          <p:nvPr/>
        </p:nvGrpSpPr>
        <p:grpSpPr>
          <a:xfrm>
            <a:off x="-5117" y="136695"/>
            <a:ext cx="1413707" cy="6696075"/>
            <a:chOff x="-1339403" y="-4241"/>
            <a:chExt cx="1506828" cy="6984590"/>
          </a:xfrm>
        </p:grpSpPr>
        <p:sp>
          <p:nvSpPr>
            <p:cNvPr id="21" name="Down Arrow 6">
              <a:extLst>
                <a:ext uri="{FF2B5EF4-FFF2-40B4-BE49-F238E27FC236}">
                  <a16:creationId xmlns:a16="http://schemas.microsoft.com/office/drawing/2014/main" id="{A3CF09AB-F37D-4591-B8D6-3F86DB629FA5}"/>
                </a:ext>
              </a:extLst>
            </p:cNvPr>
            <p:cNvSpPr/>
            <p:nvPr/>
          </p:nvSpPr>
          <p:spPr>
            <a:xfrm>
              <a:off x="-824248" y="-4241"/>
              <a:ext cx="497467" cy="6984590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6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7">
              <a:extLst>
                <a:ext uri="{FF2B5EF4-FFF2-40B4-BE49-F238E27FC236}">
                  <a16:creationId xmlns:a16="http://schemas.microsoft.com/office/drawing/2014/main" id="{35A09016-50DF-4B83-89B2-3E2753007F42}"/>
                </a:ext>
              </a:extLst>
            </p:cNvPr>
            <p:cNvSpPr/>
            <p:nvPr/>
          </p:nvSpPr>
          <p:spPr>
            <a:xfrm>
              <a:off x="-1313645" y="275434"/>
              <a:ext cx="1481070" cy="592428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29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التهيئة الحافزة</a:t>
              </a:r>
              <a:endParaRPr kumimoji="0" lang="en-US" sz="142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E0DD35BB-B976-4261-8F6A-55F591B1980E}"/>
                </a:ext>
              </a:extLst>
            </p:cNvPr>
            <p:cNvSpPr/>
            <p:nvPr/>
          </p:nvSpPr>
          <p:spPr>
            <a:xfrm>
              <a:off x="-1339403" y="1850029"/>
              <a:ext cx="1481070" cy="592428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86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النواتج التعليمية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12">
              <a:extLst>
                <a:ext uri="{FF2B5EF4-FFF2-40B4-BE49-F238E27FC236}">
                  <a16:creationId xmlns:a16="http://schemas.microsoft.com/office/drawing/2014/main" id="{922CD63B-659A-4492-8714-FA2579C1E3E6}"/>
                </a:ext>
              </a:extLst>
            </p:cNvPr>
            <p:cNvSpPr/>
            <p:nvPr/>
          </p:nvSpPr>
          <p:spPr>
            <a:xfrm>
              <a:off x="-1316050" y="3598185"/>
              <a:ext cx="1481070" cy="592428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86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التقويم المرحلي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13">
              <a:extLst>
                <a:ext uri="{FF2B5EF4-FFF2-40B4-BE49-F238E27FC236}">
                  <a16:creationId xmlns:a16="http://schemas.microsoft.com/office/drawing/2014/main" id="{CAD3FE19-A223-4EF8-9195-2E40B888D1B9}"/>
                </a:ext>
              </a:extLst>
            </p:cNvPr>
            <p:cNvSpPr/>
            <p:nvPr/>
          </p:nvSpPr>
          <p:spPr>
            <a:xfrm>
              <a:off x="-1316050" y="4534967"/>
              <a:ext cx="1481070" cy="592428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86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التقويم الختامي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14">
              <a:extLst>
                <a:ext uri="{FF2B5EF4-FFF2-40B4-BE49-F238E27FC236}">
                  <a16:creationId xmlns:a16="http://schemas.microsoft.com/office/drawing/2014/main" id="{4EBA5E4B-5409-4884-B1AE-BEDCD60F87FC}"/>
                </a:ext>
              </a:extLst>
            </p:cNvPr>
            <p:cNvSpPr/>
            <p:nvPr/>
          </p:nvSpPr>
          <p:spPr>
            <a:xfrm>
              <a:off x="-1339402" y="5435407"/>
              <a:ext cx="1481070" cy="59242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86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ختم الدرس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Rectangle 12">
            <a:extLst>
              <a:ext uri="{FF2B5EF4-FFF2-40B4-BE49-F238E27FC236}">
                <a16:creationId xmlns:a16="http://schemas.microsoft.com/office/drawing/2014/main" id="{90721065-C39A-4ED7-BCFC-876DFA71BD01}"/>
              </a:ext>
            </a:extLst>
          </p:cNvPr>
          <p:cNvSpPr/>
          <p:nvPr/>
        </p:nvSpPr>
        <p:spPr>
          <a:xfrm>
            <a:off x="16793" y="2695386"/>
            <a:ext cx="1389541" cy="56795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5315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الجمل</a:t>
            </a:r>
            <a:endParaRPr kumimoji="0" lang="en-US" sz="1286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11">
            <a:extLst>
              <a:ext uri="{FF2B5EF4-FFF2-40B4-BE49-F238E27FC236}">
                <a16:creationId xmlns:a16="http://schemas.microsoft.com/office/drawing/2014/main" id="{5C570125-60D5-4E57-93BD-6CEA10C86E5F}"/>
              </a:ext>
            </a:extLst>
          </p:cNvPr>
          <p:cNvSpPr/>
          <p:nvPr/>
        </p:nvSpPr>
        <p:spPr>
          <a:xfrm>
            <a:off x="6965" y="1112111"/>
            <a:ext cx="1389541" cy="567956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5315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YE" sz="1286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t>تغذية راجعة</a:t>
            </a:r>
            <a:endParaRPr kumimoji="0" lang="en-US" sz="1286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19">
            <a:extLst>
              <a:ext uri="{FF2B5EF4-FFF2-40B4-BE49-F238E27FC236}">
                <a16:creationId xmlns:a16="http://schemas.microsoft.com/office/drawing/2014/main" id="{126E3D17-F989-43CC-B2A1-334728FC8BB7}"/>
              </a:ext>
            </a:extLst>
          </p:cNvPr>
          <p:cNvSpPr/>
          <p:nvPr/>
        </p:nvSpPr>
        <p:spPr>
          <a:xfrm>
            <a:off x="8249097" y="5246461"/>
            <a:ext cx="2604135" cy="119205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noProof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قطَّبَتِ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: Rounded Corners 19">
            <a:extLst>
              <a:ext uri="{FF2B5EF4-FFF2-40B4-BE49-F238E27FC236}">
                <a16:creationId xmlns:a16="http://schemas.microsoft.com/office/drawing/2014/main" id="{652E6ACB-7886-4B78-8AF7-E7897B99D657}"/>
              </a:ext>
            </a:extLst>
          </p:cNvPr>
          <p:cNvSpPr/>
          <p:nvPr/>
        </p:nvSpPr>
        <p:spPr>
          <a:xfrm>
            <a:off x="4431323" y="5330891"/>
            <a:ext cx="3378275" cy="119205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noProof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تعلو مُحيّاه ابتسامةٌ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1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1.11111E-6 C 0.06901 1.11111E-6 0.125 0.05602 0.125 0.125 C 0.125 0.19398 0.06901 0.25 -6.25E-7 0.25 C -0.06901 0.25 -0.125 0.19398 -0.125 0.125 C -0.125 0.05602 -0.06901 1.11111E-6 -6.25E-7 1.11111E-6 Z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/>
      <p:bldP spid="24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bench&#10;&#10;Description automatically generated">
            <a:extLst>
              <a:ext uri="{FF2B5EF4-FFF2-40B4-BE49-F238E27FC236}">
                <a16:creationId xmlns:a16="http://schemas.microsoft.com/office/drawing/2014/main" id="{41CE92E6-2276-49A5-892E-5E1ED6C92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5B21C7-C775-44F1-955A-6C05D88417A9}"/>
              </a:ext>
            </a:extLst>
          </p:cNvPr>
          <p:cNvSpPr/>
          <p:nvPr/>
        </p:nvSpPr>
        <p:spPr>
          <a:xfrm>
            <a:off x="2070408" y="893217"/>
            <a:ext cx="7660475" cy="5130418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0" marR="0" lvl="0" indent="-857250" algn="r" defTabSz="4572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ar-SA" sz="2800" b="1" dirty="0">
                <a:ln w="0"/>
                <a:solidFill>
                  <a:srgbClr val="378DA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</a:t>
            </a:r>
            <a:r>
              <a:rPr kumimoji="0" lang="ar-AE" sz="2800" b="1" i="0" u="none" strike="noStrike" kern="1200" cap="none" spc="0" normalizeH="0" baseline="0" noProof="0" dirty="0">
                <a:ln w="0"/>
                <a:solidFill>
                  <a:srgbClr val="378DA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قرأ المتعلم الجملة قراءة جهرية سليمة .</a:t>
            </a:r>
          </a:p>
          <a:p>
            <a:pPr marL="857250" marR="0" lvl="0" indent="-857250" algn="r" defTabSz="4572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ar-SA" sz="2800" b="1" dirty="0">
                <a:ln w="0"/>
                <a:solidFill>
                  <a:srgbClr val="CC97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</a:t>
            </a:r>
            <a:r>
              <a:rPr lang="ar-AE" sz="2800" b="1" dirty="0">
                <a:ln w="0"/>
                <a:solidFill>
                  <a:srgbClr val="CC97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وضح المتعلم</a:t>
            </a:r>
            <a:r>
              <a:rPr lang="ar-SA" sz="2800" b="1" dirty="0">
                <a:ln w="0"/>
                <a:solidFill>
                  <a:srgbClr val="CC97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2800" b="1" dirty="0">
                <a:ln w="0"/>
                <a:solidFill>
                  <a:srgbClr val="CC97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المفردات الجديدة  .</a:t>
            </a:r>
            <a:r>
              <a:rPr kumimoji="0" lang="ar-AE" sz="2800" b="1" i="0" u="none" strike="noStrike" kern="1200" cap="none" spc="0" normalizeH="0" baseline="0" noProof="0" dirty="0">
                <a:ln w="0"/>
                <a:solidFill>
                  <a:srgbClr val="CC97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ar-YE" sz="2800" b="1" i="0" u="none" strike="noStrike" kern="1200" cap="none" spc="0" normalizeH="0" baseline="0" noProof="0" dirty="0">
              <a:ln w="0"/>
              <a:solidFill>
                <a:srgbClr val="CC970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57250" marR="0" lvl="0" indent="-857250" algn="r" defTabSz="4572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ar-SA" sz="2800" b="1" dirty="0">
                <a:ln w="0"/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</a:t>
            </a:r>
            <a:r>
              <a:rPr lang="ar-YE" sz="2800" b="1" dirty="0">
                <a:ln w="0"/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فهم المعنى العام للنص .</a:t>
            </a:r>
            <a:endParaRPr kumimoji="0" lang="ar-AE" sz="2800" b="1" i="0" u="none" strike="noStrike" kern="1200" cap="none" spc="0" normalizeH="0" baseline="0" noProof="0" dirty="0">
              <a:ln w="0"/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marR="0" lvl="0" indent="-857250" algn="r" defTabSz="4572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ar-AE" sz="2800" b="1" i="0" u="none" strike="noStrike" kern="1200" cap="none" spc="0" normalizeH="0" baseline="0" noProof="0" dirty="0">
              <a:ln w="0"/>
              <a:solidFill>
                <a:srgbClr val="CC970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BBFC70-A8B2-45A2-86D0-DAA870361495}"/>
              </a:ext>
            </a:extLst>
          </p:cNvPr>
          <p:cNvSpPr txBox="1"/>
          <p:nvPr/>
        </p:nvSpPr>
        <p:spPr>
          <a:xfrm>
            <a:off x="3334978" y="6023635"/>
            <a:ext cx="5625935" cy="75187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defTabSz="326578"/>
            <a:r>
              <a:rPr lang="ar-BH" sz="4286" dirty="0">
                <a:solidFill>
                  <a:prstClr val="black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كُنْ جَمَيلًا تَرى الْوُجودِ جَميلًا.</a:t>
            </a:r>
            <a:endParaRPr lang="en-US" sz="4286" dirty="0">
              <a:solidFill>
                <a:prstClr val="black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EB065C59-4FB9-4BA4-85BB-01F4070276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23" y="3972668"/>
            <a:ext cx="4028277" cy="3145135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DFD6FA05-B60A-4C37-AA64-9C661ED253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1" y="4346575"/>
            <a:ext cx="2362200" cy="2501900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2C30E37C-E030-4A5C-8FAC-671B66653F9A}"/>
              </a:ext>
            </a:extLst>
          </p:cNvPr>
          <p:cNvSpPr txBox="1"/>
          <p:nvPr/>
        </p:nvSpPr>
        <p:spPr>
          <a:xfrm>
            <a:off x="4991100" y="1038225"/>
            <a:ext cx="343852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نواتج التعلم :</a:t>
            </a:r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id="{C6F137D8-4B58-49AC-822E-740CD24EB1E0}"/>
              </a:ext>
            </a:extLst>
          </p:cNvPr>
          <p:cNvGrpSpPr/>
          <p:nvPr/>
        </p:nvGrpSpPr>
        <p:grpSpPr>
          <a:xfrm>
            <a:off x="10387585" y="152400"/>
            <a:ext cx="1413707" cy="6696075"/>
            <a:chOff x="-1339403" y="-4241"/>
            <a:chExt cx="1506828" cy="6984590"/>
          </a:xfrm>
        </p:grpSpPr>
        <p:sp>
          <p:nvSpPr>
            <p:cNvPr id="12" name="Down Arrow 6">
              <a:extLst>
                <a:ext uri="{FF2B5EF4-FFF2-40B4-BE49-F238E27FC236}">
                  <a16:creationId xmlns:a16="http://schemas.microsoft.com/office/drawing/2014/main" id="{4D046CAD-F5F7-4BEB-8A43-4156C4B43B27}"/>
                </a:ext>
              </a:extLst>
            </p:cNvPr>
            <p:cNvSpPr/>
            <p:nvPr/>
          </p:nvSpPr>
          <p:spPr>
            <a:xfrm>
              <a:off x="-824248" y="-4241"/>
              <a:ext cx="497467" cy="6984590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6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10AE3805-17BD-4ECD-BA4D-D95EEDF1006B}"/>
                </a:ext>
              </a:extLst>
            </p:cNvPr>
            <p:cNvSpPr/>
            <p:nvPr/>
          </p:nvSpPr>
          <p:spPr>
            <a:xfrm>
              <a:off x="-1313645" y="275434"/>
              <a:ext cx="1481070" cy="592428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29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التهيئة الحافزة</a:t>
              </a:r>
              <a:endParaRPr kumimoji="0" lang="en-US" sz="142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62B45031-5439-4034-8E0A-5D45EE066FD6}"/>
                </a:ext>
              </a:extLst>
            </p:cNvPr>
            <p:cNvSpPr/>
            <p:nvPr/>
          </p:nvSpPr>
          <p:spPr>
            <a:xfrm>
              <a:off x="-1339403" y="1850029"/>
              <a:ext cx="1481070" cy="592428"/>
            </a:xfrm>
            <a:prstGeom prst="rect">
              <a:avLst/>
            </a:prstGeom>
            <a:solidFill>
              <a:schemeClr val="accent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86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النواتج التعليمية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4261C196-6E55-4229-84BD-425998C2FFA5}"/>
                </a:ext>
              </a:extLst>
            </p:cNvPr>
            <p:cNvSpPr/>
            <p:nvPr/>
          </p:nvSpPr>
          <p:spPr>
            <a:xfrm>
              <a:off x="-1316050" y="3598185"/>
              <a:ext cx="1481070" cy="592428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86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التقويم المرحلي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09067269-6E15-4E0E-AB9B-A68C6B9B330B}"/>
                </a:ext>
              </a:extLst>
            </p:cNvPr>
            <p:cNvSpPr/>
            <p:nvPr/>
          </p:nvSpPr>
          <p:spPr>
            <a:xfrm>
              <a:off x="-1316050" y="4534967"/>
              <a:ext cx="1481070" cy="592428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86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التقويم الختامي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93A98C6F-A52B-40FC-BA27-C31AFD8BBE86}"/>
                </a:ext>
              </a:extLst>
            </p:cNvPr>
            <p:cNvSpPr/>
            <p:nvPr/>
          </p:nvSpPr>
          <p:spPr>
            <a:xfrm>
              <a:off x="-1339402" y="5435407"/>
              <a:ext cx="1481070" cy="592428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86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ختم الدرس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2">
            <a:extLst>
              <a:ext uri="{FF2B5EF4-FFF2-40B4-BE49-F238E27FC236}">
                <a16:creationId xmlns:a16="http://schemas.microsoft.com/office/drawing/2014/main" id="{7B68D804-91B6-4CEB-ABD0-FE97492B4B59}"/>
              </a:ext>
            </a:extLst>
          </p:cNvPr>
          <p:cNvSpPr/>
          <p:nvPr/>
        </p:nvSpPr>
        <p:spPr>
          <a:xfrm>
            <a:off x="10409495" y="2711091"/>
            <a:ext cx="1389541" cy="56795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5315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الجمل</a:t>
            </a:r>
            <a:endParaRPr kumimoji="0" lang="en-US" sz="1286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9534BE99-F5C9-487C-B25F-1DC23936D89E}"/>
              </a:ext>
            </a:extLst>
          </p:cNvPr>
          <p:cNvSpPr/>
          <p:nvPr/>
        </p:nvSpPr>
        <p:spPr>
          <a:xfrm>
            <a:off x="10399667" y="1127816"/>
            <a:ext cx="1389541" cy="56795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5315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التعلم القبلي</a:t>
            </a:r>
            <a:endParaRPr kumimoji="0" lang="en-US" sz="1286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426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51A5568-8250-4F0F-8AC4-7D71D5555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79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0411ED9-AD93-4DA0-BD40-6DE471DAF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04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BD67B42-21A0-41F3-A3BF-052FACC68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39" y="0"/>
            <a:ext cx="11730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8184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135</Words>
  <Application>Microsoft Office PowerPoint</Application>
  <PresentationFormat>شاشة عريضة</PresentationFormat>
  <Paragraphs>49</Paragraphs>
  <Slides>38</Slides>
  <Notes>1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38</vt:i4>
      </vt:variant>
    </vt:vector>
  </HeadingPairs>
  <TitlesOfParts>
    <vt:vector size="43" baseType="lpstr">
      <vt:lpstr>Aldhabi</vt:lpstr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mohamed</dc:creator>
  <cp:lastModifiedBy>mohamed</cp:lastModifiedBy>
  <cp:revision>13</cp:revision>
  <dcterms:created xsi:type="dcterms:W3CDTF">2020-10-31T14:48:08Z</dcterms:created>
  <dcterms:modified xsi:type="dcterms:W3CDTF">2020-11-02T17:46:33Z</dcterms:modified>
</cp:coreProperties>
</file>