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1"/>
  </p:notesMasterIdLst>
  <p:sldIdLst>
    <p:sldId id="949" r:id="rId2"/>
    <p:sldId id="1410" r:id="rId3"/>
    <p:sldId id="258" r:id="rId4"/>
    <p:sldId id="924" r:id="rId5"/>
    <p:sldId id="1328" r:id="rId6"/>
    <p:sldId id="1412" r:id="rId7"/>
    <p:sldId id="1413" r:id="rId8"/>
    <p:sldId id="270" r:id="rId9"/>
    <p:sldId id="307" r:id="rId10"/>
    <p:sldId id="1417" r:id="rId11"/>
    <p:sldId id="1418" r:id="rId12"/>
    <p:sldId id="340" r:id="rId13"/>
    <p:sldId id="281" r:id="rId14"/>
    <p:sldId id="301" r:id="rId15"/>
    <p:sldId id="313" r:id="rId16"/>
    <p:sldId id="462" r:id="rId17"/>
    <p:sldId id="473" r:id="rId18"/>
    <p:sldId id="330" r:id="rId19"/>
    <p:sldId id="463" r:id="rId20"/>
    <p:sldId id="1419" r:id="rId21"/>
    <p:sldId id="497" r:id="rId22"/>
    <p:sldId id="504" r:id="rId23"/>
    <p:sldId id="365" r:id="rId24"/>
    <p:sldId id="375" r:id="rId25"/>
    <p:sldId id="1317" r:id="rId26"/>
    <p:sldId id="329" r:id="rId27"/>
    <p:sldId id="1323" r:id="rId28"/>
    <p:sldId id="493" r:id="rId29"/>
    <p:sldId id="1321" r:id="rId30"/>
    <p:sldId id="1325" r:id="rId31"/>
    <p:sldId id="1322" r:id="rId32"/>
    <p:sldId id="501" r:id="rId33"/>
    <p:sldId id="1326" r:id="rId34"/>
    <p:sldId id="499" r:id="rId35"/>
    <p:sldId id="498" r:id="rId36"/>
    <p:sldId id="317" r:id="rId37"/>
    <p:sldId id="1420" r:id="rId38"/>
    <p:sldId id="328" r:id="rId39"/>
    <p:sldId id="502" r:id="rId40"/>
  </p:sldIdLst>
  <p:sldSz cx="17068800" cy="96012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24" userDrawn="1">
          <p15:clr>
            <a:srgbClr val="A4A3A4"/>
          </p15:clr>
        </p15:guide>
        <p15:guide id="2" pos="53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85" autoAdjust="0"/>
    <p:restoredTop sz="94660"/>
  </p:normalViewPr>
  <p:slideViewPr>
    <p:cSldViewPr snapToGrid="0" showGuides="1">
      <p:cViewPr varScale="1">
        <p:scale>
          <a:sx n="49" d="100"/>
          <a:sy n="49" d="100"/>
        </p:scale>
        <p:origin x="606" y="42"/>
      </p:cViewPr>
      <p:guideLst>
        <p:guide orient="horz" pos="3024"/>
        <p:guide pos="53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9DAD55-C11E-4835-9348-31D205F8ACC9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2C848C-EEA9-4147-890D-8EFE2BD98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013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1pPr>
    <a:lvl2pPr marL="537667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2pPr>
    <a:lvl3pPr marL="1075334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3pPr>
    <a:lvl4pPr marL="1613002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4pPr>
    <a:lvl5pPr marL="2150669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5pPr>
    <a:lvl6pPr marL="2688336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6pPr>
    <a:lvl7pPr marL="3226003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7pPr>
    <a:lvl8pPr marL="3763670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8pPr>
    <a:lvl9pPr marL="4301338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e5b9540e84_0_5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e5b9540e84_0_5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30113-A05F-4EF4-9A5D-7C1C17011019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428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30113-A05F-4EF4-9A5D-7C1C17011019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100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C848C-EEA9-4147-890D-8EFE2BD9801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443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30113-A05F-4EF4-9A5D-7C1C17011019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907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1571308"/>
            <a:ext cx="12801600" cy="3342640"/>
          </a:xfrm>
        </p:spPr>
        <p:txBody>
          <a:bodyPr anchor="b"/>
          <a:lstStyle>
            <a:lvl1pPr algn="ctr">
              <a:defRPr sz="8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5042853"/>
            <a:ext cx="12801600" cy="2318067"/>
          </a:xfrm>
        </p:spPr>
        <p:txBody>
          <a:bodyPr/>
          <a:lstStyle>
            <a:lvl1pPr marL="0" indent="0" algn="ctr">
              <a:buNone/>
              <a:defRPr sz="3360"/>
            </a:lvl1pPr>
            <a:lvl2pPr marL="640080" indent="0" algn="ctr">
              <a:buNone/>
              <a:defRPr sz="2800"/>
            </a:lvl2pPr>
            <a:lvl3pPr marL="1280160" indent="0" algn="ctr">
              <a:buNone/>
              <a:defRPr sz="2520"/>
            </a:lvl3pPr>
            <a:lvl4pPr marL="1920240" indent="0" algn="ctr">
              <a:buNone/>
              <a:defRPr sz="2240"/>
            </a:lvl4pPr>
            <a:lvl5pPr marL="2560320" indent="0" algn="ctr">
              <a:buNone/>
              <a:defRPr sz="2240"/>
            </a:lvl5pPr>
            <a:lvl6pPr marL="3200400" indent="0" algn="ctr">
              <a:buNone/>
              <a:defRPr sz="2240"/>
            </a:lvl6pPr>
            <a:lvl7pPr marL="3840480" indent="0" algn="ctr">
              <a:buNone/>
              <a:defRPr sz="2240"/>
            </a:lvl7pPr>
            <a:lvl8pPr marL="4480560" indent="0" algn="ctr">
              <a:buNone/>
              <a:defRPr sz="2240"/>
            </a:lvl8pPr>
            <a:lvl9pPr marL="5120640" indent="0" algn="ctr">
              <a:buNone/>
              <a:defRPr sz="22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463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207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214860" y="511175"/>
            <a:ext cx="3680460" cy="81365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3480" y="511175"/>
            <a:ext cx="10828020" cy="813657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349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Popup GIF">
  <p:cSld name="003 Popup GIF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7"/>
          <p:cNvPicPr preferRelativeResize="0"/>
          <p:nvPr/>
        </p:nvPicPr>
        <p:blipFill rotWithShape="1">
          <a:blip r:embed="rId2">
            <a:alphaModFix/>
          </a:blip>
          <a:srcRect t="18223" b="15747"/>
          <a:stretch/>
        </p:blipFill>
        <p:spPr>
          <a:xfrm>
            <a:off x="21840" y="1704045"/>
            <a:ext cx="17068800" cy="6375951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7"/>
          <p:cNvSpPr/>
          <p:nvPr/>
        </p:nvSpPr>
        <p:spPr>
          <a:xfrm>
            <a:off x="550244" y="626045"/>
            <a:ext cx="13900740" cy="6192900"/>
          </a:xfrm>
          <a:prstGeom prst="roundRect">
            <a:avLst>
              <a:gd name="adj" fmla="val 4156"/>
            </a:avLst>
          </a:prstGeom>
          <a:solidFill>
            <a:srgbClr val="FFFFFF">
              <a:alpha val="64709"/>
            </a:srgbClr>
          </a:solidFill>
          <a:ln>
            <a:noFill/>
          </a:ln>
          <a:effectLst>
            <a:outerShdw blurRad="101600" dist="63500" dir="189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7995" tIns="63980" rIns="127995" bIns="6398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7"/>
          <p:cNvSpPr txBox="1">
            <a:spLocks noGrp="1"/>
          </p:cNvSpPr>
          <p:nvPr>
            <p:ph type="body" idx="1"/>
          </p:nvPr>
        </p:nvSpPr>
        <p:spPr>
          <a:xfrm>
            <a:off x="752956" y="1947575"/>
            <a:ext cx="13504260" cy="455616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640091" lvl="0" indent="-453399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100"/>
            </a:lvl1pPr>
            <a:lvl2pPr marL="1280183" lvl="1" indent="-453399" rtl="0">
              <a:spcBef>
                <a:spcPts val="2940"/>
              </a:spcBef>
              <a:spcAft>
                <a:spcPts val="0"/>
              </a:spcAft>
              <a:buSzPts val="1500"/>
              <a:buChar char="○"/>
              <a:defRPr sz="2100"/>
            </a:lvl2pPr>
            <a:lvl3pPr marL="1920274" lvl="2" indent="-453399" rtl="0">
              <a:spcBef>
                <a:spcPts val="2940"/>
              </a:spcBef>
              <a:spcAft>
                <a:spcPts val="0"/>
              </a:spcAft>
              <a:buSzPts val="1500"/>
              <a:buChar char="■"/>
              <a:defRPr sz="2100"/>
            </a:lvl3pPr>
            <a:lvl4pPr marL="2560366" lvl="3" indent="-453399" rtl="0">
              <a:spcBef>
                <a:spcPts val="2940"/>
              </a:spcBef>
              <a:spcAft>
                <a:spcPts val="0"/>
              </a:spcAft>
              <a:buSzPts val="1500"/>
              <a:buChar char="●"/>
              <a:defRPr sz="2100"/>
            </a:lvl4pPr>
            <a:lvl5pPr marL="3200457" lvl="4" indent="-453399" rtl="0">
              <a:spcBef>
                <a:spcPts val="2940"/>
              </a:spcBef>
              <a:spcAft>
                <a:spcPts val="0"/>
              </a:spcAft>
              <a:buSzPts val="1500"/>
              <a:buChar char="○"/>
              <a:defRPr sz="2100"/>
            </a:lvl5pPr>
            <a:lvl6pPr marL="3840549" lvl="5" indent="-453399" rtl="0">
              <a:spcBef>
                <a:spcPts val="2940"/>
              </a:spcBef>
              <a:spcAft>
                <a:spcPts val="0"/>
              </a:spcAft>
              <a:buSzPts val="1500"/>
              <a:buChar char="■"/>
              <a:defRPr sz="2100"/>
            </a:lvl6pPr>
            <a:lvl7pPr marL="4480640" lvl="6" indent="-453399" rtl="0">
              <a:spcBef>
                <a:spcPts val="2940"/>
              </a:spcBef>
              <a:spcAft>
                <a:spcPts val="0"/>
              </a:spcAft>
              <a:buSzPts val="1500"/>
              <a:buChar char="●"/>
              <a:defRPr sz="2100"/>
            </a:lvl7pPr>
            <a:lvl8pPr marL="5120731" lvl="7" indent="-453399" rtl="0">
              <a:spcBef>
                <a:spcPts val="2940"/>
              </a:spcBef>
              <a:spcAft>
                <a:spcPts val="0"/>
              </a:spcAft>
              <a:buSzPts val="1500"/>
              <a:buChar char="○"/>
              <a:defRPr sz="2100"/>
            </a:lvl8pPr>
            <a:lvl9pPr marL="5760823" lvl="8" indent="-453399" rtl="0">
              <a:spcBef>
                <a:spcPts val="2940"/>
              </a:spcBef>
              <a:spcAft>
                <a:spcPts val="2940"/>
              </a:spcAft>
              <a:buSzPts val="1500"/>
              <a:buChar char="■"/>
              <a:defRPr sz="2100"/>
            </a:lvl9pPr>
          </a:lstStyle>
          <a:p>
            <a:endParaRPr/>
          </a:p>
        </p:txBody>
      </p:sp>
      <p:sp>
        <p:nvSpPr>
          <p:cNvPr id="198" name="Google Shape;198;p7"/>
          <p:cNvSpPr txBox="1">
            <a:spLocks noGrp="1"/>
          </p:cNvSpPr>
          <p:nvPr>
            <p:ph type="subTitle" idx="2"/>
          </p:nvPr>
        </p:nvSpPr>
        <p:spPr>
          <a:xfrm>
            <a:off x="753096" y="1008210"/>
            <a:ext cx="13504260" cy="9395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2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2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2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2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2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2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2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2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2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99" name="Google Shape;199;p7"/>
          <p:cNvSpPr/>
          <p:nvPr/>
        </p:nvSpPr>
        <p:spPr>
          <a:xfrm>
            <a:off x="13671872" y="771596"/>
            <a:ext cx="585480" cy="58548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27995" tIns="63980" rIns="127995" bIns="6398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7"/>
          <p:cNvSpPr/>
          <p:nvPr/>
        </p:nvSpPr>
        <p:spPr>
          <a:xfrm>
            <a:off x="13828974" y="943215"/>
            <a:ext cx="271290" cy="24227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sz="3360" b="0" i="0"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Coiny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807449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076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4590" y="2393634"/>
            <a:ext cx="14721840" cy="3993832"/>
          </a:xfrm>
        </p:spPr>
        <p:txBody>
          <a:bodyPr anchor="b"/>
          <a:lstStyle>
            <a:lvl1pPr>
              <a:defRPr sz="8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4590" y="6425249"/>
            <a:ext cx="14721840" cy="2100262"/>
          </a:xfrm>
        </p:spPr>
        <p:txBody>
          <a:bodyPr/>
          <a:lstStyle>
            <a:lvl1pPr marL="0" indent="0">
              <a:buNone/>
              <a:defRPr sz="3360">
                <a:solidFill>
                  <a:schemeClr val="tx1">
                    <a:tint val="75000"/>
                  </a:schemeClr>
                </a:solidFill>
              </a:defRPr>
            </a:lvl1pPr>
            <a:lvl2pPr marL="64008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650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3480" y="2555875"/>
            <a:ext cx="7254240" cy="60918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41080" y="2555875"/>
            <a:ext cx="7254240" cy="60918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162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703" y="511176"/>
            <a:ext cx="14721840" cy="18557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5704" y="2353628"/>
            <a:ext cx="7220902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5704" y="3507105"/>
            <a:ext cx="7220902" cy="5158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641080" y="2353628"/>
            <a:ext cx="7256463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641080" y="3507105"/>
            <a:ext cx="7256463" cy="5158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138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772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897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704" y="640080"/>
            <a:ext cx="5505132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56463" y="1382396"/>
            <a:ext cx="8641080" cy="6823075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5704" y="2880360"/>
            <a:ext cx="5505132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449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704" y="640080"/>
            <a:ext cx="5505132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256463" y="1382396"/>
            <a:ext cx="8641080" cy="6823075"/>
          </a:xfrm>
        </p:spPr>
        <p:txBody>
          <a:bodyPr anchor="t"/>
          <a:lstStyle>
            <a:lvl1pPr marL="0" indent="0">
              <a:buNone/>
              <a:defRPr sz="4480"/>
            </a:lvl1pPr>
            <a:lvl2pPr marL="640080" indent="0">
              <a:buNone/>
              <a:defRPr sz="3920"/>
            </a:lvl2pPr>
            <a:lvl3pPr marL="1280160" indent="0">
              <a:buNone/>
              <a:defRPr sz="336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5704" y="2880360"/>
            <a:ext cx="5505132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477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3480" y="511176"/>
            <a:ext cx="14721840" cy="1855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3480" y="2555875"/>
            <a:ext cx="14721840" cy="6091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73480" y="8898891"/>
            <a:ext cx="384048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C88E31-9B8A-4001-84E0-778AE56E9614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54040" y="8898891"/>
            <a:ext cx="576072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054840" y="8898891"/>
            <a:ext cx="384048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919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defTabSz="1280160" rtl="0" eaLnBrk="1" latinLnBrk="0" hangingPunct="1">
        <a:lnSpc>
          <a:spcPct val="90000"/>
        </a:lnSpc>
        <a:spcBef>
          <a:spcPct val="0"/>
        </a:spcBef>
        <a:buNone/>
        <a:defRPr sz="61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1280160" rtl="0" eaLnBrk="1" latinLnBrk="0" hangingPunct="1">
        <a:lnSpc>
          <a:spcPct val="90000"/>
        </a:lnSpc>
        <a:spcBef>
          <a:spcPts val="1400"/>
        </a:spcBef>
        <a:buFont typeface="Arial" panose="020B0604020202020204" pitchFamily="34" charset="0"/>
        <a:buChar char="•"/>
        <a:defRPr sz="3920" kern="1200">
          <a:solidFill>
            <a:schemeClr val="tx1"/>
          </a:solidFill>
          <a:latin typeface="+mn-lt"/>
          <a:ea typeface="+mn-ea"/>
          <a:cs typeface="+mn-cs"/>
        </a:defRPr>
      </a:lvl1pPr>
      <a:lvl2pPr marL="9601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3.jpeg"/><Relationship Id="rId12" Type="http://schemas.openxmlformats.org/officeDocument/2006/relationships/image" Target="../media/image48.png"/><Relationship Id="rId2" Type="http://schemas.openxmlformats.org/officeDocument/2006/relationships/video" Target="../media/media6.mp4"/><Relationship Id="rId16" Type="http://schemas.openxmlformats.org/officeDocument/2006/relationships/image" Target="../media/image52.jpeg"/><Relationship Id="rId1" Type="http://schemas.microsoft.com/office/2007/relationships/media" Target="../media/media6.mp4"/><Relationship Id="rId6" Type="http://schemas.microsoft.com/office/2007/relationships/hdphoto" Target="../media/hdphoto2.wdp"/><Relationship Id="rId11" Type="http://schemas.openxmlformats.org/officeDocument/2006/relationships/image" Target="../media/image47.png"/><Relationship Id="rId5" Type="http://schemas.openxmlformats.org/officeDocument/2006/relationships/image" Target="../media/image42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1.jp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58.jpg"/><Relationship Id="rId3" Type="http://schemas.openxmlformats.org/officeDocument/2006/relationships/slide" Target="slide20.xml"/><Relationship Id="rId7" Type="http://schemas.openxmlformats.org/officeDocument/2006/relationships/image" Target="../media/image55.png"/><Relationship Id="rId12" Type="http://schemas.microsoft.com/office/2007/relationships/hdphoto" Target="../media/hdphoto6.wdp"/><Relationship Id="rId17" Type="http://schemas.microsoft.com/office/2007/relationships/hdphoto" Target="../media/hdphoto8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11" Type="http://schemas.openxmlformats.org/officeDocument/2006/relationships/image" Target="../media/image57.png"/><Relationship Id="rId5" Type="http://schemas.openxmlformats.org/officeDocument/2006/relationships/image" Target="../media/image54.png"/><Relationship Id="rId15" Type="http://schemas.microsoft.com/office/2007/relationships/hdphoto" Target="../media/hdphoto7.wdp"/><Relationship Id="rId10" Type="http://schemas.microsoft.com/office/2007/relationships/hdphoto" Target="../media/hdphoto5.wdp"/><Relationship Id="rId4" Type="http://schemas.openxmlformats.org/officeDocument/2006/relationships/image" Target="../media/image53.png"/><Relationship Id="rId9" Type="http://schemas.openxmlformats.org/officeDocument/2006/relationships/image" Target="../media/image56.png"/><Relationship Id="rId1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64.pn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4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7.gif"/><Relationship Id="rId4" Type="http://schemas.openxmlformats.org/officeDocument/2006/relationships/video" Target="../media/media2.mp4"/><Relationship Id="rId9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9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microsoft.com/office/2007/relationships/hdphoto" Target="../media/hdphoto9.wdp"/><Relationship Id="rId5" Type="http://schemas.openxmlformats.org/officeDocument/2006/relationships/image" Target="../media/image68.png"/><Relationship Id="rId4" Type="http://schemas.openxmlformats.org/officeDocument/2006/relationships/image" Target="../media/image6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6.png"/><Relationship Id="rId4" Type="http://schemas.openxmlformats.org/officeDocument/2006/relationships/image" Target="../media/image7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play/4434/511/643" TargetMode="External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0.mp4"/><Relationship Id="rId1" Type="http://schemas.openxmlformats.org/officeDocument/2006/relationships/video" Target="NULL" TargetMode="External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1.wdp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77.png"/><Relationship Id="rId5" Type="http://schemas.microsoft.com/office/2007/relationships/hdphoto" Target="../media/hdphoto10.wdp"/><Relationship Id="rId10" Type="http://schemas.openxmlformats.org/officeDocument/2006/relationships/image" Target="../media/image80.png"/><Relationship Id="rId4" Type="http://schemas.openxmlformats.org/officeDocument/2006/relationships/image" Target="../media/image76.png"/><Relationship Id="rId9" Type="http://schemas.openxmlformats.org/officeDocument/2006/relationships/image" Target="../media/image7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0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79.svg"/><Relationship Id="rId5" Type="http://schemas.openxmlformats.org/officeDocument/2006/relationships/image" Target="../media/image78.png"/><Relationship Id="rId4" Type="http://schemas.openxmlformats.org/officeDocument/2006/relationships/image" Target="../media/image8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6.png"/><Relationship Id="rId4" Type="http://schemas.openxmlformats.org/officeDocument/2006/relationships/image" Target="../media/image7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6.png"/><Relationship Id="rId4" Type="http://schemas.openxmlformats.org/officeDocument/2006/relationships/image" Target="../media/image70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87.png"/><Relationship Id="rId4" Type="http://schemas.openxmlformats.org/officeDocument/2006/relationships/image" Target="../media/image7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18" Type="http://schemas.openxmlformats.org/officeDocument/2006/relationships/image" Target="../media/image24.png"/><Relationship Id="rId26" Type="http://schemas.openxmlformats.org/officeDocument/2006/relationships/image" Target="../media/image29.png"/><Relationship Id="rId3" Type="http://schemas.openxmlformats.org/officeDocument/2006/relationships/hyperlink" Target="https://www.shutterstock.com/search/wall+floor+background" TargetMode="External"/><Relationship Id="rId21" Type="http://schemas.openxmlformats.org/officeDocument/2006/relationships/hyperlink" Target="http://www.hadassah.org/regions/southern-california/san_diego_area_resource_center.html" TargetMode="External"/><Relationship Id="rId7" Type="http://schemas.openxmlformats.org/officeDocument/2006/relationships/hyperlink" Target="https://gallery.yopriceville.com/Free-Clipart-Pictures/Decorative-Elements-PNG/Wooden_Signboard_Transparent_Clip_Art_Image" TargetMode="External"/><Relationship Id="rId12" Type="http://schemas.openxmlformats.org/officeDocument/2006/relationships/hyperlink" Target="https://report.az/en/foreign-politics/uae-celebrates-45-th-anniversary-of-union-day/" TargetMode="External"/><Relationship Id="rId17" Type="http://schemas.openxmlformats.org/officeDocument/2006/relationships/hyperlink" Target="https://www.vexels.com/png-svg/preview/148877/office-shelf-clipart" TargetMode="External"/><Relationship Id="rId25" Type="http://schemas.openxmlformats.org/officeDocument/2006/relationships/image" Target="../media/image28.png"/><Relationship Id="rId2" Type="http://schemas.openxmlformats.org/officeDocument/2006/relationships/image" Target="../media/image14.jpg"/><Relationship Id="rId16" Type="http://schemas.openxmlformats.org/officeDocument/2006/relationships/image" Target="../media/image23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0.jpeg"/><Relationship Id="rId24" Type="http://schemas.openxmlformats.org/officeDocument/2006/relationships/hyperlink" Target="https://webstockreview.net/explore/garden-clipart-sign-board/" TargetMode="External"/><Relationship Id="rId5" Type="http://schemas.openxmlformats.org/officeDocument/2006/relationships/image" Target="../media/image16.png"/><Relationship Id="rId15" Type="http://schemas.openxmlformats.org/officeDocument/2006/relationships/hyperlink" Target="http://clipart-library.com/dance-club-cliparts.html" TargetMode="External"/><Relationship Id="rId23" Type="http://schemas.openxmlformats.org/officeDocument/2006/relationships/image" Target="../media/image27.png"/><Relationship Id="rId10" Type="http://schemas.openxmlformats.org/officeDocument/2006/relationships/hyperlink" Target="http://teachmiddleeastmag.com/happy-45th-national-day-uae/" TargetMode="External"/><Relationship Id="rId19" Type="http://schemas.openxmlformats.org/officeDocument/2006/relationships/hyperlink" Target="https://pixabay.com/en/shelf-glass-bathroom-floating-576089/" TargetMode="External"/><Relationship Id="rId4" Type="http://schemas.openxmlformats.org/officeDocument/2006/relationships/image" Target="../media/image15.png"/><Relationship Id="rId9" Type="http://schemas.openxmlformats.org/officeDocument/2006/relationships/image" Target="../media/image19.jpeg"/><Relationship Id="rId14" Type="http://schemas.openxmlformats.org/officeDocument/2006/relationships/image" Target="../media/image22.png"/><Relationship Id="rId22" Type="http://schemas.openxmlformats.org/officeDocument/2006/relationships/image" Target="../media/image26.png"/><Relationship Id="rId27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047FD36-A0DD-446D-BB57-63B78EEF1616}"/>
              </a:ext>
            </a:extLst>
          </p:cNvPr>
          <p:cNvSpPr/>
          <p:nvPr/>
        </p:nvSpPr>
        <p:spPr>
          <a:xfrm>
            <a:off x="2978919" y="1128522"/>
            <a:ext cx="10232390" cy="7774305"/>
          </a:xfrm>
          <a:prstGeom prst="rect">
            <a:avLst/>
          </a:prstGeom>
          <a:solidFill>
            <a:schemeClr val="bg1">
              <a:alpha val="54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 eaLnBrk="1" hangingPunct="1">
              <a:defRPr/>
            </a:pPr>
            <a:endParaRPr lang="ar-BH" sz="6000" u="sng" dirty="0">
              <a:solidFill>
                <a:schemeClr val="tx1"/>
              </a:solidFill>
              <a:cs typeface="(AH) Manal Black" pitchFamily="2" charset="-78"/>
            </a:endParaRPr>
          </a:p>
        </p:txBody>
      </p:sp>
      <p:pic>
        <p:nvPicPr>
          <p:cNvPr id="5" name="Picture 2" descr="Back to School Background As Blank Copy (Graphic) by DEEMKA STUDIO ·  Creative Fabrica">
            <a:extLst>
              <a:ext uri="{FF2B5EF4-FFF2-40B4-BE49-F238E27FC236}">
                <a16:creationId xmlns:a16="http://schemas.microsoft.com/office/drawing/2014/main" id="{DF82FA36-3EFD-4BC3-81A0-A066B2824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929"/>
            <a:ext cx="17068800" cy="96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F9CBDD-E322-4084-B691-73AEC77655F7}"/>
              </a:ext>
            </a:extLst>
          </p:cNvPr>
          <p:cNvSpPr txBox="1"/>
          <p:nvPr/>
        </p:nvSpPr>
        <p:spPr>
          <a:xfrm>
            <a:off x="5195852" y="880538"/>
            <a:ext cx="7049617" cy="5543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12320" dirty="0">
                <a:solidFill>
                  <a:srgbClr val="FF0000"/>
                </a:solidFill>
                <a:cs typeface="(AH) Manal Black" pitchFamily="2" charset="-78"/>
              </a:rPr>
              <a:t> أَ</a:t>
            </a:r>
            <a:r>
              <a:rPr lang="ar-BH" sz="12320" dirty="0">
                <a:cs typeface="(AH) Manal Black" pitchFamily="2" charset="-78"/>
              </a:rPr>
              <a:t>هْلاً </a:t>
            </a:r>
            <a:r>
              <a:rPr lang="ar-BH" sz="12320" dirty="0">
                <a:solidFill>
                  <a:srgbClr val="FF0000"/>
                </a:solidFill>
                <a:cs typeface="(AH) Manal Black" pitchFamily="2" charset="-78"/>
              </a:rPr>
              <a:t>و</a:t>
            </a:r>
            <a:r>
              <a:rPr lang="ar-BH" sz="12320" dirty="0">
                <a:cs typeface="(AH) Manal Black" pitchFamily="2" charset="-78"/>
              </a:rPr>
              <a:t>سَهْلًا </a:t>
            </a:r>
          </a:p>
          <a:p>
            <a:pPr algn="ctr" rtl="1">
              <a:lnSpc>
                <a:spcPct val="150000"/>
              </a:lnSpc>
            </a:pPr>
            <a:r>
              <a:rPr lang="ar-BH" sz="12320" dirty="0">
                <a:cs typeface="(AH) Manal Black" pitchFamily="2" charset="-78"/>
              </a:rPr>
              <a:t>   </a:t>
            </a:r>
            <a:r>
              <a:rPr lang="ar-BH" sz="12320" dirty="0">
                <a:solidFill>
                  <a:srgbClr val="FF0000"/>
                </a:solidFill>
                <a:cs typeface="(AH) Manal Black" pitchFamily="2" charset="-78"/>
              </a:rPr>
              <a:t>ب</a:t>
            </a:r>
            <a:r>
              <a:rPr lang="ar-BH" sz="12320" dirty="0">
                <a:cs typeface="(AH) Manal Black" pitchFamily="2" charset="-78"/>
              </a:rPr>
              <a:t>الْمُبْدعين</a:t>
            </a:r>
            <a:endParaRPr lang="en-US" sz="12320" dirty="0">
              <a:cs typeface="(AH) Manal Black" pitchFamily="2" charset="-78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calendar&#10;&#10;Description automatically generated">
            <a:extLst>
              <a:ext uri="{FF2B5EF4-FFF2-40B4-BE49-F238E27FC236}">
                <a16:creationId xmlns:a16="http://schemas.microsoft.com/office/drawing/2014/main" id="{F728A138-8AE9-4A55-9BBD-ED8D91DAB7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31"/>
          <a:stretch/>
        </p:blipFill>
        <p:spPr>
          <a:xfrm>
            <a:off x="0" y="6683"/>
            <a:ext cx="17068800" cy="96150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347" y="-360383"/>
            <a:ext cx="13314651" cy="693885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D88D110-DDFE-41FE-94A9-9CD47D97FF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528" y="2392935"/>
            <a:ext cx="2154036" cy="1857380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AC3B0D95-8AA8-4BF0-B120-8A35BBA16B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620" y="4939843"/>
            <a:ext cx="5797570" cy="2249298"/>
          </a:xfrm>
          <a:prstGeom prst="rect">
            <a:avLst/>
          </a:prstGeom>
        </p:spPr>
      </p:pic>
      <p:sp>
        <p:nvSpPr>
          <p:cNvPr id="7" name="فقاعة الكلام: بيضاوية 6">
            <a:extLst>
              <a:ext uri="{FF2B5EF4-FFF2-40B4-BE49-F238E27FC236}">
                <a16:creationId xmlns:a16="http://schemas.microsoft.com/office/drawing/2014/main" id="{8C02AC3E-BAA0-4843-A824-38D8985C05DD}"/>
              </a:ext>
            </a:extLst>
          </p:cNvPr>
          <p:cNvSpPr/>
          <p:nvPr/>
        </p:nvSpPr>
        <p:spPr>
          <a:xfrm>
            <a:off x="30665" y="151111"/>
            <a:ext cx="2925692" cy="2021230"/>
          </a:xfrm>
          <a:prstGeom prst="wedgeEllipseCallout">
            <a:avLst>
              <a:gd name="adj1" fmla="val 41194"/>
              <a:gd name="adj2" fmla="val 5351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91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FE01F8F9-5CB4-4D99-B9CD-9B400C3BF3C2}"/>
              </a:ext>
            </a:extLst>
          </p:cNvPr>
          <p:cNvSpPr/>
          <p:nvPr/>
        </p:nvSpPr>
        <p:spPr>
          <a:xfrm>
            <a:off x="456272" y="454149"/>
            <a:ext cx="1935687" cy="969626"/>
          </a:xfrm>
          <a:prstGeom prst="rect">
            <a:avLst/>
          </a:prstGeom>
          <a:noFill/>
        </p:spPr>
        <p:txBody>
          <a:bodyPr wrap="square" lIns="96012" tIns="48007" rIns="96012" bIns="48007">
            <a:spAutoFit/>
          </a:bodyPr>
          <a:lstStyle/>
          <a:p>
            <a:pPr algn="ctr"/>
            <a:r>
              <a:rPr lang="ar-AE" sz="5671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أدواتي</a:t>
            </a:r>
            <a:endParaRPr lang="ar-SA" sz="5671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9" name="文本框 4">
            <a:extLst>
              <a:ext uri="{FF2B5EF4-FFF2-40B4-BE49-F238E27FC236}">
                <a16:creationId xmlns:a16="http://schemas.microsoft.com/office/drawing/2014/main" id="{7DF801FE-6C8B-4E85-A376-C68214029E6B}"/>
              </a:ext>
            </a:extLst>
          </p:cNvPr>
          <p:cNvSpPr txBox="1"/>
          <p:nvPr/>
        </p:nvSpPr>
        <p:spPr>
          <a:xfrm rot="21116762">
            <a:off x="3505484" y="6199353"/>
            <a:ext cx="3789300" cy="674435"/>
          </a:xfrm>
          <a:prstGeom prst="rect">
            <a:avLst/>
          </a:prstGeom>
          <a:noFill/>
        </p:spPr>
        <p:txBody>
          <a:bodyPr wrap="square" lIns="86944" tIns="43475" rIns="86944" bIns="43475" rtlCol="0">
            <a:spAutoFit/>
          </a:bodyPr>
          <a:lstStyle/>
          <a:p>
            <a:pPr algn="ctr"/>
            <a:r>
              <a:rPr lang="ar-AE" altLang="zh-CN" sz="3812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بوابة التعلم الذكي</a:t>
            </a:r>
            <a:endParaRPr lang="ar-SA" altLang="zh-CN" sz="3812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">
            <a:extLst>
              <a:ext uri="{FF2B5EF4-FFF2-40B4-BE49-F238E27FC236}">
                <a16:creationId xmlns:a16="http://schemas.microsoft.com/office/drawing/2014/main" id="{88FAABCA-2DE5-4CD9-B39B-1869A1267C8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742" y="4354953"/>
            <a:ext cx="5989624" cy="2249298"/>
          </a:xfrm>
          <a:prstGeom prst="rect">
            <a:avLst/>
          </a:prstGeom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id="{979B2BBD-ECA7-4BDB-8AAA-3B6E6419BA8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053" y="4089853"/>
            <a:ext cx="4766914" cy="2249298"/>
          </a:xfrm>
          <a:prstGeom prst="rect">
            <a:avLst/>
          </a:prstGeom>
        </p:spPr>
      </p:pic>
      <p:sp>
        <p:nvSpPr>
          <p:cNvPr id="13" name="文本框 4">
            <a:extLst>
              <a:ext uri="{FF2B5EF4-FFF2-40B4-BE49-F238E27FC236}">
                <a16:creationId xmlns:a16="http://schemas.microsoft.com/office/drawing/2014/main" id="{2C0DEAB1-776F-4161-9CDD-95B7C29D5346}"/>
              </a:ext>
            </a:extLst>
          </p:cNvPr>
          <p:cNvSpPr txBox="1"/>
          <p:nvPr/>
        </p:nvSpPr>
        <p:spPr>
          <a:xfrm rot="21116762">
            <a:off x="11438798" y="5419739"/>
            <a:ext cx="2943377" cy="604864"/>
          </a:xfrm>
          <a:prstGeom prst="rect">
            <a:avLst/>
          </a:prstGeom>
          <a:noFill/>
        </p:spPr>
        <p:txBody>
          <a:bodyPr wrap="square" lIns="86944" tIns="43475" rIns="86944" bIns="43475" rtlCol="0">
            <a:spAutoFit/>
          </a:bodyPr>
          <a:lstStyle/>
          <a:p>
            <a:pPr algn="r" rtl="1"/>
            <a:r>
              <a:rPr lang="ar-AE" sz="3360" b="1" dirty="0">
                <a:solidFill>
                  <a:schemeClr val="bg1"/>
                </a:solidFill>
              </a:rPr>
              <a:t>الْكِتَابَ الْمَدْرَسِيَّ</a:t>
            </a:r>
            <a:endParaRPr lang="ar-EG" sz="3360" b="1" dirty="0">
              <a:solidFill>
                <a:schemeClr val="bg1"/>
              </a:solidFill>
            </a:endParaRPr>
          </a:p>
        </p:txBody>
      </p:sp>
      <p:sp>
        <p:nvSpPr>
          <p:cNvPr id="14" name="文本框 4">
            <a:extLst>
              <a:ext uri="{FF2B5EF4-FFF2-40B4-BE49-F238E27FC236}">
                <a16:creationId xmlns:a16="http://schemas.microsoft.com/office/drawing/2014/main" id="{161B8F25-79F5-4B5C-9B7D-8C0648385EF9}"/>
              </a:ext>
            </a:extLst>
          </p:cNvPr>
          <p:cNvSpPr txBox="1"/>
          <p:nvPr/>
        </p:nvSpPr>
        <p:spPr>
          <a:xfrm rot="21116762">
            <a:off x="6856362" y="5714120"/>
            <a:ext cx="4175207" cy="691041"/>
          </a:xfrm>
          <a:prstGeom prst="rect">
            <a:avLst/>
          </a:prstGeom>
          <a:noFill/>
        </p:spPr>
        <p:txBody>
          <a:bodyPr wrap="square" lIns="86944" tIns="43475" rIns="86944" bIns="43475" rtlCol="0">
            <a:spAutoFit/>
          </a:bodyPr>
          <a:lstStyle/>
          <a:p>
            <a:pPr algn="r" rtl="1"/>
            <a:r>
              <a:rPr lang="ar-AE" sz="3920" b="1" dirty="0">
                <a:solidFill>
                  <a:schemeClr val="bg1"/>
                </a:solidFill>
              </a:rPr>
              <a:t>قَلْمُ رَصَاصٌ وَدَفْتَرٌ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9E7E1FF-EEC4-4823-AD58-1346BD5469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003333">
            <a:off x="3978353" y="2878830"/>
            <a:ext cx="2676104" cy="20622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170ACEF-48E5-4BBD-A5FB-D8C1FC8AA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9552">
            <a:off x="9372030" y="3017089"/>
            <a:ext cx="770946" cy="874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AE025BE-1531-492F-B5DC-078CB435E58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39718"/>
          <a:stretch/>
        </p:blipFill>
        <p:spPr>
          <a:xfrm>
            <a:off x="14255747" y="151111"/>
            <a:ext cx="1384710" cy="1365612"/>
          </a:xfrm>
          <a:prstGeom prst="rect">
            <a:avLst/>
          </a:prstGeom>
        </p:spPr>
      </p:pic>
      <p:pic>
        <p:nvPicPr>
          <p:cNvPr id="22" name="30 Second Countdown Timer">
            <a:hlinkClick r:id="" action="ppaction://media"/>
            <a:extLst>
              <a:ext uri="{FF2B5EF4-FFF2-40B4-BE49-F238E27FC236}">
                <a16:creationId xmlns:a16="http://schemas.microsoft.com/office/drawing/2014/main" id="{1E32F0B4-A6C4-4930-93F7-E819E1EE94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4"/>
          <a:srcRect l="-3054" t="-671" r="-1" b="25863"/>
          <a:stretch/>
        </p:blipFill>
        <p:spPr>
          <a:xfrm>
            <a:off x="15887654" y="151110"/>
            <a:ext cx="1014442" cy="9427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E99F90-E248-4BA0-9CA1-B49642F6FB3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933" y="2356314"/>
            <a:ext cx="1913098" cy="1436314"/>
          </a:xfrm>
          <a:prstGeom prst="rect">
            <a:avLst/>
          </a:prstGeom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57EE8143-F84D-4C92-A719-C2C857321D5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786" y="86990"/>
            <a:ext cx="2159252" cy="12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8296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976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0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9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2">
            <a:hlinkClick r:id="rId3" action="ppaction://hlinksldjump"/>
          </p:cNvPr>
          <p:cNvSpPr/>
          <p:nvPr/>
        </p:nvSpPr>
        <p:spPr>
          <a:xfrm>
            <a:off x="13565213" y="1587248"/>
            <a:ext cx="966301" cy="9956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7995" tIns="127995" rIns="127995" bIns="127995" anchor="ctr" anchorCtr="0">
            <a:noAutofit/>
          </a:bodyPr>
          <a:lstStyle/>
          <a:p>
            <a:endParaRPr sz="3360"/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21B2E01-F077-44AD-BD6D-F6899E3BA8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500" r="624" b="78065"/>
          <a:stretch/>
        </p:blipFill>
        <p:spPr>
          <a:xfrm>
            <a:off x="1" y="1026679"/>
            <a:ext cx="332354" cy="2089552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7C2D53D8-D7EB-46A7-89AA-06DA25F7DF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9" b="97868" l="10000" r="90000">
                        <a14:foregroundMark x1="37375" y1="3412" x2="37375" y2="3412"/>
                        <a14:foregroundMark x1="18125" y1="87313" x2="55125" y2="87846"/>
                        <a14:foregroundMark x1="55125" y1="87846" x2="79250" y2="87313"/>
                        <a14:foregroundMark x1="79250" y1="87313" x2="80375" y2="87313"/>
                        <a14:foregroundMark x1="77000" y1="97974" x2="77000" y2="97974"/>
                        <a14:foregroundMark x1="33500" y1="959" x2="33500" y2="9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6833" y="1533890"/>
            <a:ext cx="2414457" cy="2468678"/>
          </a:xfrm>
          <a:prstGeom prst="rect">
            <a:avLst/>
          </a:prstGeom>
        </p:spPr>
      </p:pic>
      <p:sp>
        <p:nvSpPr>
          <p:cNvPr id="12" name="مربع نص 22">
            <a:extLst>
              <a:ext uri="{FF2B5EF4-FFF2-40B4-BE49-F238E27FC236}">
                <a16:creationId xmlns:a16="http://schemas.microsoft.com/office/drawing/2014/main" id="{5F74C38F-BF7F-47DE-B03B-76F1C448801E}"/>
              </a:ext>
            </a:extLst>
          </p:cNvPr>
          <p:cNvSpPr txBox="1"/>
          <p:nvPr/>
        </p:nvSpPr>
        <p:spPr>
          <a:xfrm>
            <a:off x="10309291" y="4049326"/>
            <a:ext cx="3649541" cy="4801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52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أسْتَأْذِن قَبْل التَّحدث.</a:t>
            </a:r>
            <a:endParaRPr lang="ar-SA" sz="252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مربع نص 22">
            <a:extLst>
              <a:ext uri="{FF2B5EF4-FFF2-40B4-BE49-F238E27FC236}">
                <a16:creationId xmlns:a16="http://schemas.microsoft.com/office/drawing/2014/main" id="{C7027CFA-A3B7-41C4-B853-0E3929818593}"/>
              </a:ext>
            </a:extLst>
          </p:cNvPr>
          <p:cNvSpPr txBox="1"/>
          <p:nvPr/>
        </p:nvSpPr>
        <p:spPr>
          <a:xfrm>
            <a:off x="6659750" y="5822660"/>
            <a:ext cx="3649541" cy="4801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52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أصْغي جَيِّدًا للدَّرس.</a:t>
            </a:r>
            <a:endParaRPr lang="ar-SA" sz="252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22">
            <a:extLst>
              <a:ext uri="{FF2B5EF4-FFF2-40B4-BE49-F238E27FC236}">
                <a16:creationId xmlns:a16="http://schemas.microsoft.com/office/drawing/2014/main" id="{A45BD01C-A58D-4EA2-87BD-4D7F289BDF0A}"/>
              </a:ext>
            </a:extLst>
          </p:cNvPr>
          <p:cNvSpPr txBox="1"/>
          <p:nvPr/>
        </p:nvSpPr>
        <p:spPr>
          <a:xfrm>
            <a:off x="1739457" y="8460902"/>
            <a:ext cx="4742774" cy="4801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52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أُحافِظ عَلى نَظافة الصَّف.</a:t>
            </a:r>
            <a:endParaRPr lang="ar-SA" sz="252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22">
            <a:extLst>
              <a:ext uri="{FF2B5EF4-FFF2-40B4-BE49-F238E27FC236}">
                <a16:creationId xmlns:a16="http://schemas.microsoft.com/office/drawing/2014/main" id="{F64E93D4-7B21-4627-820F-F18C58914165}"/>
              </a:ext>
            </a:extLst>
          </p:cNvPr>
          <p:cNvSpPr txBox="1"/>
          <p:nvPr/>
        </p:nvSpPr>
        <p:spPr>
          <a:xfrm>
            <a:off x="4319154" y="2777354"/>
            <a:ext cx="3649541" cy="4801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52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أَلْتَزم بِلِبْس الْكَمامة.</a:t>
            </a:r>
            <a:endParaRPr lang="ar-SA" sz="252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22">
            <a:extLst>
              <a:ext uri="{FF2B5EF4-FFF2-40B4-BE49-F238E27FC236}">
                <a16:creationId xmlns:a16="http://schemas.microsoft.com/office/drawing/2014/main" id="{291DE912-D30B-4C06-9500-BE06F66691E3}"/>
              </a:ext>
            </a:extLst>
          </p:cNvPr>
          <p:cNvSpPr txBox="1"/>
          <p:nvPr/>
        </p:nvSpPr>
        <p:spPr>
          <a:xfrm>
            <a:off x="721557" y="3655723"/>
            <a:ext cx="3649541" cy="8679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52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أَحْرِص على الْجلوس في مَكاني.</a:t>
            </a:r>
            <a:endParaRPr lang="ar-SA" sz="252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7" name="مربع نص 22">
            <a:extLst>
              <a:ext uri="{FF2B5EF4-FFF2-40B4-BE49-F238E27FC236}">
                <a16:creationId xmlns:a16="http://schemas.microsoft.com/office/drawing/2014/main" id="{C3013B41-4085-427F-AC4F-4066A1C2E091}"/>
              </a:ext>
            </a:extLst>
          </p:cNvPr>
          <p:cNvSpPr txBox="1"/>
          <p:nvPr/>
        </p:nvSpPr>
        <p:spPr>
          <a:xfrm>
            <a:off x="10488446" y="8257648"/>
            <a:ext cx="4175255" cy="8679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52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لا أُشارِك أَدَواتي الْمدرسية مَعَ زُمَلائي.</a:t>
            </a:r>
            <a:endParaRPr lang="ar-SA" sz="252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8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id="{0BB48CFF-37C0-4E84-831A-54481FEAD3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65" b="92908" l="3901" r="96809">
                        <a14:foregroundMark x1="3901" y1="52837" x2="3901" y2="52837"/>
                        <a14:foregroundMark x1="3901" y1="52837" x2="6028" y2="56383"/>
                        <a14:foregroundMark x1="8333" y1="63121" x2="8333" y2="63121"/>
                        <a14:foregroundMark x1="8333" y1="60816" x2="12234" y2="70213"/>
                        <a14:foregroundMark x1="32801" y1="89539" x2="50000" y2="93262"/>
                        <a14:foregroundMark x1="50000" y1="93262" x2="67553" y2="88652"/>
                        <a14:foregroundMark x1="90248" y1="65957" x2="91844" y2="55142"/>
                        <a14:foregroundMark x1="96809" y1="54433" x2="96809" y2="54433"/>
                        <a14:foregroundMark x1="73050" y1="8156" x2="73050" y2="8156"/>
                        <a14:foregroundMark x1="65957" y1="5319" x2="65957" y2="5319"/>
                        <a14:foregroundMark x1="46277" y1="8333" x2="50887" y2="5674"/>
                        <a14:foregroundMark x1="68262" y1="6560" x2="73759" y2="4965"/>
                        <a14:foregroundMark x1="82801" y1="7979" x2="78191" y2="136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14836" y="1026678"/>
            <a:ext cx="1906150" cy="1906150"/>
          </a:xfrm>
          <a:prstGeom prst="rect">
            <a:avLst/>
          </a:prstGeom>
        </p:spPr>
      </p:pic>
      <p:pic>
        <p:nvPicPr>
          <p:cNvPr id="19" name="Picture 18" descr="Diagram&#10;&#10;Description automatically generated">
            <a:extLst>
              <a:ext uri="{FF2B5EF4-FFF2-40B4-BE49-F238E27FC236}">
                <a16:creationId xmlns:a16="http://schemas.microsoft.com/office/drawing/2014/main" id="{970973A6-96AC-4DD0-B881-024CBF7E4A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5833" l="8611" r="90000">
                        <a14:foregroundMark x1="9167" y1="95833" x2="8611" y2="78611"/>
                        <a14:foregroundMark x1="43333" y1="87222" x2="43333" y2="87222"/>
                        <a14:foregroundMark x1="28333" y1="32222" x2="28333" y2="32222"/>
                        <a14:foregroundMark x1="88333" y1="82778" x2="71667" y2="79722"/>
                        <a14:foregroundMark x1="61111" y1="75278" x2="59444" y2="70833"/>
                        <a14:foregroundMark x1="39444" y1="75556" x2="39444" y2="72500"/>
                        <a14:foregroundMark x1="39722" y1="87500" x2="60833" y2="87500"/>
                        <a14:foregroundMark x1="49444" y1="83889" x2="47500" y2="83611"/>
                        <a14:foregroundMark x1="51389" y1="83611" x2="51389" y2="83611"/>
                        <a14:foregroundMark x1="45556" y1="83056" x2="45556" y2="83056"/>
                        <a14:foregroundMark x1="45556" y1="83056" x2="45556" y2="81389"/>
                        <a14:foregroundMark x1="40000" y1="79722" x2="40000" y2="79722"/>
                        <a14:foregroundMark x1="60556" y1="77500" x2="60556" y2="7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0229" y="662545"/>
            <a:ext cx="3072384" cy="3072384"/>
          </a:xfrm>
          <a:prstGeom prst="rect">
            <a:avLst/>
          </a:prstGeom>
        </p:spPr>
      </p:pic>
      <p:pic>
        <p:nvPicPr>
          <p:cNvPr id="20" name="Picture 1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B6454C7-0ECC-4DB5-A306-6A22F4D6A6D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17" b="89807" l="9609" r="89858">
                        <a14:foregroundMark x1="9609" y1="80716" x2="9609" y2="80716"/>
                        <a14:foregroundMark x1="34342" y1="70523" x2="44484" y2="73554"/>
                        <a14:foregroundMark x1="70641" y1="53719" x2="71174" y2="46832"/>
                        <a14:foregroundMark x1="89146" y1="59504" x2="89146" y2="59504"/>
                        <a14:foregroundMark x1="89502" y1="54821" x2="89502" y2="54821"/>
                        <a14:foregroundMark x1="89324" y1="51515" x2="89324" y2="51515"/>
                        <a14:foregroundMark x1="87189" y1="48760" x2="87189" y2="48760"/>
                        <a14:foregroundMark x1="83096" y1="50138" x2="83096" y2="50138"/>
                        <a14:foregroundMark x1="36299" y1="58953" x2="32562" y2="54270"/>
                        <a14:foregroundMark x1="17616" y1="47107" x2="17616" y2="47107"/>
                        <a14:foregroundMark x1="22598" y1="48209" x2="22598" y2="48209"/>
                        <a14:foregroundMark x1="22598" y1="49311" x2="22598" y2="49311"/>
                        <a14:foregroundMark x1="16192" y1="52066" x2="16192" y2="52066"/>
                      </a14:backgroundRemoval>
                    </a14:imgEffect>
                  </a14:imgLayer>
                </a14:imgProps>
              </a:ext>
            </a:extLst>
          </a:blip>
          <a:srcRect l="6666" t="18983" r="6666" b="11961"/>
          <a:stretch/>
        </p:blipFill>
        <p:spPr>
          <a:xfrm>
            <a:off x="7323450" y="3931696"/>
            <a:ext cx="2414459" cy="1944068"/>
          </a:xfrm>
          <a:prstGeom prst="rect">
            <a:avLst/>
          </a:prstGeom>
        </p:spPr>
      </p:pic>
      <p:pic>
        <p:nvPicPr>
          <p:cNvPr id="21" name="Picture 20" descr="A group of kids in a classroom&#10;&#10;Description automatically generated with low confidence">
            <a:extLst>
              <a:ext uri="{FF2B5EF4-FFF2-40B4-BE49-F238E27FC236}">
                <a16:creationId xmlns:a16="http://schemas.microsoft.com/office/drawing/2014/main" id="{C5D19851-1EAE-4857-B9EB-21F967094C2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68039" y="5361487"/>
            <a:ext cx="2541534" cy="3172404"/>
          </a:xfrm>
          <a:prstGeom prst="rect">
            <a:avLst/>
          </a:prstGeom>
        </p:spPr>
      </p:pic>
      <p:pic>
        <p:nvPicPr>
          <p:cNvPr id="22" name="Picture 21" descr="A picture containing toy&#10;&#10;Description automatically generated">
            <a:extLst>
              <a:ext uri="{FF2B5EF4-FFF2-40B4-BE49-F238E27FC236}">
                <a16:creationId xmlns:a16="http://schemas.microsoft.com/office/drawing/2014/main" id="{044EC07E-3040-4944-9C67-F2435C80CB8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27660" y1="81407" x2="27660" y2="81407"/>
                        <a14:foregroundMark x1="26950" y1="46231" x2="26950" y2="46231"/>
                        <a14:foregroundMark x1="32801" y1="46734" x2="32801" y2="46734"/>
                        <a14:foregroundMark x1="44681" y1="47739" x2="44681" y2="47739"/>
                        <a14:foregroundMark x1="80674" y1="41206" x2="80674" y2="41206"/>
                        <a14:foregroundMark x1="84043" y1="37940" x2="84043" y2="37940"/>
                        <a14:foregroundMark x1="78723" y1="37186" x2="78723" y2="37186"/>
                        <a14:foregroundMark x1="78014" y1="37186" x2="78014" y2="37186"/>
                        <a14:foregroundMark x1="71986" y1="39950" x2="71986" y2="39950"/>
                        <a14:foregroundMark x1="87766" y1="42211" x2="87766" y2="42211"/>
                        <a14:foregroundMark x1="78369" y1="30905" x2="78369" y2="30905"/>
                        <a14:foregroundMark x1="85993" y1="33417" x2="85993" y2="33417"/>
                        <a14:foregroundMark x1="79610" y1="51508" x2="79610" y2="51508"/>
                        <a14:foregroundMark x1="29255" y1="64824" x2="29255" y2="64824"/>
                        <a14:foregroundMark x1="40426" y1="46482" x2="40426" y2="46482"/>
                        <a14:foregroundMark x1="77128" y1="74623" x2="77128" y2="74623"/>
                        <a14:foregroundMark x1="72872" y1="80905" x2="72872" y2="80905"/>
                        <a14:foregroundMark x1="31028" y1="38693" x2="31028" y2="38693"/>
                        <a14:foregroundMark x1="25000" y1="39950" x2="25000" y2="39950"/>
                        <a14:foregroundMark x1="76064" y1="65075" x2="80496" y2="41960"/>
                        <a14:foregroundMark x1="72695" y1="74874" x2="72695" y2="74874"/>
                        <a14:foregroundMark x1="34043" y1="48995" x2="36879" y2="67085"/>
                      </a14:backgroundRemoval>
                    </a14:imgEffect>
                  </a14:imgLayer>
                </a14:imgProps>
              </a:ext>
            </a:extLst>
          </a:blip>
          <a:srcRect l="12866" t="27576" r="9018" b="11660"/>
          <a:stretch/>
        </p:blipFill>
        <p:spPr>
          <a:xfrm>
            <a:off x="10715093" y="6473628"/>
            <a:ext cx="3685224" cy="2022903"/>
          </a:xfrm>
          <a:prstGeom prst="rect">
            <a:avLst/>
          </a:prstGeom>
        </p:spPr>
      </p:pic>
      <p:pic>
        <p:nvPicPr>
          <p:cNvPr id="23" name="Picture 22" descr="A picture containing logo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0AB2E5ED-1D5D-46F7-9569-9F1F2064BD86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4433" r="96986">
                        <a14:foregroundMark x1="22340" y1="40548" x2="22340" y2="40548"/>
                        <a14:foregroundMark x1="32801" y1="32740" x2="32801" y2="32740"/>
                        <a14:foregroundMark x1="40780" y1="29315" x2="40780" y2="29315"/>
                        <a14:foregroundMark x1="53901" y1="28082" x2="53901" y2="28082"/>
                        <a14:foregroundMark x1="60284" y1="27534" x2="60284" y2="27534"/>
                        <a14:foregroundMark x1="73050" y1="34521" x2="73050" y2="34521"/>
                        <a14:foregroundMark x1="80142" y1="44384" x2="80142" y2="44384"/>
                        <a14:foregroundMark x1="83511" y1="52192" x2="83511" y2="52192"/>
                        <a14:foregroundMark x1="76773" y1="58219" x2="76773" y2="58219"/>
                        <a14:foregroundMark x1="73050" y1="66986" x2="73050" y2="66986"/>
                        <a14:foregroundMark x1="64007" y1="71918" x2="64007" y2="71918"/>
                        <a14:foregroundMark x1="52837" y1="76849" x2="52837" y2="76849"/>
                        <a14:foregroundMark x1="44504" y1="73014" x2="44504" y2="73014"/>
                        <a14:foregroundMark x1="34752" y1="69589" x2="34752" y2="69589"/>
                        <a14:foregroundMark x1="27660" y1="63425" x2="27660" y2="63425"/>
                        <a14:foregroundMark x1="23050" y1="54795" x2="23050" y2="54795"/>
                        <a14:foregroundMark x1="22340" y1="47534" x2="22340" y2="47534"/>
                        <a14:foregroundMark x1="35816" y1="35342" x2="35816" y2="35342"/>
                        <a14:foregroundMark x1="48227" y1="17671" x2="48227" y2="17671"/>
                        <a14:foregroundMark x1="52837" y1="17945" x2="52837" y2="17945"/>
                        <a14:foregroundMark x1="67376" y1="20274" x2="67376" y2="20274"/>
                        <a14:foregroundMark x1="78723" y1="25479" x2="78723" y2="25479"/>
                        <a14:foregroundMark x1="91844" y1="36575" x2="91844" y2="36575"/>
                        <a14:foregroundMark x1="96986" y1="42055" x2="96986" y2="42055"/>
                        <a14:foregroundMark x1="4433" y1="49863" x2="4433" y2="49863"/>
                      </a14:backgroundRemoval>
                    </a14:imgEffect>
                  </a14:imgLayer>
                </a14:imgProps>
              </a:ext>
            </a:extLst>
          </a:blip>
          <a:srcRect t="12922" b="8622"/>
          <a:stretch/>
        </p:blipFill>
        <p:spPr>
          <a:xfrm>
            <a:off x="13793748" y="2349530"/>
            <a:ext cx="3303993" cy="335510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58D8D5A-2B23-4B52-8D94-37078CB8218A}"/>
              </a:ext>
            </a:extLst>
          </p:cNvPr>
          <p:cNvSpPr txBox="1"/>
          <p:nvPr/>
        </p:nvSpPr>
        <p:spPr>
          <a:xfrm>
            <a:off x="14400314" y="5330356"/>
            <a:ext cx="2147929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504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قوانين الصف</a:t>
            </a:r>
            <a:endParaRPr lang="en-US" sz="504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 descr="صورة تحتوي على عنصر, ساعة حائط, غرفة&#10;&#10;تم إنشاء الوصف تلقائياً">
            <a:extLst>
              <a:ext uri="{FF2B5EF4-FFF2-40B4-BE49-F238E27FC236}">
                <a16:creationId xmlns:a16="http://schemas.microsoft.com/office/drawing/2014/main" id="{30EBCA41-BF17-4ECE-A59D-77A3D2014B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2" t="16000" r="8426"/>
          <a:stretch/>
        </p:blipFill>
        <p:spPr>
          <a:xfrm>
            <a:off x="328249" y="3157246"/>
            <a:ext cx="7306759" cy="6189327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1D4888D6-C0F2-42E8-ADCA-7DC575BAE564}"/>
              </a:ext>
            </a:extLst>
          </p:cNvPr>
          <p:cNvSpPr txBox="1"/>
          <p:nvPr/>
        </p:nvSpPr>
        <p:spPr>
          <a:xfrm>
            <a:off x="4549493" y="692709"/>
            <a:ext cx="10201891" cy="1988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80183"/>
            <a:r>
              <a:rPr lang="ar-SA" sz="12320" b="1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الروتين اليومي</a:t>
            </a:r>
            <a:endParaRPr lang="en-US" sz="12320" b="1" dirty="0">
              <a:ln w="381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5B9BD5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latin typeface="Calibri" panose="020F0502020204030204"/>
            </a:endParaRPr>
          </a:p>
        </p:txBody>
      </p:sp>
      <p:pic>
        <p:nvPicPr>
          <p:cNvPr id="9" name="صورة 8" descr="صورة تحتوي على ساعة حائط, عنصر, قراءة, وقت&#10;&#10;تم إنشاء الوصف تلقائياً">
            <a:extLst>
              <a:ext uri="{FF2B5EF4-FFF2-40B4-BE49-F238E27FC236}">
                <a16:creationId xmlns:a16="http://schemas.microsoft.com/office/drawing/2014/main" id="{22CD53BB-AF35-480A-9E8D-E33900D3A8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838" y="3403613"/>
            <a:ext cx="8449058" cy="5696593"/>
          </a:xfrm>
          <a:prstGeom prst="rect">
            <a:avLst/>
          </a:prstGeom>
        </p:spPr>
      </p:pic>
      <p:pic>
        <p:nvPicPr>
          <p:cNvPr id="5" name="صورة 4" descr="صورة تحتوي على عنصر, ساعة حائط&#10;&#10;تم إنشاء الوصف تلقائياً">
            <a:extLst>
              <a:ext uri="{FF2B5EF4-FFF2-40B4-BE49-F238E27FC236}">
                <a16:creationId xmlns:a16="http://schemas.microsoft.com/office/drawing/2014/main" id="{3AA6A34B-DFD2-486C-A443-E4FE4E1E06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" y="1"/>
            <a:ext cx="3574603" cy="271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402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Nature Landscape - Cartoon Background Vector Royalty-Free Stock Image -  Storyblocks">
            <a:extLst>
              <a:ext uri="{FF2B5EF4-FFF2-40B4-BE49-F238E27FC236}">
                <a16:creationId xmlns:a16="http://schemas.microsoft.com/office/drawing/2014/main" id="{DEC84F79-54A1-45BE-9EEA-D746D8316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7068798" cy="96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93AFBE9-92DD-4314-B093-CF7941287284}"/>
              </a:ext>
            </a:extLst>
          </p:cNvPr>
          <p:cNvSpPr/>
          <p:nvPr/>
        </p:nvSpPr>
        <p:spPr>
          <a:xfrm>
            <a:off x="1110302" y="228433"/>
            <a:ext cx="14848200" cy="8664273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6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F1FDA0-40F2-4BB2-9409-07CE65D6AE8D}"/>
              </a:ext>
            </a:extLst>
          </p:cNvPr>
          <p:cNvSpPr/>
          <p:nvPr/>
        </p:nvSpPr>
        <p:spPr>
          <a:xfrm>
            <a:off x="12514766" y="62167"/>
            <a:ext cx="2664640" cy="1292662"/>
          </a:xfrm>
          <a:prstGeom prst="rect">
            <a:avLst/>
          </a:prstGeom>
          <a:noFill/>
        </p:spPr>
        <p:txBody>
          <a:bodyPr wrap="none" lIns="128016" tIns="64008" rIns="128016" bIns="64008">
            <a:spAutoFit/>
          </a:bodyPr>
          <a:lstStyle/>
          <a:p>
            <a:pPr algn="ctr"/>
            <a:r>
              <a:rPr lang="ar-AE" sz="756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أشاهد :</a:t>
            </a:r>
            <a:endParaRPr lang="en-US" sz="756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4" name="videoplayback">
            <a:hlinkClick r:id="" action="ppaction://media"/>
            <a:extLst>
              <a:ext uri="{FF2B5EF4-FFF2-40B4-BE49-F238E27FC236}">
                <a16:creationId xmlns:a16="http://schemas.microsoft.com/office/drawing/2014/main" id="{99A7F820-C7FA-4940-BF7C-5D459B96BA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0302" y="1300163"/>
            <a:ext cx="14848200" cy="775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75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7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93AFBE9-92DD-4314-B093-CF7941287284}"/>
              </a:ext>
            </a:extLst>
          </p:cNvPr>
          <p:cNvSpPr/>
          <p:nvPr/>
        </p:nvSpPr>
        <p:spPr>
          <a:xfrm>
            <a:off x="1110302" y="308444"/>
            <a:ext cx="14848200" cy="8664273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60" dirty="0"/>
          </a:p>
        </p:txBody>
      </p:sp>
      <p:pic>
        <p:nvPicPr>
          <p:cNvPr id="2050" name="Picture 2" descr="عناصر القصة">
            <a:extLst>
              <a:ext uri="{FF2B5EF4-FFF2-40B4-BE49-F238E27FC236}">
                <a16:creationId xmlns:a16="http://schemas.microsoft.com/office/drawing/2014/main" id="{F9BB78EA-A609-4926-947C-09477214B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42"/>
            <a:ext cx="17068800" cy="96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72E622B-F73B-450A-8F5D-E1C0E7B0C633}"/>
              </a:ext>
            </a:extLst>
          </p:cNvPr>
          <p:cNvSpPr/>
          <p:nvPr/>
        </p:nvSpPr>
        <p:spPr>
          <a:xfrm>
            <a:off x="3410982" y="1955801"/>
            <a:ext cx="7613110" cy="4782848"/>
          </a:xfrm>
          <a:prstGeom prst="rect">
            <a:avLst/>
          </a:prstGeom>
          <a:noFill/>
        </p:spPr>
        <p:txBody>
          <a:bodyPr wrap="none" lIns="128016" tIns="64008" rIns="128016" bIns="64008">
            <a:spAutoFit/>
          </a:bodyPr>
          <a:lstStyle/>
          <a:p>
            <a:pPr algn="ctr"/>
            <a:r>
              <a:rPr lang="ar-AE" sz="100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نبدأ معًا برنامج </a:t>
            </a:r>
          </a:p>
          <a:p>
            <a:pPr algn="ctr"/>
            <a:r>
              <a:rPr lang="ar-AE" sz="100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أُثبِّتُ مهاراتي </a:t>
            </a:r>
          </a:p>
          <a:p>
            <a:pPr algn="ctr"/>
            <a:r>
              <a:rPr lang="ar-AE" sz="100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صف ثاني 1+ 2 </a:t>
            </a:r>
            <a:endParaRPr lang="en-US" sz="1008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735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فرغة للاطفال خلفيات للكتابة عليها للاطفال">
            <a:extLst>
              <a:ext uri="{FF2B5EF4-FFF2-40B4-BE49-F238E27FC236}">
                <a16:creationId xmlns:a16="http://schemas.microsoft.com/office/drawing/2014/main" id="{B65E987E-2727-4965-AE0E-3468F20BFC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6" r="1065" b="4046"/>
          <a:stretch/>
        </p:blipFill>
        <p:spPr bwMode="auto">
          <a:xfrm>
            <a:off x="0" y="0"/>
            <a:ext cx="17068800" cy="9601200"/>
          </a:xfrm>
          <a:prstGeom prst="rect">
            <a:avLst/>
          </a:prstGeom>
          <a:solidFill>
            <a:schemeClr val="accent5"/>
          </a:solid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11A1269-22BA-42DC-8202-8E92AE0D93CC}"/>
              </a:ext>
            </a:extLst>
          </p:cNvPr>
          <p:cNvSpPr/>
          <p:nvPr/>
        </p:nvSpPr>
        <p:spPr>
          <a:xfrm>
            <a:off x="3128867" y="927121"/>
            <a:ext cx="9066557" cy="1292662"/>
          </a:xfrm>
          <a:prstGeom prst="rect">
            <a:avLst/>
          </a:prstGeom>
          <a:noFill/>
        </p:spPr>
        <p:txBody>
          <a:bodyPr wrap="square" lIns="128016" tIns="64008" rIns="128016" bIns="64008">
            <a:spAutoFit/>
          </a:bodyPr>
          <a:lstStyle/>
          <a:p>
            <a:pPr algn="ctr"/>
            <a:r>
              <a:rPr lang="ar-AE" sz="756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اقرأُ أسماء الحروف التاية :</a:t>
            </a:r>
            <a:endParaRPr lang="en-US" sz="756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0E79DD-7964-4D74-A014-E03165E1042E}"/>
              </a:ext>
            </a:extLst>
          </p:cNvPr>
          <p:cNvSpPr/>
          <p:nvPr/>
        </p:nvSpPr>
        <p:spPr>
          <a:xfrm>
            <a:off x="2749084" y="1916367"/>
            <a:ext cx="11684737" cy="5278496"/>
          </a:xfrm>
          <a:prstGeom prst="rect">
            <a:avLst/>
          </a:prstGeom>
          <a:noFill/>
        </p:spPr>
        <p:txBody>
          <a:bodyPr wrap="none" lIns="128016" tIns="64008" rIns="128016" bIns="64008">
            <a:spAutoFit/>
          </a:bodyPr>
          <a:lstStyle/>
          <a:p>
            <a:pPr algn="ctr"/>
            <a:r>
              <a:rPr lang="ar-AE" sz="33461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د ذ ر ز </a:t>
            </a:r>
            <a:endParaRPr lang="en-US" sz="33461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76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Nature Landscape - Cartoon Background Vector Royalty-Free Stock Image -  Storyblocks">
            <a:extLst>
              <a:ext uri="{FF2B5EF4-FFF2-40B4-BE49-F238E27FC236}">
                <a16:creationId xmlns:a16="http://schemas.microsoft.com/office/drawing/2014/main" id="{8D865E12-C5B4-4FD5-8CB4-ABAD7605D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7068798" cy="96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ardrop 11">
            <a:extLst>
              <a:ext uri="{FF2B5EF4-FFF2-40B4-BE49-F238E27FC236}">
                <a16:creationId xmlns:a16="http://schemas.microsoft.com/office/drawing/2014/main" id="{20919426-2EAD-4EE1-94DA-711D7D4022E8}"/>
              </a:ext>
            </a:extLst>
          </p:cNvPr>
          <p:cNvSpPr/>
          <p:nvPr/>
        </p:nvSpPr>
        <p:spPr>
          <a:xfrm rot="8459141" flipH="1">
            <a:off x="11144630" y="3078068"/>
            <a:ext cx="3042702" cy="2210678"/>
          </a:xfrm>
          <a:prstGeom prst="teardrop">
            <a:avLst>
              <a:gd name="adj" fmla="val 103335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60"/>
          </a:p>
        </p:txBody>
      </p:sp>
      <p:sp>
        <p:nvSpPr>
          <p:cNvPr id="11" name="Teardrop 10">
            <a:extLst>
              <a:ext uri="{FF2B5EF4-FFF2-40B4-BE49-F238E27FC236}">
                <a16:creationId xmlns:a16="http://schemas.microsoft.com/office/drawing/2014/main" id="{A8B019A4-EC20-4F32-9B68-17023644F466}"/>
              </a:ext>
            </a:extLst>
          </p:cNvPr>
          <p:cNvSpPr/>
          <p:nvPr/>
        </p:nvSpPr>
        <p:spPr>
          <a:xfrm rot="10800000" flipH="1">
            <a:off x="8607427" y="6834673"/>
            <a:ext cx="3042702" cy="2366859"/>
          </a:xfrm>
          <a:prstGeom prst="teardrop">
            <a:avLst>
              <a:gd name="adj" fmla="val 103335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60"/>
          </a:p>
        </p:txBody>
      </p:sp>
      <p:sp>
        <p:nvSpPr>
          <p:cNvPr id="3" name="Teardrop 2">
            <a:extLst>
              <a:ext uri="{FF2B5EF4-FFF2-40B4-BE49-F238E27FC236}">
                <a16:creationId xmlns:a16="http://schemas.microsoft.com/office/drawing/2014/main" id="{C5D8FD2E-FDB3-4AE4-A70C-AA361EE0AB4F}"/>
              </a:ext>
            </a:extLst>
          </p:cNvPr>
          <p:cNvSpPr/>
          <p:nvPr/>
        </p:nvSpPr>
        <p:spPr>
          <a:xfrm rot="17740722" flipH="1">
            <a:off x="4058681" y="6735406"/>
            <a:ext cx="3042702" cy="2210678"/>
          </a:xfrm>
          <a:prstGeom prst="teardrop">
            <a:avLst>
              <a:gd name="adj" fmla="val 103335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6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E97277AC-BA36-47F3-8E05-7FF80E4F3713}"/>
              </a:ext>
            </a:extLst>
          </p:cNvPr>
          <p:cNvSpPr/>
          <p:nvPr/>
        </p:nvSpPr>
        <p:spPr>
          <a:xfrm>
            <a:off x="2892856" y="1255412"/>
            <a:ext cx="3810602" cy="3200400"/>
          </a:xfrm>
          <a:prstGeom prst="flowChartConnector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6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دي</a:t>
            </a:r>
            <a:endParaRPr lang="en-US" sz="16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8108C51E-0664-44CC-903F-87E0CE7B69BC}"/>
              </a:ext>
            </a:extLst>
          </p:cNvPr>
          <p:cNvSpPr/>
          <p:nvPr/>
        </p:nvSpPr>
        <p:spPr>
          <a:xfrm>
            <a:off x="6337410" y="259230"/>
            <a:ext cx="3200400" cy="3200400"/>
          </a:xfrm>
          <a:prstGeom prst="flowChartConnector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6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دَ</a:t>
            </a:r>
            <a:endParaRPr lang="en-US" sz="16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F5E8C479-81B2-4018-9F12-302D452AF712}"/>
              </a:ext>
            </a:extLst>
          </p:cNvPr>
          <p:cNvSpPr/>
          <p:nvPr/>
        </p:nvSpPr>
        <p:spPr>
          <a:xfrm>
            <a:off x="3061661" y="4148314"/>
            <a:ext cx="3439134" cy="3200400"/>
          </a:xfrm>
          <a:prstGeom prst="flowChartConnector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6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دو</a:t>
            </a:r>
            <a:endParaRPr lang="en-US" sz="16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6225CAF1-30BE-41C2-B957-42E85155666C}"/>
              </a:ext>
            </a:extLst>
          </p:cNvPr>
          <p:cNvSpPr/>
          <p:nvPr/>
        </p:nvSpPr>
        <p:spPr>
          <a:xfrm>
            <a:off x="6031249" y="5833182"/>
            <a:ext cx="3200400" cy="3200400"/>
          </a:xfrm>
          <a:prstGeom prst="flowChartConnector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ar-AE" sz="8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ar-AE" sz="1932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دا</a:t>
            </a:r>
            <a:endParaRPr lang="en-US" sz="1932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0EAB50DE-DE8F-4EF4-B529-9F18649F6726}"/>
              </a:ext>
            </a:extLst>
          </p:cNvPr>
          <p:cNvSpPr/>
          <p:nvPr/>
        </p:nvSpPr>
        <p:spPr>
          <a:xfrm>
            <a:off x="9065726" y="4743387"/>
            <a:ext cx="3200400" cy="3200400"/>
          </a:xfrm>
          <a:prstGeom prst="flowChartConnector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932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دِ</a:t>
            </a:r>
            <a:endParaRPr lang="en-US" sz="1932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DF83FA4A-55E6-4F4C-AD73-F3C1F9A52002}"/>
              </a:ext>
            </a:extLst>
          </p:cNvPr>
          <p:cNvSpPr/>
          <p:nvPr/>
        </p:nvSpPr>
        <p:spPr>
          <a:xfrm>
            <a:off x="8949838" y="2034523"/>
            <a:ext cx="3200400" cy="3200400"/>
          </a:xfrm>
          <a:prstGeom prst="flowChartConnector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932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دُ</a:t>
            </a:r>
            <a:endParaRPr lang="en-US" sz="1932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6D85E7D5-71BB-4C44-A899-BD3DF759146F}"/>
              </a:ext>
            </a:extLst>
          </p:cNvPr>
          <p:cNvSpPr/>
          <p:nvPr/>
        </p:nvSpPr>
        <p:spPr>
          <a:xfrm flipH="1">
            <a:off x="5681500" y="2988108"/>
            <a:ext cx="4259689" cy="3973831"/>
          </a:xfrm>
          <a:prstGeom prst="flowChartConnector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786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د</a:t>
            </a:r>
            <a:endParaRPr lang="en-US" sz="2786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6190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Nature Landscape - Cartoon Background Vector Royalty-Free Stock Image -  Storyblocks">
            <a:extLst>
              <a:ext uri="{FF2B5EF4-FFF2-40B4-BE49-F238E27FC236}">
                <a16:creationId xmlns:a16="http://schemas.microsoft.com/office/drawing/2014/main" id="{8D865E12-C5B4-4FD5-8CB4-ABAD7605D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7068798" cy="96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ardrop 11">
            <a:extLst>
              <a:ext uri="{FF2B5EF4-FFF2-40B4-BE49-F238E27FC236}">
                <a16:creationId xmlns:a16="http://schemas.microsoft.com/office/drawing/2014/main" id="{20919426-2EAD-4EE1-94DA-711D7D4022E8}"/>
              </a:ext>
            </a:extLst>
          </p:cNvPr>
          <p:cNvSpPr/>
          <p:nvPr/>
        </p:nvSpPr>
        <p:spPr>
          <a:xfrm rot="8459141" flipH="1">
            <a:off x="11144630" y="3078068"/>
            <a:ext cx="3042702" cy="2210678"/>
          </a:xfrm>
          <a:prstGeom prst="teardrop">
            <a:avLst>
              <a:gd name="adj" fmla="val 103335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60"/>
          </a:p>
        </p:txBody>
      </p:sp>
      <p:sp>
        <p:nvSpPr>
          <p:cNvPr id="11" name="Teardrop 10">
            <a:extLst>
              <a:ext uri="{FF2B5EF4-FFF2-40B4-BE49-F238E27FC236}">
                <a16:creationId xmlns:a16="http://schemas.microsoft.com/office/drawing/2014/main" id="{A8B019A4-EC20-4F32-9B68-17023644F466}"/>
              </a:ext>
            </a:extLst>
          </p:cNvPr>
          <p:cNvSpPr/>
          <p:nvPr/>
        </p:nvSpPr>
        <p:spPr>
          <a:xfrm rot="10800000" flipH="1">
            <a:off x="8607427" y="6834673"/>
            <a:ext cx="3042702" cy="2366859"/>
          </a:xfrm>
          <a:prstGeom prst="teardrop">
            <a:avLst>
              <a:gd name="adj" fmla="val 103335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60"/>
          </a:p>
        </p:txBody>
      </p:sp>
      <p:sp>
        <p:nvSpPr>
          <p:cNvPr id="3" name="Teardrop 2">
            <a:extLst>
              <a:ext uri="{FF2B5EF4-FFF2-40B4-BE49-F238E27FC236}">
                <a16:creationId xmlns:a16="http://schemas.microsoft.com/office/drawing/2014/main" id="{C5D8FD2E-FDB3-4AE4-A70C-AA361EE0AB4F}"/>
              </a:ext>
            </a:extLst>
          </p:cNvPr>
          <p:cNvSpPr/>
          <p:nvPr/>
        </p:nvSpPr>
        <p:spPr>
          <a:xfrm rot="17740722" flipH="1">
            <a:off x="4058681" y="6735406"/>
            <a:ext cx="3042702" cy="2210678"/>
          </a:xfrm>
          <a:prstGeom prst="teardrop">
            <a:avLst>
              <a:gd name="adj" fmla="val 103335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6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E97277AC-BA36-47F3-8E05-7FF80E4F3713}"/>
              </a:ext>
            </a:extLst>
          </p:cNvPr>
          <p:cNvSpPr/>
          <p:nvPr/>
        </p:nvSpPr>
        <p:spPr>
          <a:xfrm>
            <a:off x="2892856" y="1255412"/>
            <a:ext cx="3810602" cy="3200400"/>
          </a:xfrm>
          <a:prstGeom prst="flowChartConnector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6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ذي</a:t>
            </a:r>
            <a:endParaRPr lang="en-US" sz="16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8108C51E-0664-44CC-903F-87E0CE7B69BC}"/>
              </a:ext>
            </a:extLst>
          </p:cNvPr>
          <p:cNvSpPr/>
          <p:nvPr/>
        </p:nvSpPr>
        <p:spPr>
          <a:xfrm>
            <a:off x="6337410" y="259230"/>
            <a:ext cx="3200400" cy="3200400"/>
          </a:xfrm>
          <a:prstGeom prst="flowChartConnector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6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ذَ</a:t>
            </a:r>
            <a:endParaRPr lang="en-US" sz="16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F5E8C479-81B2-4018-9F12-302D452AF712}"/>
              </a:ext>
            </a:extLst>
          </p:cNvPr>
          <p:cNvSpPr/>
          <p:nvPr/>
        </p:nvSpPr>
        <p:spPr>
          <a:xfrm>
            <a:off x="3061661" y="4148314"/>
            <a:ext cx="3439134" cy="3200400"/>
          </a:xfrm>
          <a:prstGeom prst="flowChartConnector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6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ذو</a:t>
            </a:r>
            <a:endParaRPr lang="en-US" sz="16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6225CAF1-30BE-41C2-B957-42E85155666C}"/>
              </a:ext>
            </a:extLst>
          </p:cNvPr>
          <p:cNvSpPr/>
          <p:nvPr/>
        </p:nvSpPr>
        <p:spPr>
          <a:xfrm>
            <a:off x="6039802" y="5990675"/>
            <a:ext cx="3200400" cy="3200400"/>
          </a:xfrm>
          <a:prstGeom prst="flowChartConnector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ar-AE" sz="8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ar-AE" sz="1932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ذا</a:t>
            </a:r>
            <a:endParaRPr lang="en-US" sz="1932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0EAB50DE-DE8F-4EF4-B529-9F18649F6726}"/>
              </a:ext>
            </a:extLst>
          </p:cNvPr>
          <p:cNvSpPr/>
          <p:nvPr/>
        </p:nvSpPr>
        <p:spPr>
          <a:xfrm>
            <a:off x="9105663" y="4975023"/>
            <a:ext cx="3200400" cy="3200400"/>
          </a:xfrm>
          <a:prstGeom prst="flowChartConnector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932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ذِ</a:t>
            </a:r>
            <a:endParaRPr lang="en-US" sz="1932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DF83FA4A-55E6-4F4C-AD73-F3C1F9A52002}"/>
              </a:ext>
            </a:extLst>
          </p:cNvPr>
          <p:cNvSpPr/>
          <p:nvPr/>
        </p:nvSpPr>
        <p:spPr>
          <a:xfrm>
            <a:off x="8902342" y="2037633"/>
            <a:ext cx="3200400" cy="3200400"/>
          </a:xfrm>
          <a:prstGeom prst="flowChartConnector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932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ذُ</a:t>
            </a:r>
            <a:endParaRPr lang="en-US" sz="1932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6D85E7D5-71BB-4C44-A899-BD3DF759146F}"/>
              </a:ext>
            </a:extLst>
          </p:cNvPr>
          <p:cNvSpPr/>
          <p:nvPr/>
        </p:nvSpPr>
        <p:spPr>
          <a:xfrm flipH="1">
            <a:off x="5681500" y="2988108"/>
            <a:ext cx="4259689" cy="3973831"/>
          </a:xfrm>
          <a:prstGeom prst="flowChartConnector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786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ذ</a:t>
            </a:r>
            <a:endParaRPr lang="en-US" sz="2786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39861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Nature Landscape - Cartoon Background Vector Royalty-Free Stock Image -  Storyblocks">
            <a:extLst>
              <a:ext uri="{FF2B5EF4-FFF2-40B4-BE49-F238E27FC236}">
                <a16:creationId xmlns:a16="http://schemas.microsoft.com/office/drawing/2014/main" id="{CBE8B8A0-FA3F-4FAB-8886-A3FA53C66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7068798" cy="96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ardrop 11">
            <a:extLst>
              <a:ext uri="{FF2B5EF4-FFF2-40B4-BE49-F238E27FC236}">
                <a16:creationId xmlns:a16="http://schemas.microsoft.com/office/drawing/2014/main" id="{20919426-2EAD-4EE1-94DA-711D7D4022E8}"/>
              </a:ext>
            </a:extLst>
          </p:cNvPr>
          <p:cNvSpPr/>
          <p:nvPr/>
        </p:nvSpPr>
        <p:spPr>
          <a:xfrm rot="8459141" flipH="1">
            <a:off x="11144630" y="3078068"/>
            <a:ext cx="3042702" cy="2210678"/>
          </a:xfrm>
          <a:prstGeom prst="teardrop">
            <a:avLst>
              <a:gd name="adj" fmla="val 103335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60"/>
          </a:p>
        </p:txBody>
      </p:sp>
      <p:sp>
        <p:nvSpPr>
          <p:cNvPr id="11" name="Teardrop 10">
            <a:extLst>
              <a:ext uri="{FF2B5EF4-FFF2-40B4-BE49-F238E27FC236}">
                <a16:creationId xmlns:a16="http://schemas.microsoft.com/office/drawing/2014/main" id="{A8B019A4-EC20-4F32-9B68-17023644F466}"/>
              </a:ext>
            </a:extLst>
          </p:cNvPr>
          <p:cNvSpPr/>
          <p:nvPr/>
        </p:nvSpPr>
        <p:spPr>
          <a:xfrm rot="10800000" flipH="1">
            <a:off x="8415728" y="6938560"/>
            <a:ext cx="3042702" cy="2366859"/>
          </a:xfrm>
          <a:prstGeom prst="teardrop">
            <a:avLst>
              <a:gd name="adj" fmla="val 103335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60"/>
          </a:p>
        </p:txBody>
      </p:sp>
      <p:sp>
        <p:nvSpPr>
          <p:cNvPr id="3" name="Teardrop 2">
            <a:extLst>
              <a:ext uri="{FF2B5EF4-FFF2-40B4-BE49-F238E27FC236}">
                <a16:creationId xmlns:a16="http://schemas.microsoft.com/office/drawing/2014/main" id="{C5D8FD2E-FDB3-4AE4-A70C-AA361EE0AB4F}"/>
              </a:ext>
            </a:extLst>
          </p:cNvPr>
          <p:cNvSpPr/>
          <p:nvPr/>
        </p:nvSpPr>
        <p:spPr>
          <a:xfrm rot="17740722" flipH="1">
            <a:off x="4335024" y="6810186"/>
            <a:ext cx="3042702" cy="2210678"/>
          </a:xfrm>
          <a:prstGeom prst="teardrop">
            <a:avLst>
              <a:gd name="adj" fmla="val 103335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6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E97277AC-BA36-47F3-8E05-7FF80E4F3713}"/>
              </a:ext>
            </a:extLst>
          </p:cNvPr>
          <p:cNvSpPr/>
          <p:nvPr/>
        </p:nvSpPr>
        <p:spPr>
          <a:xfrm>
            <a:off x="2892856" y="1255412"/>
            <a:ext cx="3810602" cy="3200400"/>
          </a:xfrm>
          <a:prstGeom prst="flowChartConnector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6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ري</a:t>
            </a:r>
            <a:endParaRPr lang="en-US" sz="16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8108C51E-0664-44CC-903F-87E0CE7B69BC}"/>
              </a:ext>
            </a:extLst>
          </p:cNvPr>
          <p:cNvSpPr/>
          <p:nvPr/>
        </p:nvSpPr>
        <p:spPr>
          <a:xfrm>
            <a:off x="6337410" y="259230"/>
            <a:ext cx="3200400" cy="3200400"/>
          </a:xfrm>
          <a:prstGeom prst="flowChartConnector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6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رَ</a:t>
            </a:r>
            <a:endParaRPr lang="en-US" sz="16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F5E8C479-81B2-4018-9F12-302D452AF712}"/>
              </a:ext>
            </a:extLst>
          </p:cNvPr>
          <p:cNvSpPr/>
          <p:nvPr/>
        </p:nvSpPr>
        <p:spPr>
          <a:xfrm>
            <a:off x="3061661" y="4148314"/>
            <a:ext cx="3439134" cy="3200400"/>
          </a:xfrm>
          <a:prstGeom prst="flowChartConnector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6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رو</a:t>
            </a:r>
            <a:endParaRPr lang="en-US" sz="16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6225CAF1-30BE-41C2-B957-42E85155666C}"/>
              </a:ext>
            </a:extLst>
          </p:cNvPr>
          <p:cNvSpPr/>
          <p:nvPr/>
        </p:nvSpPr>
        <p:spPr>
          <a:xfrm>
            <a:off x="6031249" y="5833182"/>
            <a:ext cx="3200400" cy="3200400"/>
          </a:xfrm>
          <a:prstGeom prst="flowChartConnector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ar-AE" sz="8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ar-AE" sz="1932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را</a:t>
            </a:r>
            <a:endParaRPr lang="en-US" sz="1932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0EAB50DE-DE8F-4EF4-B529-9F18649F6726}"/>
              </a:ext>
            </a:extLst>
          </p:cNvPr>
          <p:cNvSpPr/>
          <p:nvPr/>
        </p:nvSpPr>
        <p:spPr>
          <a:xfrm>
            <a:off x="9065726" y="4743387"/>
            <a:ext cx="3200400" cy="3200400"/>
          </a:xfrm>
          <a:prstGeom prst="flowChartConnector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932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رِ</a:t>
            </a:r>
            <a:endParaRPr lang="en-US" sz="1932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DF83FA4A-55E6-4F4C-AD73-F3C1F9A52002}"/>
              </a:ext>
            </a:extLst>
          </p:cNvPr>
          <p:cNvSpPr/>
          <p:nvPr/>
        </p:nvSpPr>
        <p:spPr>
          <a:xfrm>
            <a:off x="8949838" y="2034523"/>
            <a:ext cx="3200400" cy="3200400"/>
          </a:xfrm>
          <a:prstGeom prst="flowChartConnector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932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رُ</a:t>
            </a:r>
            <a:endParaRPr lang="en-US" sz="1932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6D85E7D5-71BB-4C44-A899-BD3DF759146F}"/>
              </a:ext>
            </a:extLst>
          </p:cNvPr>
          <p:cNvSpPr/>
          <p:nvPr/>
        </p:nvSpPr>
        <p:spPr>
          <a:xfrm flipH="1">
            <a:off x="5681500" y="2988108"/>
            <a:ext cx="4259689" cy="3973831"/>
          </a:xfrm>
          <a:prstGeom prst="flowChartConnector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786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ر</a:t>
            </a:r>
            <a:endParaRPr lang="en-US" sz="2786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15246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Nature Landscape - Cartoon Background Vector Royalty-Free Stock Image -  Storyblocks">
            <a:extLst>
              <a:ext uri="{FF2B5EF4-FFF2-40B4-BE49-F238E27FC236}">
                <a16:creationId xmlns:a16="http://schemas.microsoft.com/office/drawing/2014/main" id="{DC056C9B-A106-4007-919B-645E1A643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7068798" cy="96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ardrop 11">
            <a:extLst>
              <a:ext uri="{FF2B5EF4-FFF2-40B4-BE49-F238E27FC236}">
                <a16:creationId xmlns:a16="http://schemas.microsoft.com/office/drawing/2014/main" id="{20919426-2EAD-4EE1-94DA-711D7D4022E8}"/>
              </a:ext>
            </a:extLst>
          </p:cNvPr>
          <p:cNvSpPr/>
          <p:nvPr/>
        </p:nvSpPr>
        <p:spPr>
          <a:xfrm rot="8459141" flipH="1">
            <a:off x="11144630" y="3078068"/>
            <a:ext cx="3042702" cy="2210678"/>
          </a:xfrm>
          <a:prstGeom prst="teardrop">
            <a:avLst>
              <a:gd name="adj" fmla="val 103335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60"/>
          </a:p>
        </p:txBody>
      </p:sp>
      <p:sp>
        <p:nvSpPr>
          <p:cNvPr id="11" name="Teardrop 10">
            <a:extLst>
              <a:ext uri="{FF2B5EF4-FFF2-40B4-BE49-F238E27FC236}">
                <a16:creationId xmlns:a16="http://schemas.microsoft.com/office/drawing/2014/main" id="{A8B019A4-EC20-4F32-9B68-17023644F466}"/>
              </a:ext>
            </a:extLst>
          </p:cNvPr>
          <p:cNvSpPr/>
          <p:nvPr/>
        </p:nvSpPr>
        <p:spPr>
          <a:xfrm rot="10800000" flipH="1">
            <a:off x="8369132" y="6780372"/>
            <a:ext cx="3042702" cy="2366859"/>
          </a:xfrm>
          <a:prstGeom prst="teardrop">
            <a:avLst>
              <a:gd name="adj" fmla="val 103335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60"/>
          </a:p>
        </p:txBody>
      </p:sp>
      <p:sp>
        <p:nvSpPr>
          <p:cNvPr id="3" name="Teardrop 2">
            <a:extLst>
              <a:ext uri="{FF2B5EF4-FFF2-40B4-BE49-F238E27FC236}">
                <a16:creationId xmlns:a16="http://schemas.microsoft.com/office/drawing/2014/main" id="{C5D8FD2E-FDB3-4AE4-A70C-AA361EE0AB4F}"/>
              </a:ext>
            </a:extLst>
          </p:cNvPr>
          <p:cNvSpPr/>
          <p:nvPr/>
        </p:nvSpPr>
        <p:spPr>
          <a:xfrm rot="17740722" flipH="1">
            <a:off x="4069956" y="6586924"/>
            <a:ext cx="3042702" cy="2210678"/>
          </a:xfrm>
          <a:prstGeom prst="teardrop">
            <a:avLst>
              <a:gd name="adj" fmla="val 103335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6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E97277AC-BA36-47F3-8E05-7FF80E4F3713}"/>
              </a:ext>
            </a:extLst>
          </p:cNvPr>
          <p:cNvSpPr/>
          <p:nvPr/>
        </p:nvSpPr>
        <p:spPr>
          <a:xfrm>
            <a:off x="2892856" y="1255412"/>
            <a:ext cx="3810602" cy="3200400"/>
          </a:xfrm>
          <a:prstGeom prst="flowChartConnector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6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زي</a:t>
            </a:r>
            <a:endParaRPr lang="en-US" sz="16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8108C51E-0664-44CC-903F-87E0CE7B69BC}"/>
              </a:ext>
            </a:extLst>
          </p:cNvPr>
          <p:cNvSpPr/>
          <p:nvPr/>
        </p:nvSpPr>
        <p:spPr>
          <a:xfrm>
            <a:off x="6337410" y="259230"/>
            <a:ext cx="3200400" cy="3200400"/>
          </a:xfrm>
          <a:prstGeom prst="flowChartConnector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6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زَ</a:t>
            </a:r>
            <a:endParaRPr lang="en-US" sz="16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F5E8C479-81B2-4018-9F12-302D452AF712}"/>
              </a:ext>
            </a:extLst>
          </p:cNvPr>
          <p:cNvSpPr/>
          <p:nvPr/>
        </p:nvSpPr>
        <p:spPr>
          <a:xfrm>
            <a:off x="3061661" y="4148314"/>
            <a:ext cx="3439134" cy="3200400"/>
          </a:xfrm>
          <a:prstGeom prst="flowChartConnector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6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زو</a:t>
            </a:r>
            <a:endParaRPr lang="en-US" sz="16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6225CAF1-30BE-41C2-B957-42E85155666C}"/>
              </a:ext>
            </a:extLst>
          </p:cNvPr>
          <p:cNvSpPr/>
          <p:nvPr/>
        </p:nvSpPr>
        <p:spPr>
          <a:xfrm>
            <a:off x="6031249" y="5833182"/>
            <a:ext cx="3200400" cy="3200400"/>
          </a:xfrm>
          <a:prstGeom prst="flowChartConnector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ar-AE" sz="8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ar-AE" sz="1932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زا</a:t>
            </a:r>
            <a:endParaRPr lang="en-US" sz="1932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0EAB50DE-DE8F-4EF4-B529-9F18649F6726}"/>
              </a:ext>
            </a:extLst>
          </p:cNvPr>
          <p:cNvSpPr/>
          <p:nvPr/>
        </p:nvSpPr>
        <p:spPr>
          <a:xfrm>
            <a:off x="9065726" y="4743387"/>
            <a:ext cx="3200400" cy="3200400"/>
          </a:xfrm>
          <a:prstGeom prst="flowChartConnector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932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زِ</a:t>
            </a:r>
            <a:endParaRPr lang="en-US" sz="1932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DF83FA4A-55E6-4F4C-AD73-F3C1F9A52002}"/>
              </a:ext>
            </a:extLst>
          </p:cNvPr>
          <p:cNvSpPr/>
          <p:nvPr/>
        </p:nvSpPr>
        <p:spPr>
          <a:xfrm>
            <a:off x="8949838" y="2034523"/>
            <a:ext cx="3200400" cy="3200400"/>
          </a:xfrm>
          <a:prstGeom prst="flowChartConnector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932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زُ</a:t>
            </a:r>
            <a:endParaRPr lang="en-US" sz="1932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6D85E7D5-71BB-4C44-A899-BD3DF759146F}"/>
              </a:ext>
            </a:extLst>
          </p:cNvPr>
          <p:cNvSpPr/>
          <p:nvPr/>
        </p:nvSpPr>
        <p:spPr>
          <a:xfrm flipH="1">
            <a:off x="5681500" y="2988108"/>
            <a:ext cx="4259689" cy="3973831"/>
          </a:xfrm>
          <a:prstGeom prst="flowChartConnector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786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ز</a:t>
            </a:r>
            <a:endParaRPr lang="en-US" sz="2786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7733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8C078F-5DCC-4EA6-8276-A85BAE8E4B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077" y="216644"/>
            <a:ext cx="14825438" cy="9415618"/>
          </a:xfrm>
          <a:prstGeom prst="rect">
            <a:avLst/>
          </a:prstGeom>
        </p:spPr>
      </p:pic>
      <p:pic>
        <p:nvPicPr>
          <p:cNvPr id="2" name="Media1_Trim">
            <a:hlinkClick r:id="" action="ppaction://media"/>
            <a:extLst>
              <a:ext uri="{FF2B5EF4-FFF2-40B4-BE49-F238E27FC236}">
                <a16:creationId xmlns:a16="http://schemas.microsoft.com/office/drawing/2014/main" id="{8E139D50-A70B-4093-90ED-E877ACB7C1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72529" y="452981"/>
            <a:ext cx="13702479" cy="7031033"/>
          </a:xfrm>
          <a:prstGeom prst="rect">
            <a:avLst/>
          </a:prstGeom>
        </p:spPr>
      </p:pic>
      <p:pic>
        <p:nvPicPr>
          <p:cNvPr id="4" name="1 Minute Countdown Timer">
            <a:hlinkClick r:id="" action="ppaction://media"/>
            <a:extLst>
              <a:ext uri="{FF2B5EF4-FFF2-40B4-BE49-F238E27FC236}">
                <a16:creationId xmlns:a16="http://schemas.microsoft.com/office/drawing/2014/main" id="{5600B735-DBD7-48CE-BDD7-0E6FAAE4672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b="31463"/>
          <a:stretch/>
        </p:blipFill>
        <p:spPr>
          <a:xfrm>
            <a:off x="15821348" y="1"/>
            <a:ext cx="1247452" cy="915299"/>
          </a:xfrm>
          <a:prstGeom prst="ellipse">
            <a:avLst/>
          </a:prstGeom>
        </p:spPr>
      </p:pic>
      <p:pic>
        <p:nvPicPr>
          <p:cNvPr id="6" name="Picture 4" descr="Celebrate Mariah Carey Sticker by Expo 2020 Dubai">
            <a:extLst>
              <a:ext uri="{FF2B5EF4-FFF2-40B4-BE49-F238E27FC236}">
                <a16:creationId xmlns:a16="http://schemas.microsoft.com/office/drawing/2014/main" id="{A40DC748-3560-4887-88E1-8D4BF1BB4D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1895" y="1009779"/>
            <a:ext cx="1152144" cy="115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eat Temperature Sticker by Expo 2020 Dubai">
            <a:extLst>
              <a:ext uri="{FF2B5EF4-FFF2-40B4-BE49-F238E27FC236}">
                <a16:creationId xmlns:a16="http://schemas.microsoft.com/office/drawing/2014/main" id="{845394F1-E804-41F7-B39B-0A66315E04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7759" y="2161923"/>
            <a:ext cx="1458035" cy="145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439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99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54564135-D4C3-4790-B126-EDB55DC823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80"/>
          <a:stretch/>
        </p:blipFill>
        <p:spPr>
          <a:xfrm flipH="1">
            <a:off x="2133600" y="0"/>
            <a:ext cx="12801600" cy="9601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58E862-274D-45DF-A30F-41EE51E73649}"/>
              </a:ext>
            </a:extLst>
          </p:cNvPr>
          <p:cNvSpPr txBox="1"/>
          <p:nvPr/>
        </p:nvSpPr>
        <p:spPr>
          <a:xfrm>
            <a:off x="2577750" y="3587995"/>
            <a:ext cx="9790627" cy="453643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AE" sz="6601" dirty="0">
                <a:solidFill>
                  <a:srgbClr val="C00000"/>
                </a:solidFill>
                <a:cs typeface="(AH) Manal Black" pitchFamily="2" charset="-78"/>
              </a:rPr>
              <a:t>ذات يوم زرنا حديقة الأزهار ، شاهدنا الورد الأحمر ، والأصفر ، و الأزرق . </a:t>
            </a:r>
          </a:p>
          <a:p>
            <a:pPr algn="ctr" rtl="1">
              <a:lnSpc>
                <a:spcPct val="150000"/>
              </a:lnSpc>
            </a:pPr>
            <a:r>
              <a:rPr lang="ar-AE" sz="6601" dirty="0">
                <a:solidFill>
                  <a:srgbClr val="C00000"/>
                </a:solidFill>
                <a:cs typeface="(AH) Manal Black" pitchFamily="2" charset="-78"/>
              </a:rPr>
              <a:t>كانت رائحة الورد عطرة . </a:t>
            </a:r>
            <a:endParaRPr lang="ar-BH" sz="6601" dirty="0">
              <a:solidFill>
                <a:srgbClr val="C00000"/>
              </a:solidFill>
              <a:cs typeface="(AH) Manal Black" pitchFamily="2" charset="-7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11328E-011A-4740-B7B8-F12387A68B7D}"/>
              </a:ext>
            </a:extLst>
          </p:cNvPr>
          <p:cNvSpPr txBox="1"/>
          <p:nvPr/>
        </p:nvSpPr>
        <p:spPr>
          <a:xfrm>
            <a:off x="6407294" y="854787"/>
            <a:ext cx="8540885" cy="110786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799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BH" sz="4799" u="sng" dirty="0">
                <a:cs typeface="(AH) Manal Black" pitchFamily="2" charset="-78"/>
              </a:rPr>
              <a:t>اسْتراتيجية السَّطْر ال</a:t>
            </a:r>
            <a:r>
              <a:rPr lang="ar-AE" sz="4799" u="sng" dirty="0">
                <a:cs typeface="(AH) Manal Black" pitchFamily="2" charset="-78"/>
              </a:rPr>
              <a:t>قرائي ثاني 3 + 4</a:t>
            </a:r>
            <a:r>
              <a:rPr lang="ar-BH" sz="4799" u="sng" dirty="0">
                <a:cs typeface="(AH) Manal Black" pitchFamily="2" charset="-78"/>
              </a:rPr>
              <a:t>:</a:t>
            </a:r>
            <a:endParaRPr lang="en-US" sz="4799" u="sng" dirty="0">
              <a:cs typeface="(AH) Manal Black" pitchFamily="2" charset="-78"/>
            </a:endParaRP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294E22C1-8B63-4B52-8D01-B9BF17B2A3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78" b="89963" l="9752" r="90780">
                        <a14:foregroundMark x1="54078" y1="9913" x2="52305" y2="2602"/>
                        <a14:foregroundMark x1="10106" y1="54151" x2="10106" y2="50062"/>
                        <a14:foregroundMark x1="90780" y1="58612" x2="90780" y2="58612"/>
                        <a14:foregroundMark x1="41844" y1="40273" x2="41844" y2="40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1" y="5121515"/>
            <a:ext cx="3474720" cy="49718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6A4A6AB-FB04-41DA-8FAF-53D685CE53B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405846" y="218531"/>
            <a:ext cx="343810" cy="426074"/>
          </a:xfrm>
          <a:prstGeom prst="rect">
            <a:avLst/>
          </a:prstGeom>
          <a:solidFill>
            <a:srgbClr val="9BBB59">
              <a:lumMod val="100000"/>
              <a:lumOff val="0"/>
            </a:srgbClr>
          </a:solidFill>
          <a:ln w="38100">
            <a:noFill/>
            <a:miter lim="800000"/>
            <a:headEnd/>
            <a:tailEnd/>
          </a:ln>
          <a:effectLst>
            <a:outerShdw dist="28398" dir="3806097" algn="ctr" rotWithShape="0">
              <a:srgbClr val="9BBB59">
                <a:lumMod val="50000"/>
                <a:lumOff val="0"/>
                <a:alpha val="50000"/>
              </a:srgbClr>
            </a:outerShdw>
          </a:effectLst>
        </p:spPr>
        <p:txBody>
          <a:bodyPr rot="0" vert="horz" wrap="square" lIns="91441" tIns="45720" rIns="91441" bIns="45720" anchor="t" anchorCtr="0" upright="1">
            <a:noAutofit/>
          </a:bodyPr>
          <a:lstStyle/>
          <a:p>
            <a:pPr>
              <a:lnSpc>
                <a:spcPct val="107000"/>
              </a:lnSpc>
              <a:spcAft>
                <a:spcPts val="801"/>
              </a:spcAft>
            </a:pPr>
            <a:r>
              <a:rPr lang="en-US" sz="801"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099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D61F5090-DD8B-47E4-AA85-62452A825DF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338385" y="950846"/>
            <a:ext cx="478729" cy="438775"/>
          </a:xfrm>
          <a:prstGeom prst="hexagon">
            <a:avLst>
              <a:gd name="adj" fmla="val 26020"/>
              <a:gd name="vf" fmla="val 115470"/>
            </a:avLst>
          </a:prstGeom>
          <a:solidFill>
            <a:srgbClr val="4BACC6">
              <a:lumMod val="100000"/>
              <a:lumOff val="0"/>
            </a:srgbClr>
          </a:solidFill>
          <a:ln w="127000" cmpd="dbl" algn="ctr">
            <a:noFill/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rot="0" vert="horz" wrap="square" lIns="91441" tIns="45720" rIns="91441" bIns="45720" anchor="t" anchorCtr="0" upright="1">
            <a:noAutofit/>
          </a:bodyPr>
          <a:lstStyle/>
          <a:p>
            <a:endParaRPr lang="en-US" sz="3360"/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id="{B2DA1A0F-339C-49C7-97D7-711CEC2277F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289112" y="1556869"/>
            <a:ext cx="528002" cy="578017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38100" cmpd="sng">
            <a:noFill/>
            <a:prstDash val="solid"/>
            <a:miter lim="800000"/>
            <a:headEnd/>
            <a:tailEnd/>
          </a:ln>
          <a:effectLst>
            <a:outerShdw dist="28398" dir="3806097" algn="ctr" rotWithShape="0">
              <a:srgbClr val="F79646">
                <a:lumMod val="50000"/>
                <a:lumOff val="0"/>
                <a:alpha val="50000"/>
              </a:srgbClr>
            </a:outerShdw>
          </a:effectLst>
        </p:spPr>
        <p:txBody>
          <a:bodyPr rot="0" vert="horz" wrap="square" lIns="91441" tIns="45720" rIns="91441" bIns="45720" anchor="t" anchorCtr="0" upright="1">
            <a:noAutofit/>
          </a:bodyPr>
          <a:lstStyle/>
          <a:p>
            <a:endParaRPr lang="en-US" sz="3360"/>
          </a:p>
        </p:txBody>
      </p:sp>
      <p:sp>
        <p:nvSpPr>
          <p:cNvPr id="12" name="AutoShape 5">
            <a:extLst>
              <a:ext uri="{FF2B5EF4-FFF2-40B4-BE49-F238E27FC236}">
                <a16:creationId xmlns:a16="http://schemas.microsoft.com/office/drawing/2014/main" id="{E5E57033-4C8E-4C27-B89C-1623EE1BC2B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380007" y="2448180"/>
            <a:ext cx="369650" cy="442266"/>
          </a:xfrm>
          <a:custGeom>
            <a:avLst/>
            <a:gdLst>
              <a:gd name="T0" fmla="*/ 333338879 w 21600"/>
              <a:gd name="T1" fmla="*/ 81459697 h 21600"/>
              <a:gd name="T2" fmla="*/ 190479323 w 21600"/>
              <a:gd name="T3" fmla="*/ 162918611 h 21600"/>
              <a:gd name="T4" fmla="*/ 47619894 w 21600"/>
              <a:gd name="T5" fmla="*/ 81459697 h 21600"/>
              <a:gd name="T6" fmla="*/ 190479323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ffectLst>
            <a:outerShdw dist="28398" dir="3806097" algn="ctr" rotWithShape="0">
              <a:srgbClr val="632523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1" tIns="45720" rIns="91441" bIns="45720" anchor="t" anchorCtr="0" upright="1">
            <a:noAutofit/>
          </a:bodyPr>
          <a:lstStyle/>
          <a:p>
            <a:endParaRPr lang="en-US" sz="336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7840A4-C773-40A6-A000-8FFC7E282DAC}"/>
              </a:ext>
            </a:extLst>
          </p:cNvPr>
          <p:cNvSpPr txBox="1"/>
          <p:nvPr/>
        </p:nvSpPr>
        <p:spPr>
          <a:xfrm>
            <a:off x="3801578" y="1277040"/>
            <a:ext cx="23346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600" b="1" u="sng" dirty="0">
                <a:highlight>
                  <a:srgbClr val="FFFF00"/>
                </a:highlight>
              </a:rPr>
              <a:t>مراعاة الفروق الفردية</a:t>
            </a:r>
            <a:endParaRPr lang="en-US" sz="1600" b="1" u="sng" dirty="0">
              <a:highlight>
                <a:srgbClr val="FFFF00"/>
              </a:highligh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0F4838-A1B8-4193-A650-4DE42C6E8EA2}"/>
              </a:ext>
            </a:extLst>
          </p:cNvPr>
          <p:cNvSpPr txBox="1"/>
          <p:nvPr/>
        </p:nvSpPr>
        <p:spPr>
          <a:xfrm>
            <a:off x="2867259" y="221179"/>
            <a:ext cx="6420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600" b="1" u="sng" dirty="0">
                <a:highlight>
                  <a:srgbClr val="00FF00"/>
                </a:highlight>
              </a:rPr>
              <a:t>متميز</a:t>
            </a:r>
            <a:endParaRPr lang="en-US" sz="1600" b="1" u="sng" dirty="0">
              <a:highlight>
                <a:srgbClr val="00FF00"/>
              </a:highligh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C302E2-3030-48E3-BE62-321720730BD1}"/>
              </a:ext>
            </a:extLst>
          </p:cNvPr>
          <p:cNvSpPr txBox="1"/>
          <p:nvPr/>
        </p:nvSpPr>
        <p:spPr>
          <a:xfrm>
            <a:off x="2749656" y="1015991"/>
            <a:ext cx="7583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600" b="1" u="sng" dirty="0">
                <a:highlight>
                  <a:srgbClr val="00FFFF"/>
                </a:highlight>
              </a:rPr>
              <a:t>متوسط</a:t>
            </a:r>
            <a:endParaRPr lang="en-US" sz="1600" b="1" u="sng" dirty="0">
              <a:highlight>
                <a:srgbClr val="00FFFF"/>
              </a:highligh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E1A39E-1B9D-449A-B53D-851DA1B40F35}"/>
              </a:ext>
            </a:extLst>
          </p:cNvPr>
          <p:cNvSpPr txBox="1"/>
          <p:nvPr/>
        </p:nvSpPr>
        <p:spPr>
          <a:xfrm>
            <a:off x="2865956" y="1825839"/>
            <a:ext cx="6420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600" b="1" u="sng" dirty="0">
                <a:highlight>
                  <a:srgbClr val="FFFF00"/>
                </a:highlight>
              </a:rPr>
              <a:t>ضعيف</a:t>
            </a:r>
            <a:endParaRPr lang="en-US" sz="1600" b="1" u="sng" dirty="0">
              <a:highlight>
                <a:srgbClr val="FFFF00"/>
              </a:highligh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DA17CE-F0D4-452D-BEF2-5FA06DD0BF97}"/>
              </a:ext>
            </a:extLst>
          </p:cNvPr>
          <p:cNvSpPr txBox="1"/>
          <p:nvPr/>
        </p:nvSpPr>
        <p:spPr>
          <a:xfrm>
            <a:off x="2817113" y="2608455"/>
            <a:ext cx="7094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600" b="1" u="sng" dirty="0">
                <a:highlight>
                  <a:srgbClr val="FF00FF"/>
                </a:highlight>
              </a:rPr>
              <a:t>موهوب</a:t>
            </a:r>
            <a:endParaRPr lang="en-US" sz="1600" b="1" u="sng" dirty="0">
              <a:highlight>
                <a:srgbClr val="FF00FF"/>
              </a:highlight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55B9DED-9B77-4663-B432-F87D62718740}"/>
              </a:ext>
            </a:extLst>
          </p:cNvPr>
          <p:cNvSpPr/>
          <p:nvPr/>
        </p:nvSpPr>
        <p:spPr>
          <a:xfrm>
            <a:off x="13326881" y="308752"/>
            <a:ext cx="1314023" cy="122477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دقائق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D67B81C6-0117-49B6-8D7D-B16A323889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87642" y="8094346"/>
            <a:ext cx="1737361" cy="14496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1516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299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Back to School Background As Blank Copy (Graphic) by DEEMKA STUDIO ·  Creative Fabrica">
            <a:extLst>
              <a:ext uri="{FF2B5EF4-FFF2-40B4-BE49-F238E27FC236}">
                <a16:creationId xmlns:a16="http://schemas.microsoft.com/office/drawing/2014/main" id="{7198C877-234C-42D0-B113-A9B22AED2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929"/>
            <a:ext cx="17068800" cy="96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eddy Bear Teddy Bear Turn Around Song Kids Rhymes (mp3cut.net)">
            <a:hlinkClick r:id="" action="ppaction://media"/>
            <a:extLst>
              <a:ext uri="{FF2B5EF4-FFF2-40B4-BE49-F238E27FC236}">
                <a16:creationId xmlns:a16="http://schemas.microsoft.com/office/drawing/2014/main" id="{635BBDB9-3414-438D-8F85-76387CB77B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8637" y="8121403"/>
            <a:ext cx="853440" cy="8534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9F49A3-BA7B-43AB-896E-F622CA6C7DEF}"/>
              </a:ext>
            </a:extLst>
          </p:cNvPr>
          <p:cNvSpPr txBox="1"/>
          <p:nvPr/>
        </p:nvSpPr>
        <p:spPr>
          <a:xfrm>
            <a:off x="4185916" y="2078263"/>
            <a:ext cx="7309899" cy="144655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r" rtl="1"/>
            <a:r>
              <a:rPr lang="ar-BH" sz="8800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BH" sz="8800" dirty="0">
                <a:cs typeface="(AH) Manal Black" pitchFamily="2" charset="-78"/>
              </a:rPr>
              <a:t>هَيّا نُفَكِّر وَنُجيب</a:t>
            </a:r>
            <a:r>
              <a:rPr lang="en-US" sz="8800" dirty="0">
                <a:cs typeface="(AH) Manal Black" pitchFamily="2" charset="-78"/>
              </a:rPr>
              <a:t>: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F2102FA-554A-4B87-BDC8-7800BB08E08A}"/>
              </a:ext>
            </a:extLst>
          </p:cNvPr>
          <p:cNvSpPr txBox="1"/>
          <p:nvPr/>
        </p:nvSpPr>
        <p:spPr>
          <a:xfrm>
            <a:off x="5322092" y="4140328"/>
            <a:ext cx="5970658" cy="99520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5867" u="sng" dirty="0">
                <a:solidFill>
                  <a:srgbClr val="FF0000"/>
                </a:solidFill>
                <a:cs typeface="(AH) Manal Black" pitchFamily="2" charset="-78"/>
              </a:rPr>
              <a:t>التَّهْيِئة الْحافِزَة.</a:t>
            </a:r>
            <a:endParaRPr lang="en-US" sz="5867" u="sng" dirty="0">
              <a:solidFill>
                <a:srgbClr val="FF0000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30530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remium Vector | Beautiful girl with cherry blossom tree in the grass field  paper art style vector illustration">
            <a:extLst>
              <a:ext uri="{FF2B5EF4-FFF2-40B4-BE49-F238E27FC236}">
                <a16:creationId xmlns:a16="http://schemas.microsoft.com/office/drawing/2014/main" id="{18C53805-FC53-47A3-9D1E-454E75368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068800" cy="96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7EB3970-0FDB-47AD-92C6-BC6D82091C45}"/>
              </a:ext>
            </a:extLst>
          </p:cNvPr>
          <p:cNvSpPr/>
          <p:nvPr/>
        </p:nvSpPr>
        <p:spPr>
          <a:xfrm>
            <a:off x="506595" y="3818915"/>
            <a:ext cx="15144146" cy="14296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en-US" sz="5867" dirty="0">
                <a:hlinkClick r:id="rId3"/>
              </a:rPr>
              <a:t>https://wordwall.net/play/4434/511/643</a:t>
            </a:r>
            <a:endParaRPr lang="ar-BH" sz="5867" dirty="0"/>
          </a:p>
          <a:p>
            <a:endParaRPr lang="en-US" sz="2823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FBFF89-4843-4DC2-98ED-F58179CA6F06}"/>
              </a:ext>
            </a:extLst>
          </p:cNvPr>
          <p:cNvSpPr txBox="1"/>
          <p:nvPr/>
        </p:nvSpPr>
        <p:spPr>
          <a:xfrm>
            <a:off x="5252936" y="292730"/>
            <a:ext cx="52393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64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6400" u="sng" dirty="0">
                <a:cs typeface="(AH) Manal Black" pitchFamily="2" charset="-78"/>
              </a:rPr>
              <a:t> التَّهيئة الْحافِزَة</a:t>
            </a:r>
            <a:r>
              <a:rPr lang="ar-AE" sz="6400" u="sng" dirty="0">
                <a:cs typeface="(AH) Manal Black" pitchFamily="2" charset="-78"/>
              </a:rPr>
              <a:t>:</a:t>
            </a:r>
            <a:endParaRPr lang="en-US" sz="6400" u="sng" dirty="0"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972796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02359FB-EAB1-45D9-878B-D0FC756B1B21}"/>
              </a:ext>
            </a:extLst>
          </p:cNvPr>
          <p:cNvSpPr/>
          <p:nvPr/>
        </p:nvSpPr>
        <p:spPr>
          <a:xfrm>
            <a:off x="2157537" y="905697"/>
            <a:ext cx="12818879" cy="7606460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23" dirty="0"/>
          </a:p>
        </p:txBody>
      </p:sp>
      <p:pic>
        <p:nvPicPr>
          <p:cNvPr id="4" name="Picture 2" descr="Back to School Background As Blank Copy (Graphic) by DEEMKA STUDIO ·  Creative Fabrica">
            <a:extLst>
              <a:ext uri="{FF2B5EF4-FFF2-40B4-BE49-F238E27FC236}">
                <a16:creationId xmlns:a16="http://schemas.microsoft.com/office/drawing/2014/main" id="{E405F889-A847-4DB2-99D2-499979A32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929"/>
            <a:ext cx="17068800" cy="96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FFA1F6-301D-4135-9863-CC1C93AC4E63}"/>
              </a:ext>
            </a:extLst>
          </p:cNvPr>
          <p:cNvSpPr txBox="1"/>
          <p:nvPr/>
        </p:nvSpPr>
        <p:spPr>
          <a:xfrm>
            <a:off x="2650257" y="2417329"/>
            <a:ext cx="12326159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9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(AH) Manal Black" pitchFamily="2" charset="-78"/>
              </a:rPr>
              <a:t>*</a:t>
            </a:r>
            <a:r>
              <a:rPr lang="ar-BH" sz="7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(AH) Manal Black" pitchFamily="2" charset="-78"/>
              </a:rPr>
              <a:t>عِنْوان الدَّرس: </a:t>
            </a:r>
          </a:p>
          <a:p>
            <a:pPr algn="ctr" rtl="1">
              <a:lnSpc>
                <a:spcPct val="150000"/>
              </a:lnSpc>
            </a:pPr>
            <a:r>
              <a:rPr lang="ar-BH" sz="7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(AH) Manal Black" pitchFamily="2" charset="-78"/>
              </a:rPr>
              <a:t>كِتابَة فَقَرة</a:t>
            </a:r>
            <a:r>
              <a:rPr lang="ar-AE" sz="7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(AH) Manal Black" pitchFamily="2" charset="-78"/>
              </a:rPr>
              <a:t> ( الطعام المفضل )</a:t>
            </a:r>
            <a:endParaRPr lang="en-US" sz="7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940185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Premium Vector | Beautiful girl with cherry blossom tree in the grass field  paper art style vector illustration">
            <a:extLst>
              <a:ext uri="{FF2B5EF4-FFF2-40B4-BE49-F238E27FC236}">
                <a16:creationId xmlns:a16="http://schemas.microsoft.com/office/drawing/2014/main" id="{19151936-D585-40E9-95BF-24AE9825E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068800" cy="96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15B21C7-C775-44F1-955A-6C05D88417A9}"/>
              </a:ext>
            </a:extLst>
          </p:cNvPr>
          <p:cNvSpPr/>
          <p:nvPr/>
        </p:nvSpPr>
        <p:spPr>
          <a:xfrm>
            <a:off x="1122085" y="700435"/>
            <a:ext cx="14381729" cy="8200330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23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5B0C33-7310-420C-9C2F-D6935D09D9EA}"/>
              </a:ext>
            </a:extLst>
          </p:cNvPr>
          <p:cNvSpPr txBox="1"/>
          <p:nvPr/>
        </p:nvSpPr>
        <p:spPr>
          <a:xfrm>
            <a:off x="9670143" y="965110"/>
            <a:ext cx="5080072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5867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5867" u="sng" dirty="0">
                <a:cs typeface="(AH) Manal Black" pitchFamily="2" charset="-78"/>
              </a:rPr>
              <a:t> أهداف درس اليوم:</a:t>
            </a:r>
            <a:endParaRPr lang="en-US" sz="5867" u="sng" dirty="0">
              <a:cs typeface="(AH) Manal Black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BB76AE-632E-497C-961D-09050FBD6D09}"/>
              </a:ext>
            </a:extLst>
          </p:cNvPr>
          <p:cNvSpPr/>
          <p:nvPr/>
        </p:nvSpPr>
        <p:spPr>
          <a:xfrm>
            <a:off x="1945463" y="2266558"/>
            <a:ext cx="14001252" cy="1672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200000"/>
              </a:lnSpc>
            </a:pPr>
            <a:r>
              <a:rPr lang="ar-BH" sz="5867" dirty="0">
                <a:ln w="0"/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5867" dirty="0">
                <a:ln w="0"/>
                <a:cs typeface="(AH) Manal Black" pitchFamily="2" charset="-78"/>
              </a:rPr>
              <a:t>كِتابة</a:t>
            </a:r>
            <a:r>
              <a:rPr lang="ar-AE" sz="5867" dirty="0">
                <a:ln w="0"/>
                <a:cs typeface="(AH) Manal Black" pitchFamily="2" charset="-78"/>
              </a:rPr>
              <a:t> نصوص مَقْروءَةً بِخَطٍّ واضِحٍ مُرَتَّبٍ</a:t>
            </a:r>
            <a:r>
              <a:rPr lang="ar-BH" sz="5867" dirty="0">
                <a:ln w="0"/>
                <a:cs typeface="(AH) Manal Black" pitchFamily="2" charset="-78"/>
              </a:rPr>
              <a:t>.</a:t>
            </a:r>
            <a:r>
              <a:rPr lang="ar-BH" sz="5333" dirty="0">
                <a:latin typeface="Sakkal Majalla" panose="02000000000000000000" pitchFamily="2" charset="-78"/>
                <a:cs typeface="(AH) Manal Black" pitchFamily="2" charset="-78"/>
              </a:rPr>
              <a:t> </a:t>
            </a:r>
            <a:endParaRPr lang="ar-SA" sz="5333" dirty="0">
              <a:cs typeface="(AH) Manal Black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0F49D4D-1C33-4056-A15C-1E8404FEF6FF}"/>
              </a:ext>
            </a:extLst>
          </p:cNvPr>
          <p:cNvSpPr/>
          <p:nvPr/>
        </p:nvSpPr>
        <p:spPr>
          <a:xfrm>
            <a:off x="679184" y="4606477"/>
            <a:ext cx="14381728" cy="995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BH" sz="5867" dirty="0">
                <a:ln w="0"/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5867" dirty="0">
                <a:ln w="0"/>
                <a:cs typeface="(AH) Manal Black" pitchFamily="2" charset="-78"/>
              </a:rPr>
              <a:t> ك</a:t>
            </a:r>
            <a:r>
              <a:rPr lang="ar-AE" sz="5867" dirty="0">
                <a:ln w="0"/>
                <a:cs typeface="(AH) Manal Black" pitchFamily="2" charset="-78"/>
              </a:rPr>
              <a:t>تا</a:t>
            </a:r>
            <a:r>
              <a:rPr lang="ar-BH" sz="5867" dirty="0">
                <a:ln w="0"/>
                <a:cs typeface="(AH) Manal Black" pitchFamily="2" charset="-78"/>
              </a:rPr>
              <a:t>ْت</a:t>
            </a:r>
            <a:r>
              <a:rPr lang="ar-AE" sz="5867" dirty="0">
                <a:ln w="0"/>
                <a:cs typeface="(AH) Manal Black" pitchFamily="2" charset="-78"/>
              </a:rPr>
              <a:t>بة</a:t>
            </a:r>
            <a:r>
              <a:rPr lang="ar-BH" sz="5867" dirty="0">
                <a:ln w="0"/>
                <a:cs typeface="(AH) Manal Black" pitchFamily="2" charset="-78"/>
              </a:rPr>
              <a:t>ُ فِقْرَةً فيها جُمْلَةً رَئيسَةً، وَتَفاصيلَ ، وَجْمَلَةً خاتِمَةً.</a:t>
            </a:r>
            <a:endParaRPr lang="en-US" sz="5867" dirty="0">
              <a:ln w="0"/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166905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2D7F6E-47CE-4C4C-B04E-54141EAB3683}"/>
              </a:ext>
            </a:extLst>
          </p:cNvPr>
          <p:cNvSpPr/>
          <p:nvPr/>
        </p:nvSpPr>
        <p:spPr>
          <a:xfrm>
            <a:off x="3804940" y="1936243"/>
            <a:ext cx="7885905" cy="4801275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23" dirty="0"/>
          </a:p>
        </p:txBody>
      </p:sp>
      <p:pic>
        <p:nvPicPr>
          <p:cNvPr id="7" name="Picture 2" descr="Premium Vector | Beautiful girl with cherry blossom tree in the grass field  paper art style vector illustration">
            <a:extLst>
              <a:ext uri="{FF2B5EF4-FFF2-40B4-BE49-F238E27FC236}">
                <a16:creationId xmlns:a16="http://schemas.microsoft.com/office/drawing/2014/main" id="{01AFA8F5-A446-4810-9409-69CD0FC48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068800" cy="96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E19E7D6-9C09-4664-9C96-2DF3231D9FBA}"/>
              </a:ext>
            </a:extLst>
          </p:cNvPr>
          <p:cNvSpPr/>
          <p:nvPr/>
        </p:nvSpPr>
        <p:spPr>
          <a:xfrm>
            <a:off x="4108229" y="2094873"/>
            <a:ext cx="8105818" cy="4484012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23" dirty="0"/>
          </a:p>
        </p:txBody>
      </p:sp>
      <p:sp>
        <p:nvSpPr>
          <p:cNvPr id="3" name="مربع نص 3">
            <a:extLst>
              <a:ext uri="{FF2B5EF4-FFF2-40B4-BE49-F238E27FC236}">
                <a16:creationId xmlns:a16="http://schemas.microsoft.com/office/drawing/2014/main" id="{FDB1FA86-565B-4F58-8D05-A739D5E0154E}"/>
              </a:ext>
            </a:extLst>
          </p:cNvPr>
          <p:cNvSpPr txBox="1"/>
          <p:nvPr/>
        </p:nvSpPr>
        <p:spPr>
          <a:xfrm>
            <a:off x="4631432" y="3305828"/>
            <a:ext cx="7059413" cy="206210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1">
            <a:spAutoFit/>
          </a:bodyPr>
          <a:lstStyle/>
          <a:p>
            <a:pPr algn="ctr" rtl="1"/>
            <a:r>
              <a:rPr lang="ar-BH" sz="6400" u="sng" dirty="0">
                <a:cs typeface="(AH) Manal Black" pitchFamily="2" charset="-78"/>
              </a:rPr>
              <a:t>*</a:t>
            </a:r>
            <a:r>
              <a:rPr lang="ar-AE" sz="6400" u="sng" dirty="0">
                <a:cs typeface="(AH) Manal Black" pitchFamily="2" charset="-78"/>
              </a:rPr>
              <a:t>هيا بنا يا أحبائي لنتعرف</a:t>
            </a:r>
          </a:p>
          <a:p>
            <a:pPr algn="ctr" rtl="1"/>
            <a:r>
              <a:rPr lang="ar-AE" sz="6400" u="sng" dirty="0">
                <a:cs typeface="(AH) Manal Black" pitchFamily="2" charset="-78"/>
              </a:rPr>
              <a:t> كيف نكتب فقرة</a:t>
            </a:r>
            <a:r>
              <a:rPr lang="ar-BH" sz="6400" u="sng" dirty="0">
                <a:cs typeface="(AH) Manal Black" pitchFamily="2" charset="-78"/>
              </a:rPr>
              <a:t>:</a:t>
            </a:r>
            <a:r>
              <a:rPr lang="ar-AE" sz="6400" u="sng" dirty="0">
                <a:cs typeface="(AH) Manal Black" pitchFamily="2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015400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Premium Vector | Beautiful girl with cherry blossom tree in the grass field  paper art style vector illustration">
            <a:extLst>
              <a:ext uri="{FF2B5EF4-FFF2-40B4-BE49-F238E27FC236}">
                <a16:creationId xmlns:a16="http://schemas.microsoft.com/office/drawing/2014/main" id="{9919A2B6-62DA-4EDC-9DB3-662AD24CD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068800" cy="96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C403B9E-3790-4DEA-8092-E32EE1BBC916}"/>
              </a:ext>
            </a:extLst>
          </p:cNvPr>
          <p:cNvSpPr/>
          <p:nvPr/>
        </p:nvSpPr>
        <p:spPr>
          <a:xfrm>
            <a:off x="1063542" y="248817"/>
            <a:ext cx="14418898" cy="8657530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23" dirty="0"/>
          </a:p>
        </p:txBody>
      </p:sp>
      <p:sp>
        <p:nvSpPr>
          <p:cNvPr id="5" name="TextBox 4"/>
          <p:cNvSpPr txBox="1"/>
          <p:nvPr/>
        </p:nvSpPr>
        <p:spPr>
          <a:xfrm>
            <a:off x="4536810" y="295118"/>
            <a:ext cx="97563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64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AE" sz="6400" u="sng" dirty="0">
                <a:cs typeface="(AH) Manal Black" pitchFamily="2" charset="-78"/>
              </a:rPr>
              <a:t>خطوات كتابة فقرة :</a:t>
            </a:r>
            <a:endParaRPr lang="en-US" sz="6400" u="sng" dirty="0">
              <a:cs typeface="(AH) Manal Black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0127" y="7295280"/>
            <a:ext cx="14952313" cy="156966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AE" sz="4800" dirty="0">
                <a:solidFill>
                  <a:srgbClr val="FF0000"/>
                </a:solidFill>
                <a:cs typeface="(AH) Manal Black" pitchFamily="2" charset="-78"/>
              </a:rPr>
              <a:t>خامس</a:t>
            </a:r>
            <a:r>
              <a:rPr lang="ar-BH" sz="4800" dirty="0">
                <a:solidFill>
                  <a:srgbClr val="FF0000"/>
                </a:solidFill>
                <a:cs typeface="(AH) Manal Black" pitchFamily="2" charset="-78"/>
              </a:rPr>
              <a:t>ًا</a:t>
            </a:r>
            <a:r>
              <a:rPr lang="ar-AE" sz="4800" dirty="0">
                <a:solidFill>
                  <a:srgbClr val="FF0000"/>
                </a:solidFill>
                <a:cs typeface="(AH) Manal Black" pitchFamily="2" charset="-78"/>
              </a:rPr>
              <a:t>: </a:t>
            </a:r>
            <a:r>
              <a:rPr lang="ar-AE" sz="4800" dirty="0">
                <a:cs typeface="(AH) Manal Black" pitchFamily="2" charset="-78"/>
              </a:rPr>
              <a:t>نقيم كتابتنا للفقرة من خلال معايير الكتابة الموجودة </a:t>
            </a:r>
          </a:p>
          <a:p>
            <a:pPr algn="ctr" rtl="1"/>
            <a:r>
              <a:rPr lang="ar-AE" sz="4800" dirty="0">
                <a:cs typeface="(AH) Manal Black" pitchFamily="2" charset="-78"/>
              </a:rPr>
              <a:t>في أسفل صفحة رقم  26 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204EE64-2507-4B01-A14C-C3718818ACC2}"/>
              </a:ext>
            </a:extLst>
          </p:cNvPr>
          <p:cNvSpPr/>
          <p:nvPr/>
        </p:nvSpPr>
        <p:spPr>
          <a:xfrm>
            <a:off x="4883472" y="1762381"/>
            <a:ext cx="6245620" cy="83099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algn="ctr" rtl="1"/>
            <a:r>
              <a:rPr lang="ar-AE" sz="4800" dirty="0">
                <a:solidFill>
                  <a:srgbClr val="FF0000"/>
                </a:solidFill>
                <a:cs typeface="(AH) Manal Black" pitchFamily="2" charset="-78"/>
              </a:rPr>
              <a:t>أولاً : </a:t>
            </a:r>
            <a:r>
              <a:rPr lang="ar-AE" sz="4800" dirty="0">
                <a:cs typeface="(AH) Manal Black" pitchFamily="2" charset="-78"/>
              </a:rPr>
              <a:t>كتابة عنوان مناسب للفقرة . </a:t>
            </a:r>
            <a:endParaRPr lang="en-US" sz="4267" dirty="0">
              <a:cs typeface="(AH) Manal Black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D19DF7-3A89-4CB9-A6C5-11DB8AA5018F}"/>
              </a:ext>
            </a:extLst>
          </p:cNvPr>
          <p:cNvSpPr/>
          <p:nvPr/>
        </p:nvSpPr>
        <p:spPr>
          <a:xfrm>
            <a:off x="3474020" y="2837243"/>
            <a:ext cx="8534400" cy="83099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 rtl="1"/>
            <a:r>
              <a:rPr lang="ar-AE" sz="4800" dirty="0">
                <a:solidFill>
                  <a:srgbClr val="FF0000"/>
                </a:solidFill>
                <a:cs typeface="(AH) Manal Black" pitchFamily="2" charset="-78"/>
              </a:rPr>
              <a:t>ثاني</a:t>
            </a:r>
            <a:r>
              <a:rPr lang="ar-BH" sz="4800" dirty="0">
                <a:solidFill>
                  <a:srgbClr val="FF0000"/>
                </a:solidFill>
                <a:cs typeface="(AH) Manal Black" pitchFamily="2" charset="-78"/>
              </a:rPr>
              <a:t>ً</a:t>
            </a:r>
            <a:r>
              <a:rPr lang="ar-AE" sz="4800" dirty="0">
                <a:solidFill>
                  <a:srgbClr val="FF0000"/>
                </a:solidFill>
                <a:cs typeface="(AH) Manal Black" pitchFamily="2" charset="-78"/>
              </a:rPr>
              <a:t>ا : </a:t>
            </a:r>
            <a:r>
              <a:rPr lang="ar-AE" sz="4800" dirty="0">
                <a:cs typeface="(AH) Manal Black" pitchFamily="2" charset="-78"/>
              </a:rPr>
              <a:t>نقوم بترتيب الأفكار والمفردات المناسبة  .</a:t>
            </a:r>
            <a:endParaRPr lang="en-US" sz="4267" dirty="0">
              <a:cs typeface="(AH) Manal Black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512D81-9889-48C1-8808-C2755BF9F5B1}"/>
              </a:ext>
            </a:extLst>
          </p:cNvPr>
          <p:cNvSpPr/>
          <p:nvPr/>
        </p:nvSpPr>
        <p:spPr>
          <a:xfrm>
            <a:off x="2006621" y="3668240"/>
            <a:ext cx="11655171" cy="221599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AE" sz="4800" dirty="0">
                <a:solidFill>
                  <a:srgbClr val="FF0000"/>
                </a:solidFill>
                <a:cs typeface="(AH) Manal Black" pitchFamily="2" charset="-78"/>
              </a:rPr>
              <a:t>ثالث</a:t>
            </a:r>
            <a:r>
              <a:rPr lang="ar-BH" sz="4800" dirty="0">
                <a:solidFill>
                  <a:srgbClr val="FF0000"/>
                </a:solidFill>
                <a:cs typeface="(AH) Manal Black" pitchFamily="2" charset="-78"/>
              </a:rPr>
              <a:t>ً</a:t>
            </a:r>
            <a:r>
              <a:rPr lang="ar-AE" sz="4800" dirty="0">
                <a:solidFill>
                  <a:srgbClr val="FF0000"/>
                </a:solidFill>
                <a:cs typeface="(AH) Manal Black" pitchFamily="2" charset="-78"/>
              </a:rPr>
              <a:t>ا: </a:t>
            </a:r>
            <a:r>
              <a:rPr lang="ar-AE" sz="4800" dirty="0">
                <a:cs typeface="(AH) Manal Black" pitchFamily="2" charset="-78"/>
              </a:rPr>
              <a:t>نحرص على كتابة علامات الترقيم وهي :</a:t>
            </a:r>
            <a:endParaRPr lang="ar-BH" sz="4800" dirty="0">
              <a:cs typeface="(AH) Manal Black" pitchFamily="2" charset="-78"/>
            </a:endParaRPr>
          </a:p>
          <a:p>
            <a:pPr algn="ctr" rtl="1">
              <a:lnSpc>
                <a:spcPct val="150000"/>
              </a:lnSpc>
            </a:pPr>
            <a:r>
              <a:rPr lang="ar-AE" sz="4800" dirty="0">
                <a:cs typeface="(AH) Manal Black" pitchFamily="2" charset="-78"/>
              </a:rPr>
              <a:t> الفاصلة بين الجمل ( </a:t>
            </a:r>
            <a:r>
              <a:rPr lang="ar-AE" sz="4800" dirty="0">
                <a:solidFill>
                  <a:srgbClr val="FF0000"/>
                </a:solidFill>
                <a:cs typeface="(AH) Manal Black" pitchFamily="2" charset="-78"/>
              </a:rPr>
              <a:t>،</a:t>
            </a:r>
            <a:r>
              <a:rPr lang="ar-AE" sz="4800" dirty="0">
                <a:cs typeface="(AH) Manal Black" pitchFamily="2" charset="-78"/>
              </a:rPr>
              <a:t> ) والنقطة في نهاية </a:t>
            </a:r>
            <a:r>
              <a:rPr lang="ar-BH" sz="4800" dirty="0">
                <a:cs typeface="(AH) Manal Black" pitchFamily="2" charset="-78"/>
              </a:rPr>
              <a:t>ا</a:t>
            </a:r>
            <a:r>
              <a:rPr lang="ar-AE" sz="4800" dirty="0">
                <a:cs typeface="(AH) Manal Black" pitchFamily="2" charset="-78"/>
              </a:rPr>
              <a:t>لجمل ( </a:t>
            </a:r>
            <a:r>
              <a:rPr lang="ar-AE" sz="4800" dirty="0">
                <a:solidFill>
                  <a:srgbClr val="FF0000"/>
                </a:solidFill>
                <a:cs typeface="(AH) Manal Black" pitchFamily="2" charset="-78"/>
              </a:rPr>
              <a:t>.</a:t>
            </a:r>
            <a:r>
              <a:rPr lang="ar-AE" sz="4800" dirty="0">
                <a:cs typeface="(AH) Manal Black" pitchFamily="2" charset="-78"/>
              </a:rPr>
              <a:t> )</a:t>
            </a:r>
            <a:r>
              <a:rPr lang="ar-BH" sz="4800" dirty="0">
                <a:cs typeface="(AH) Manal Black" pitchFamily="2" charset="-78"/>
              </a:rPr>
              <a:t>.</a:t>
            </a:r>
            <a:r>
              <a:rPr lang="ar-AE" sz="4800" dirty="0">
                <a:cs typeface="(AH) Manal Black" pitchFamily="2" charset="-78"/>
              </a:rPr>
              <a:t> </a:t>
            </a:r>
            <a:endParaRPr lang="en-US" sz="4267" dirty="0">
              <a:cs typeface="(AH) Manal Black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C00878-B698-457B-99D9-AF6B9AAF5974}"/>
              </a:ext>
            </a:extLst>
          </p:cNvPr>
          <p:cNvSpPr/>
          <p:nvPr/>
        </p:nvSpPr>
        <p:spPr>
          <a:xfrm>
            <a:off x="3056049" y="6074238"/>
            <a:ext cx="9900467" cy="83099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algn="ctr" rtl="1"/>
            <a:r>
              <a:rPr lang="ar-AE" sz="4800" dirty="0">
                <a:solidFill>
                  <a:srgbClr val="FF0000"/>
                </a:solidFill>
                <a:cs typeface="(AH) Manal Black" pitchFamily="2" charset="-78"/>
              </a:rPr>
              <a:t>رابع</a:t>
            </a:r>
            <a:r>
              <a:rPr lang="ar-BH" sz="4800" dirty="0">
                <a:solidFill>
                  <a:srgbClr val="FF0000"/>
                </a:solidFill>
                <a:cs typeface="(AH) Manal Black" pitchFamily="2" charset="-78"/>
              </a:rPr>
              <a:t>ً</a:t>
            </a:r>
            <a:r>
              <a:rPr lang="ar-AE" sz="4800" dirty="0">
                <a:solidFill>
                  <a:srgbClr val="FF0000"/>
                </a:solidFill>
                <a:cs typeface="(AH) Manal Black" pitchFamily="2" charset="-78"/>
              </a:rPr>
              <a:t>ا: </a:t>
            </a:r>
            <a:r>
              <a:rPr lang="ar-AE" sz="4800" dirty="0">
                <a:cs typeface="(AH) Manal Black" pitchFamily="2" charset="-78"/>
              </a:rPr>
              <a:t>نعيد كتابة الفقرة مرة أخرى بخطٍ جميل ومرتب .</a:t>
            </a:r>
            <a:endParaRPr lang="en-US" sz="4267" dirty="0"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947955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قصة طعامي المفضل- من عالم الأشكال والألوان">
            <a:hlinkClick r:id="" action="ppaction://media"/>
            <a:extLst>
              <a:ext uri="{FF2B5EF4-FFF2-40B4-BE49-F238E27FC236}">
                <a16:creationId xmlns:a16="http://schemas.microsoft.com/office/drawing/2014/main" id="{C6A795F4-4A91-4BAF-A194-0F53E4225A0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6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9635" y="1459148"/>
            <a:ext cx="14729529" cy="76032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AE5E1E-F981-4817-8EB8-D18CF0E0EA7B}"/>
              </a:ext>
            </a:extLst>
          </p:cNvPr>
          <p:cNvSpPr txBox="1"/>
          <p:nvPr/>
        </p:nvSpPr>
        <p:spPr>
          <a:xfrm>
            <a:off x="8735438" y="184985"/>
            <a:ext cx="67850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AE" sz="4800" u="sng" dirty="0">
                <a:solidFill>
                  <a:schemeClr val="accent1"/>
                </a:solidFill>
                <a:cs typeface="(AH) Manal Black" pitchFamily="2" charset="-78"/>
              </a:rPr>
              <a:t>هيا بنا يا أحبائي لنشاهد هذا الفيديو</a:t>
            </a:r>
            <a:endParaRPr lang="en-US" sz="4800" u="sng" dirty="0">
              <a:solidFill>
                <a:schemeClr val="accent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3827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D9BEF49C-7FF4-460E-8B86-FE8753AE7D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084" y="0"/>
            <a:ext cx="17532626" cy="9601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810AC2-4599-4FF0-877C-C4C0490A3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29" y="0"/>
            <a:ext cx="17068800" cy="719738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803C38-3A0E-4504-9B42-E2066F57AE1C}"/>
              </a:ext>
            </a:extLst>
          </p:cNvPr>
          <p:cNvSpPr/>
          <p:nvPr/>
        </p:nvSpPr>
        <p:spPr>
          <a:xfrm>
            <a:off x="9650438" y="2633650"/>
            <a:ext cx="3879870" cy="965044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360" b="1" dirty="0"/>
              <a:t>كتاب النشاط صفحة 25</a:t>
            </a:r>
            <a:endParaRPr lang="en-US" sz="3360" b="1" dirty="0"/>
          </a:p>
        </p:txBody>
      </p:sp>
    </p:spTree>
    <p:extLst>
      <p:ext uri="{BB962C8B-B14F-4D97-AF65-F5344CB8AC3E}">
        <p14:creationId xmlns:p14="http://schemas.microsoft.com/office/powerpoint/2010/main" val="299311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Paragraph Burger {P4 Clips Trioriginals Digital Clip Art} | Clip art,  Digital clip art, Paragraph writing">
            <a:extLst>
              <a:ext uri="{FF2B5EF4-FFF2-40B4-BE49-F238E27FC236}">
                <a16:creationId xmlns:a16="http://schemas.microsoft.com/office/drawing/2014/main" id="{BA755DF9-0404-4446-81BE-03E0A656B2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836" b="93084" l="5429" r="63143">
                        <a14:foregroundMark x1="30286" y1="42363" x2="30286" y2="50432"/>
                        <a14:foregroundMark x1="38857" y1="34870" x2="32286" y2="33718"/>
                        <a14:foregroundMark x1="36000" y1="30836" x2="31143" y2="30836"/>
                        <a14:foregroundMark x1="31143" y1="30836" x2="11143" y2="48415"/>
                        <a14:foregroundMark x1="11143" y1="48415" x2="9143" y2="52738"/>
                        <a14:foregroundMark x1="9143" y1="52738" x2="9143" y2="52738"/>
                        <a14:foregroundMark x1="6571" y1="55620" x2="5714" y2="59654"/>
                        <a14:foregroundMark x1="6000" y1="61960" x2="6000" y2="61960"/>
                        <a14:foregroundMark x1="7714" y1="61095" x2="12571" y2="61960"/>
                        <a14:foregroundMark x1="6000" y1="61383" x2="5429" y2="59654"/>
                        <a14:foregroundMark x1="58286" y1="51585" x2="60857" y2="55908"/>
                        <a14:foregroundMark x1="60857" y1="55908" x2="61143" y2="57349"/>
                        <a14:foregroundMark x1="16000" y1="91931" x2="20571" y2="91931"/>
                        <a14:foregroundMark x1="54857" y1="91931" x2="54000" y2="91931"/>
                        <a14:foregroundMark x1="33714" y1="51585" x2="33714" y2="51585"/>
                        <a14:foregroundMark x1="37429" y1="52450" x2="37429" y2="52450"/>
                        <a14:foregroundMark x1="43429" y1="52450" x2="43429" y2="52450"/>
                        <a14:foregroundMark x1="28857" y1="92507" x2="28857" y2="92507"/>
                        <a14:foregroundMark x1="30000" y1="93084" x2="30000" y2="93084"/>
                        <a14:foregroundMark x1="30571" y1="92507" x2="30571" y2="92507"/>
                        <a14:foregroundMark x1="33429" y1="92507" x2="33429" y2="92507"/>
                        <a14:foregroundMark x1="63143" y1="57637" x2="63143" y2="57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2" t="28592" r="35347" b="6042"/>
          <a:stretch/>
        </p:blipFill>
        <p:spPr bwMode="auto">
          <a:xfrm>
            <a:off x="8708569" y="1365810"/>
            <a:ext cx="8267586" cy="7967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Mapas mentales todos (3)">
            <a:extLst>
              <a:ext uri="{FF2B5EF4-FFF2-40B4-BE49-F238E27FC236}">
                <a16:creationId xmlns:a16="http://schemas.microsoft.com/office/drawing/2014/main" id="{67D7BCF4-60E3-4E8A-9392-EC2B367973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7994" y1="35472" x2="57994" y2="35472"/>
                        <a14:foregroundMark x1="21473" y1="46852" x2="21473" y2="46852"/>
                        <a14:foregroundMark x1="20533" y1="58232" x2="20533" y2="58232"/>
                        <a14:foregroundMark x1="15674" y1="68160" x2="15674" y2="68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49" t="14882" r="10798" b="13631"/>
          <a:stretch/>
        </p:blipFill>
        <p:spPr bwMode="auto">
          <a:xfrm>
            <a:off x="92646" y="1827098"/>
            <a:ext cx="8667808" cy="777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BDD31E-0CC8-4F86-B496-474B4CFA590D}"/>
              </a:ext>
            </a:extLst>
          </p:cNvPr>
          <p:cNvSpPr txBox="1"/>
          <p:nvPr/>
        </p:nvSpPr>
        <p:spPr>
          <a:xfrm>
            <a:off x="492867" y="2934335"/>
            <a:ext cx="775438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267" dirty="0">
                <a:cs typeface="(AH) Manal Black" pitchFamily="2" charset="-78"/>
              </a:rPr>
              <a:t>الفكرة الرئيسية :</a:t>
            </a:r>
            <a:r>
              <a:rPr lang="ar-AE" sz="4267" dirty="0">
                <a:solidFill>
                  <a:schemeClr val="accent1"/>
                </a:solidFill>
                <a:cs typeface="(AH) Manal Black" pitchFamily="2" charset="-78"/>
              </a:rPr>
              <a:t>أنا</a:t>
            </a:r>
            <a:r>
              <a:rPr lang="ar-AE" sz="4267" dirty="0">
                <a:cs typeface="(AH) Manal Black" pitchFamily="2" charset="-78"/>
              </a:rPr>
              <a:t> </a:t>
            </a:r>
            <a:r>
              <a:rPr lang="ar-AE" sz="4267" dirty="0">
                <a:solidFill>
                  <a:srgbClr val="0070C0"/>
                </a:solidFill>
                <a:cs typeface="(AH) Manal Black" pitchFamily="2" charset="-78"/>
              </a:rPr>
              <a:t>أحب  </a:t>
            </a:r>
            <a:r>
              <a:rPr lang="ar-BH" sz="4267" dirty="0">
                <a:solidFill>
                  <a:schemeClr val="accent1"/>
                </a:solidFill>
                <a:cs typeface="(AH) Manal Black" pitchFamily="2" charset="-78"/>
              </a:rPr>
              <a:t>شَطيرة</a:t>
            </a:r>
            <a:r>
              <a:rPr lang="ar-AE" sz="4267" dirty="0">
                <a:solidFill>
                  <a:schemeClr val="accent1"/>
                </a:solidFill>
                <a:cs typeface="(AH) Manal Black" pitchFamily="2" charset="-78"/>
              </a:rPr>
              <a:t>َ</a:t>
            </a:r>
            <a:r>
              <a:rPr lang="ar-BH" sz="4267" dirty="0">
                <a:solidFill>
                  <a:schemeClr val="accent1"/>
                </a:solidFill>
                <a:cs typeface="(AH) Manal Black" pitchFamily="2" charset="-78"/>
              </a:rPr>
              <a:t> الْجُبْنِ</a:t>
            </a:r>
            <a:endParaRPr lang="en-US" sz="96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BFDD73-212F-4F1C-96EB-04B92AE03AD1}"/>
              </a:ext>
            </a:extLst>
          </p:cNvPr>
          <p:cNvSpPr txBox="1"/>
          <p:nvPr/>
        </p:nvSpPr>
        <p:spPr>
          <a:xfrm>
            <a:off x="1318354" y="4181601"/>
            <a:ext cx="71595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4800" dirty="0">
                <a:cs typeface="(AH) Manal Black" pitchFamily="2" charset="-78"/>
              </a:rPr>
              <a:t> التفاصيل : </a:t>
            </a:r>
            <a:r>
              <a:rPr lang="ar-BH" sz="4800" dirty="0">
                <a:solidFill>
                  <a:schemeClr val="accent1"/>
                </a:solidFill>
                <a:cs typeface="(AH) Manal Black" pitchFamily="2" charset="-78"/>
              </a:rPr>
              <a:t>شَكْلُها رائِع ورائِحَتُها جَميلة</a:t>
            </a:r>
            <a:endParaRPr lang="en-US" sz="4800" dirty="0">
              <a:solidFill>
                <a:schemeClr val="accent1"/>
              </a:solidFill>
              <a:cs typeface="(AH) Manal Black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438BA3-3816-4D65-B8F9-38020400A797}"/>
              </a:ext>
            </a:extLst>
          </p:cNvPr>
          <p:cNvSpPr txBox="1"/>
          <p:nvPr/>
        </p:nvSpPr>
        <p:spPr>
          <a:xfrm>
            <a:off x="2284328" y="5344836"/>
            <a:ext cx="52760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4800" dirty="0">
                <a:cs typeface="(AH) Manal Black" pitchFamily="2" charset="-78"/>
              </a:rPr>
              <a:t>التفاصيل : </a:t>
            </a:r>
            <a:r>
              <a:rPr lang="ar-BH" sz="4800" dirty="0">
                <a:solidFill>
                  <a:schemeClr val="accent1"/>
                </a:solidFill>
                <a:cs typeface="(AH) Manal Black" pitchFamily="2" charset="-78"/>
              </a:rPr>
              <a:t>إِنَّها لّذيذَةٌ جِدًا</a:t>
            </a:r>
            <a:endParaRPr lang="en-US" sz="4800" dirty="0">
              <a:solidFill>
                <a:schemeClr val="accent1"/>
              </a:solidFill>
              <a:cs typeface="(AH) Manal Black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D5C59A-FFD3-4895-A467-70FCA9EF18DD}"/>
              </a:ext>
            </a:extLst>
          </p:cNvPr>
          <p:cNvSpPr txBox="1"/>
          <p:nvPr/>
        </p:nvSpPr>
        <p:spPr>
          <a:xfrm>
            <a:off x="1141377" y="6530304"/>
            <a:ext cx="68233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800" dirty="0">
                <a:cs typeface="(AH) Manal Black" pitchFamily="2" charset="-78"/>
              </a:rPr>
              <a:t>التفاصيل : </a:t>
            </a:r>
            <a:r>
              <a:rPr lang="ar-BH" sz="4800" dirty="0">
                <a:solidFill>
                  <a:schemeClr val="accent1"/>
                </a:solidFill>
                <a:cs typeface="(AH) Manal Black" pitchFamily="2" charset="-78"/>
              </a:rPr>
              <a:t>أّشْعُرُ بالشَّبَعِ عِنْدَ تَناوُلِها</a:t>
            </a:r>
            <a:endParaRPr lang="en-US" sz="4800" dirty="0">
              <a:solidFill>
                <a:schemeClr val="accent1"/>
              </a:solidFill>
              <a:cs typeface="(AH) Manal Black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E58467-FE7B-490B-B4B5-FD8428EF2B79}"/>
              </a:ext>
            </a:extLst>
          </p:cNvPr>
          <p:cNvSpPr txBox="1"/>
          <p:nvPr/>
        </p:nvSpPr>
        <p:spPr>
          <a:xfrm>
            <a:off x="558230" y="7722557"/>
            <a:ext cx="7989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4800" dirty="0">
                <a:cs typeface="(AH) Manal Black" pitchFamily="2" charset="-78"/>
              </a:rPr>
              <a:t>الجملة الختامية :</a:t>
            </a:r>
            <a:r>
              <a:rPr lang="ar-BH" sz="4800" dirty="0">
                <a:solidFill>
                  <a:schemeClr val="accent1"/>
                </a:solidFill>
                <a:cs typeface="(AH) Manal Black" pitchFamily="2" charset="-78"/>
              </a:rPr>
              <a:t>أممم ما أَلَذُّ شّطيرةَ الْجُبْنِ</a:t>
            </a:r>
            <a:endParaRPr lang="en-US" sz="4800" dirty="0">
              <a:solidFill>
                <a:schemeClr val="accent1"/>
              </a:solidFill>
              <a:cs typeface="(AH) Manal Black" pitchFamily="2" charset="-78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EE62340-2212-4CEE-851B-C044DC43BBD2}"/>
              </a:ext>
            </a:extLst>
          </p:cNvPr>
          <p:cNvSpPr/>
          <p:nvPr/>
        </p:nvSpPr>
        <p:spPr>
          <a:xfrm>
            <a:off x="2334174" y="644069"/>
            <a:ext cx="4182893" cy="95238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267" dirty="0">
                <a:solidFill>
                  <a:schemeClr val="tx1"/>
                </a:solidFill>
                <a:cs typeface="(AH) Manal Black" pitchFamily="2" charset="-78"/>
              </a:rPr>
              <a:t>العنوان : طعامي المفضل</a:t>
            </a:r>
            <a:endParaRPr lang="en-US" sz="4267" dirty="0">
              <a:solidFill>
                <a:schemeClr val="tx1"/>
              </a:solidFill>
              <a:cs typeface="(AH) Manal Black" pitchFamily="2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5E84DE-D36C-4FC6-A902-60254C05AC7F}"/>
              </a:ext>
            </a:extLst>
          </p:cNvPr>
          <p:cNvSpPr txBox="1"/>
          <p:nvPr/>
        </p:nvSpPr>
        <p:spPr>
          <a:xfrm>
            <a:off x="8300935" y="116926"/>
            <a:ext cx="59552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64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6400" u="sng" dirty="0">
                <a:cs typeface="(AH) Manal Black" pitchFamily="2" charset="-78"/>
              </a:rPr>
              <a:t> </a:t>
            </a:r>
            <a:r>
              <a:rPr lang="ar-AE" sz="6400" u="sng" dirty="0">
                <a:cs typeface="(AH) Manal Black" pitchFamily="2" charset="-78"/>
              </a:rPr>
              <a:t>استراتيجية الشطيرة</a:t>
            </a:r>
            <a:endParaRPr lang="en-US" sz="6400" u="sng" dirty="0">
              <a:cs typeface="(AH) Manal Black" pitchFamily="2" charset="-78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D44092-8404-409D-BEEB-2C0CA259C9F4}"/>
              </a:ext>
            </a:extLst>
          </p:cNvPr>
          <p:cNvSpPr txBox="1"/>
          <p:nvPr/>
        </p:nvSpPr>
        <p:spPr>
          <a:xfrm>
            <a:off x="649764" y="2240100"/>
            <a:ext cx="983225" cy="18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11733" dirty="0">
                <a:solidFill>
                  <a:srgbClr val="FF0000"/>
                </a:solidFill>
              </a:rPr>
              <a:t>،</a:t>
            </a:r>
            <a:endParaRPr lang="en-US" sz="11733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D19C25-289C-4D16-9CD9-F3CCBEDC2F9D}"/>
              </a:ext>
            </a:extLst>
          </p:cNvPr>
          <p:cNvSpPr txBox="1"/>
          <p:nvPr/>
        </p:nvSpPr>
        <p:spPr>
          <a:xfrm>
            <a:off x="1100992" y="3530150"/>
            <a:ext cx="983225" cy="18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11733" dirty="0">
                <a:solidFill>
                  <a:srgbClr val="FF0000"/>
                </a:solidFill>
              </a:rPr>
              <a:t>،</a:t>
            </a:r>
            <a:endParaRPr lang="en-US" sz="11733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F49C516-F567-4C33-AB8D-38DD10AFDC96}"/>
              </a:ext>
            </a:extLst>
          </p:cNvPr>
          <p:cNvSpPr txBox="1"/>
          <p:nvPr/>
        </p:nvSpPr>
        <p:spPr>
          <a:xfrm>
            <a:off x="1842561" y="4632412"/>
            <a:ext cx="983225" cy="18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11733" dirty="0">
                <a:solidFill>
                  <a:srgbClr val="FF0000"/>
                </a:solidFill>
              </a:rPr>
              <a:t>،</a:t>
            </a:r>
            <a:endParaRPr lang="en-US" sz="11733" dirty="0">
              <a:solidFill>
                <a:srgbClr val="FF0000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D2170AA-FD1F-464E-9F3D-B02049713829}"/>
              </a:ext>
            </a:extLst>
          </p:cNvPr>
          <p:cNvSpPr/>
          <p:nvPr/>
        </p:nvSpPr>
        <p:spPr>
          <a:xfrm>
            <a:off x="142672" y="280374"/>
            <a:ext cx="1699889" cy="162748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كتاب النشاط ص 25</a:t>
            </a:r>
            <a:endParaRPr lang="en-US" sz="2800" b="1" dirty="0"/>
          </a:p>
        </p:txBody>
      </p:sp>
      <p:pic>
        <p:nvPicPr>
          <p:cNvPr id="4" name="Graphic 3" descr="Exclamation mark">
            <a:extLst>
              <a:ext uri="{FF2B5EF4-FFF2-40B4-BE49-F238E27FC236}">
                <a16:creationId xmlns:a16="http://schemas.microsoft.com/office/drawing/2014/main" id="{FB223657-249F-4B8F-974B-6D05C4918E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2867" y="7660649"/>
            <a:ext cx="914400" cy="9144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846500F-9C04-4BB6-9F44-9CA418E62EBB}"/>
              </a:ext>
            </a:extLst>
          </p:cNvPr>
          <p:cNvSpPr txBox="1"/>
          <p:nvPr/>
        </p:nvSpPr>
        <p:spPr>
          <a:xfrm>
            <a:off x="987752" y="5551625"/>
            <a:ext cx="983225" cy="18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11733" dirty="0">
                <a:solidFill>
                  <a:srgbClr val="FF0000"/>
                </a:solidFill>
              </a:rPr>
              <a:t>.</a:t>
            </a:r>
            <a:endParaRPr lang="en-US" sz="11733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354FF7-AD9E-43A0-BA9E-B382024304DE}"/>
              </a:ext>
            </a:extLst>
          </p:cNvPr>
          <p:cNvSpPr txBox="1"/>
          <p:nvPr/>
        </p:nvSpPr>
        <p:spPr>
          <a:xfrm>
            <a:off x="166159" y="6773611"/>
            <a:ext cx="983225" cy="18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11733" dirty="0">
                <a:solidFill>
                  <a:srgbClr val="FF0000"/>
                </a:solidFill>
              </a:rPr>
              <a:t>.</a:t>
            </a:r>
            <a:endParaRPr lang="en-US" sz="11733" dirty="0">
              <a:solidFill>
                <a:srgbClr val="FF0000"/>
              </a:solidFill>
            </a:endParaRPr>
          </a:p>
        </p:txBody>
      </p:sp>
      <p:pic>
        <p:nvPicPr>
          <p:cNvPr id="7" name="5 Minutes- Sand Timer">
            <a:hlinkClick r:id="" action="ppaction://media"/>
            <a:extLst>
              <a:ext uri="{FF2B5EF4-FFF2-40B4-BE49-F238E27FC236}">
                <a16:creationId xmlns:a16="http://schemas.microsoft.com/office/drawing/2014/main" id="{E2095DAD-E4C5-4B58-BEB8-DFDAC2EE36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41015" y="5055511"/>
            <a:ext cx="5243792" cy="393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5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/>
      <p:bldP spid="14" grpId="0" animBg="1"/>
      <p:bldP spid="19" grpId="0"/>
      <p:bldP spid="20" grpId="0"/>
      <p:bldP spid="21" grpId="0"/>
      <p:bldP spid="24" grpId="0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686" y="2855632"/>
            <a:ext cx="6925242" cy="5360709"/>
          </a:xfrm>
        </p:spPr>
        <p:txBody>
          <a:bodyPr>
            <a:normAutofit/>
          </a:bodyPr>
          <a:lstStyle/>
          <a:p>
            <a:pPr algn="r"/>
            <a:r>
              <a:rPr lang="ar-AE" sz="5973" dirty="0"/>
              <a:t>اليوم : الثلاثاء </a:t>
            </a:r>
            <a:br>
              <a:rPr lang="ar-AE" sz="5973" dirty="0"/>
            </a:br>
            <a:r>
              <a:rPr lang="ar-AE" sz="5973" dirty="0"/>
              <a:t>التاريخ </a:t>
            </a:r>
            <a:r>
              <a:rPr lang="ar-AE" sz="5973"/>
              <a:t>: 5 </a:t>
            </a:r>
            <a:r>
              <a:rPr lang="ar-AE" sz="5973" dirty="0"/>
              <a:t>– 10 -2021</a:t>
            </a:r>
            <a:br>
              <a:rPr lang="ar-AE" sz="5973" dirty="0"/>
            </a:br>
            <a:r>
              <a:rPr lang="ar-AE" sz="5973" dirty="0"/>
              <a:t>المادة : لغة عربية</a:t>
            </a:r>
            <a:br>
              <a:rPr lang="ar-AE" sz="5973" dirty="0"/>
            </a:br>
            <a:r>
              <a:rPr lang="ar-AE" sz="5973" dirty="0"/>
              <a:t>الصف: الثاني</a:t>
            </a:r>
            <a:br>
              <a:rPr lang="ar-AE" sz="5973" dirty="0"/>
            </a:br>
            <a:br>
              <a:rPr lang="ar-AE" sz="5973" dirty="0"/>
            </a:br>
            <a:endParaRPr lang="en-US" sz="5973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D8D21B3-E4D0-4A56-8EDF-09C691286692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t="18861" r="54792"/>
          <a:stretch/>
        </p:blipFill>
        <p:spPr bwMode="auto">
          <a:xfrm>
            <a:off x="76366" y="3160215"/>
            <a:ext cx="4707638" cy="39012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04EF6F-552B-4123-BE76-1DBFFC19CF0A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0" t="8474" r="18254" b="33898"/>
          <a:stretch/>
        </p:blipFill>
        <p:spPr bwMode="auto">
          <a:xfrm>
            <a:off x="284480" y="1721027"/>
            <a:ext cx="1706880" cy="1809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Moe-logo.png">
            <a:extLst>
              <a:ext uri="{FF2B5EF4-FFF2-40B4-BE49-F238E27FC236}">
                <a16:creationId xmlns:a16="http://schemas.microsoft.com/office/drawing/2014/main" id="{522108D2-6D93-4494-9462-6EFA1D3FCB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67" y="231623"/>
            <a:ext cx="5212081" cy="11907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C310B1-5713-4D0E-8F09-B8629A79C3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6438" y="72584"/>
            <a:ext cx="2682407" cy="1508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8C7299-F11C-4850-9FC2-99514EB717A9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077441" y="198113"/>
            <a:ext cx="1491401" cy="12242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FBA0FC-1D14-40BB-90E6-F0540DEE1ADF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71" r="51458"/>
          <a:stretch/>
        </p:blipFill>
        <p:spPr bwMode="auto">
          <a:xfrm>
            <a:off x="5251601" y="4239482"/>
            <a:ext cx="5212081" cy="397685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FD77CE0-F561-4C02-91CB-D79F3FDBF2E3}"/>
              </a:ext>
            </a:extLst>
          </p:cNvPr>
          <p:cNvSpPr txBox="1"/>
          <p:nvPr/>
        </p:nvSpPr>
        <p:spPr>
          <a:xfrm>
            <a:off x="6018598" y="1581439"/>
            <a:ext cx="367808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733" b="1" dirty="0">
                <a:highlight>
                  <a:srgbClr val="FFFF00"/>
                </a:highlight>
              </a:rPr>
              <a:t>مدرسة هيلي</a:t>
            </a:r>
            <a:endParaRPr lang="en-US" sz="3733" b="1" dirty="0">
              <a:highlight>
                <a:srgbClr val="FFFF00"/>
              </a:highligh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A73678-E1BD-409B-8BC2-2362F98BF73E}"/>
              </a:ext>
            </a:extLst>
          </p:cNvPr>
          <p:cNvSpPr txBox="1"/>
          <p:nvPr/>
        </p:nvSpPr>
        <p:spPr>
          <a:xfrm>
            <a:off x="1560651" y="6227911"/>
            <a:ext cx="2133600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360" b="1" dirty="0">
                <a:solidFill>
                  <a:srgbClr val="FF0000"/>
                </a:solidFill>
              </a:rPr>
              <a:t>كتابة فقرة</a:t>
            </a:r>
            <a:endParaRPr lang="en-US" sz="336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3011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4F3A35-8564-40E6-81A0-3DD1BDB5E1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741" t="25000" r="22475" b="19602"/>
          <a:stretch/>
        </p:blipFill>
        <p:spPr>
          <a:xfrm>
            <a:off x="0" y="477981"/>
            <a:ext cx="16534973" cy="87283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268E16-736E-4180-919C-1237E41A0A21}"/>
              </a:ext>
            </a:extLst>
          </p:cNvPr>
          <p:cNvSpPr txBox="1"/>
          <p:nvPr/>
        </p:nvSpPr>
        <p:spPr>
          <a:xfrm>
            <a:off x="8534400" y="2169518"/>
            <a:ext cx="4234741" cy="8309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4800" dirty="0">
                <a:solidFill>
                  <a:srgbClr val="C00000"/>
                </a:solidFill>
                <a:cs typeface="(AH) Manal Black" pitchFamily="2" charset="-78"/>
              </a:rPr>
              <a:t>طعامي الْمفضل</a:t>
            </a:r>
            <a:endParaRPr lang="en-US" sz="4800" dirty="0">
              <a:solidFill>
                <a:srgbClr val="C00000"/>
              </a:solidFill>
              <a:cs typeface="(AH) Manal Black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0CD3CA-CBA1-4763-93FB-25BA5FBA05E5}"/>
              </a:ext>
            </a:extLst>
          </p:cNvPr>
          <p:cNvSpPr txBox="1"/>
          <p:nvPr/>
        </p:nvSpPr>
        <p:spPr>
          <a:xfrm>
            <a:off x="10910454" y="3163642"/>
            <a:ext cx="51817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5400" dirty="0">
                <a:solidFill>
                  <a:schemeClr val="accent1">
                    <a:lumMod val="75000"/>
                  </a:schemeClr>
                </a:solidFill>
                <a:cs typeface="(AH) Manal Black" pitchFamily="2" charset="-78"/>
              </a:rPr>
              <a:t>أنا ُأحِب </a:t>
            </a:r>
            <a:r>
              <a:rPr lang="ar-BH" sz="5400" dirty="0">
                <a:solidFill>
                  <a:schemeClr val="accent1">
                    <a:lumMod val="75000"/>
                  </a:schemeClr>
                </a:solidFill>
                <a:cs typeface="(AH) Manal Black" pitchFamily="2" charset="-78"/>
              </a:rPr>
              <a:t>شَطيرة</a:t>
            </a:r>
            <a:r>
              <a:rPr lang="ar-AE" sz="5400" dirty="0">
                <a:solidFill>
                  <a:schemeClr val="accent1">
                    <a:lumMod val="75000"/>
                  </a:schemeClr>
                </a:solidFill>
                <a:cs typeface="(AH) Manal Black" pitchFamily="2" charset="-78"/>
              </a:rPr>
              <a:t>َ</a:t>
            </a:r>
            <a:r>
              <a:rPr lang="ar-BH" sz="5400" dirty="0">
                <a:solidFill>
                  <a:schemeClr val="accent1">
                    <a:lumMod val="75000"/>
                  </a:schemeClr>
                </a:solidFill>
                <a:cs typeface="(AH) Manal Black" pitchFamily="2" charset="-78"/>
              </a:rPr>
              <a:t> الْجُبْنِ</a:t>
            </a:r>
            <a:endParaRPr lang="en-US" sz="5400" dirty="0">
              <a:solidFill>
                <a:schemeClr val="accent1">
                  <a:lumMod val="75000"/>
                </a:schemeClr>
              </a:solidFill>
              <a:cs typeface="(AH) Manal Black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EDD6FB-B6A4-4002-812D-5C0F74A9B672}"/>
              </a:ext>
            </a:extLst>
          </p:cNvPr>
          <p:cNvSpPr txBox="1"/>
          <p:nvPr/>
        </p:nvSpPr>
        <p:spPr>
          <a:xfrm>
            <a:off x="10418841" y="2585016"/>
            <a:ext cx="983225" cy="18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11733" dirty="0">
                <a:solidFill>
                  <a:srgbClr val="FF0000"/>
                </a:solidFill>
              </a:rPr>
              <a:t>،</a:t>
            </a:r>
            <a:endParaRPr lang="en-US" sz="11733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B3E731-0CC5-419C-BDEB-C45BCBA7B221}"/>
              </a:ext>
            </a:extLst>
          </p:cNvPr>
          <p:cNvSpPr txBox="1"/>
          <p:nvPr/>
        </p:nvSpPr>
        <p:spPr>
          <a:xfrm>
            <a:off x="5470013" y="3180024"/>
            <a:ext cx="51817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5400" dirty="0">
                <a:solidFill>
                  <a:schemeClr val="accent1">
                    <a:lumMod val="75000"/>
                  </a:schemeClr>
                </a:solidFill>
                <a:cs typeface="(AH) Manal Black" pitchFamily="2" charset="-78"/>
              </a:rPr>
              <a:t>شَكْلُها رائِع ورائِحَتُها جَميلة</a:t>
            </a:r>
            <a:endParaRPr lang="en-US" sz="6000" dirty="0">
              <a:solidFill>
                <a:schemeClr val="accent1">
                  <a:lumMod val="75000"/>
                </a:schemeClr>
              </a:solidFill>
              <a:cs typeface="(AH) Manal Black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B80276-1F97-4E79-A34D-2C7DDE35BD3C}"/>
              </a:ext>
            </a:extLst>
          </p:cNvPr>
          <p:cNvSpPr txBox="1"/>
          <p:nvPr/>
        </p:nvSpPr>
        <p:spPr>
          <a:xfrm>
            <a:off x="4745471" y="2397202"/>
            <a:ext cx="983225" cy="18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11733" dirty="0">
                <a:solidFill>
                  <a:srgbClr val="FF0000"/>
                </a:solidFill>
              </a:rPr>
              <a:t>.</a:t>
            </a:r>
            <a:endParaRPr lang="en-US" sz="11733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F618C0-9691-4C53-A4F1-8F18EE674FD6}"/>
              </a:ext>
            </a:extLst>
          </p:cNvPr>
          <p:cNvSpPr txBox="1"/>
          <p:nvPr/>
        </p:nvSpPr>
        <p:spPr>
          <a:xfrm>
            <a:off x="12769141" y="5123163"/>
            <a:ext cx="33230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5400" dirty="0">
                <a:solidFill>
                  <a:schemeClr val="accent1">
                    <a:lumMod val="75000"/>
                  </a:schemeClr>
                </a:solidFill>
                <a:cs typeface="(AH) Manal Black" pitchFamily="2" charset="-78"/>
              </a:rPr>
              <a:t>إِنَّها لّذيذَةٌ جِدًا</a:t>
            </a:r>
            <a:endParaRPr lang="en-US" sz="5400" dirty="0">
              <a:solidFill>
                <a:schemeClr val="accent1">
                  <a:lumMod val="75000"/>
                </a:schemeClr>
              </a:solidFill>
              <a:cs typeface="(AH) Manal Black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BC8C7A-A8BD-4A2B-A6FF-7728481DCEB6}"/>
              </a:ext>
            </a:extLst>
          </p:cNvPr>
          <p:cNvSpPr txBox="1"/>
          <p:nvPr/>
        </p:nvSpPr>
        <p:spPr>
          <a:xfrm>
            <a:off x="12215318" y="4611255"/>
            <a:ext cx="983225" cy="18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11733" dirty="0">
                <a:solidFill>
                  <a:srgbClr val="FF0000"/>
                </a:solidFill>
              </a:rPr>
              <a:t>،</a:t>
            </a:r>
            <a:endParaRPr lang="en-US" sz="11733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730758-2843-403C-BB2A-08C809240AE4}"/>
              </a:ext>
            </a:extLst>
          </p:cNvPr>
          <p:cNvSpPr txBox="1"/>
          <p:nvPr/>
        </p:nvSpPr>
        <p:spPr>
          <a:xfrm>
            <a:off x="6418183" y="5118293"/>
            <a:ext cx="6029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5400" dirty="0">
                <a:solidFill>
                  <a:schemeClr val="accent1">
                    <a:lumMod val="75000"/>
                  </a:schemeClr>
                </a:solidFill>
                <a:cs typeface="(AH) Manal Black" pitchFamily="2" charset="-78"/>
              </a:rPr>
              <a:t>أّشْعُرُ بالشَّبَعِ عِنْدَ تَناوُلِها</a:t>
            </a:r>
            <a:endParaRPr lang="en-US" sz="5400" dirty="0">
              <a:solidFill>
                <a:schemeClr val="accent1">
                  <a:lumMod val="75000"/>
                </a:schemeClr>
              </a:solidFill>
              <a:cs typeface="(AH) Manal Black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FE5BB9-53BF-4B35-8101-1B299648B145}"/>
              </a:ext>
            </a:extLst>
          </p:cNvPr>
          <p:cNvSpPr txBox="1"/>
          <p:nvPr/>
        </p:nvSpPr>
        <p:spPr>
          <a:xfrm>
            <a:off x="6413685" y="4266246"/>
            <a:ext cx="983225" cy="18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11733" dirty="0">
                <a:solidFill>
                  <a:srgbClr val="FF0000"/>
                </a:solidFill>
              </a:rPr>
              <a:t>.</a:t>
            </a:r>
            <a:endParaRPr lang="en-US" sz="11733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25F72D-A56F-47EF-9EEC-6718CAE27B9A}"/>
              </a:ext>
            </a:extLst>
          </p:cNvPr>
          <p:cNvSpPr txBox="1"/>
          <p:nvPr/>
        </p:nvSpPr>
        <p:spPr>
          <a:xfrm>
            <a:off x="9775603" y="7082684"/>
            <a:ext cx="58626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5400" dirty="0">
                <a:solidFill>
                  <a:schemeClr val="accent1">
                    <a:lumMod val="75000"/>
                  </a:schemeClr>
                </a:solidFill>
                <a:cs typeface="(AH) Manal Black" pitchFamily="2" charset="-78"/>
              </a:rPr>
              <a:t>أممم ما أَلَذُّ شّطيرةَ الْجُبْنِ</a:t>
            </a:r>
            <a:endParaRPr lang="en-US" sz="5400" dirty="0">
              <a:solidFill>
                <a:schemeClr val="accent1">
                  <a:lumMod val="75000"/>
                </a:schemeClr>
              </a:solidFill>
              <a:cs typeface="(AH) Manal Black" pitchFamily="2" charset="-78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A461B39-CC9F-4C78-8529-04A3FBBBE0F7}"/>
              </a:ext>
            </a:extLst>
          </p:cNvPr>
          <p:cNvSpPr/>
          <p:nvPr/>
        </p:nvSpPr>
        <p:spPr>
          <a:xfrm>
            <a:off x="142672" y="280374"/>
            <a:ext cx="1699889" cy="162748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كتاب النشاط ص 26</a:t>
            </a:r>
            <a:endParaRPr lang="en-US" sz="2800" b="1" dirty="0"/>
          </a:p>
        </p:txBody>
      </p:sp>
      <p:pic>
        <p:nvPicPr>
          <p:cNvPr id="15" name="Graphic 14" descr="Exclamation mark">
            <a:extLst>
              <a:ext uri="{FF2B5EF4-FFF2-40B4-BE49-F238E27FC236}">
                <a16:creationId xmlns:a16="http://schemas.microsoft.com/office/drawing/2014/main" id="{210A95FA-7652-4A03-B751-5C39C77253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37370" y="6993665"/>
            <a:ext cx="914400" cy="914400"/>
          </a:xfrm>
          <a:prstGeom prst="rect">
            <a:avLst/>
          </a:prstGeom>
        </p:spPr>
      </p:pic>
      <p:pic>
        <p:nvPicPr>
          <p:cNvPr id="17" name="5 Minutes- Sand Timer">
            <a:hlinkClick r:id="" action="ppaction://media"/>
            <a:extLst>
              <a:ext uri="{FF2B5EF4-FFF2-40B4-BE49-F238E27FC236}">
                <a16:creationId xmlns:a16="http://schemas.microsoft.com/office/drawing/2014/main" id="{CC010797-C956-4678-91AC-B81F67F89F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2915" y="5074718"/>
            <a:ext cx="5243792" cy="393284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A1EEC3B-56B4-4368-9A41-A4EB9489B331}"/>
              </a:ext>
            </a:extLst>
          </p:cNvPr>
          <p:cNvSpPr txBox="1"/>
          <p:nvPr/>
        </p:nvSpPr>
        <p:spPr>
          <a:xfrm>
            <a:off x="9211345" y="6286324"/>
            <a:ext cx="983225" cy="18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11733" dirty="0">
                <a:solidFill>
                  <a:srgbClr val="FF0000"/>
                </a:solidFill>
              </a:rPr>
              <a:t>.</a:t>
            </a:r>
            <a:endParaRPr lang="en-US" sz="11733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6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BC7807-9420-4634-AC9F-79544D8080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25" t="26340" r="25068" b="13600"/>
          <a:stretch/>
        </p:blipFill>
        <p:spPr>
          <a:xfrm>
            <a:off x="992034" y="1329887"/>
            <a:ext cx="14327407" cy="79349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26BA42-6EE0-4A24-A076-3836D39628ED}"/>
              </a:ext>
            </a:extLst>
          </p:cNvPr>
          <p:cNvSpPr txBox="1"/>
          <p:nvPr/>
        </p:nvSpPr>
        <p:spPr>
          <a:xfrm>
            <a:off x="7756186" y="280374"/>
            <a:ext cx="67850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AE" sz="4800" u="sng" dirty="0">
                <a:solidFill>
                  <a:schemeClr val="accent1"/>
                </a:solidFill>
                <a:cs typeface="(AH) Manal Black" pitchFamily="2" charset="-78"/>
              </a:rPr>
              <a:t>بعد الكتابة أقوم بتقييم كتابتي </a:t>
            </a:r>
            <a:endParaRPr lang="en-US" sz="4800" u="sng" dirty="0">
              <a:solidFill>
                <a:schemeClr val="accent1"/>
              </a:solidFill>
              <a:cs typeface="(AH) Manal Black" pitchFamily="2" charset="-78"/>
            </a:endParaRPr>
          </a:p>
        </p:txBody>
      </p:sp>
      <p:pic>
        <p:nvPicPr>
          <p:cNvPr id="4" name="Graphic 3" descr="Checkmark">
            <a:extLst>
              <a:ext uri="{FF2B5EF4-FFF2-40B4-BE49-F238E27FC236}">
                <a16:creationId xmlns:a16="http://schemas.microsoft.com/office/drawing/2014/main" id="{AE58BC7E-843A-4C8C-ABE6-3EE4C6B97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61332" y="3237138"/>
            <a:ext cx="609600" cy="609600"/>
          </a:xfrm>
          <a:prstGeom prst="rect">
            <a:avLst/>
          </a:prstGeom>
        </p:spPr>
      </p:pic>
      <p:pic>
        <p:nvPicPr>
          <p:cNvPr id="5" name="Graphic 4" descr="Checkmark">
            <a:extLst>
              <a:ext uri="{FF2B5EF4-FFF2-40B4-BE49-F238E27FC236}">
                <a16:creationId xmlns:a16="http://schemas.microsoft.com/office/drawing/2014/main" id="{3434C3D3-AD7E-4BE7-B939-611653BA97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61332" y="4191000"/>
            <a:ext cx="609600" cy="609600"/>
          </a:xfrm>
          <a:prstGeom prst="rect">
            <a:avLst/>
          </a:prstGeom>
        </p:spPr>
      </p:pic>
      <p:pic>
        <p:nvPicPr>
          <p:cNvPr id="6" name="Graphic 5" descr="Checkmark">
            <a:extLst>
              <a:ext uri="{FF2B5EF4-FFF2-40B4-BE49-F238E27FC236}">
                <a16:creationId xmlns:a16="http://schemas.microsoft.com/office/drawing/2014/main" id="{F850EE08-FC9F-49CC-BA37-663452F921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61332" y="5054863"/>
            <a:ext cx="609600" cy="609600"/>
          </a:xfrm>
          <a:prstGeom prst="rect">
            <a:avLst/>
          </a:prstGeom>
        </p:spPr>
      </p:pic>
      <p:pic>
        <p:nvPicPr>
          <p:cNvPr id="7" name="Graphic 6" descr="Checkmark">
            <a:extLst>
              <a:ext uri="{FF2B5EF4-FFF2-40B4-BE49-F238E27FC236}">
                <a16:creationId xmlns:a16="http://schemas.microsoft.com/office/drawing/2014/main" id="{90FAF876-8FF5-4B56-8AC7-24036C2812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63243" y="5918726"/>
            <a:ext cx="609600" cy="609600"/>
          </a:xfrm>
          <a:prstGeom prst="rect">
            <a:avLst/>
          </a:prstGeom>
        </p:spPr>
      </p:pic>
      <p:pic>
        <p:nvPicPr>
          <p:cNvPr id="8" name="Graphic 7" descr="Checkmark">
            <a:extLst>
              <a:ext uri="{FF2B5EF4-FFF2-40B4-BE49-F238E27FC236}">
                <a16:creationId xmlns:a16="http://schemas.microsoft.com/office/drawing/2014/main" id="{EB0BD3BA-BF50-48AB-962A-F5087B06CE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61332" y="6855070"/>
            <a:ext cx="609600" cy="609600"/>
          </a:xfrm>
          <a:prstGeom prst="rect">
            <a:avLst/>
          </a:prstGeom>
        </p:spPr>
      </p:pic>
      <p:pic>
        <p:nvPicPr>
          <p:cNvPr id="9" name="Graphic 8" descr="Checkmark">
            <a:extLst>
              <a:ext uri="{FF2B5EF4-FFF2-40B4-BE49-F238E27FC236}">
                <a16:creationId xmlns:a16="http://schemas.microsoft.com/office/drawing/2014/main" id="{DE2005FB-DEB6-4B3E-91B2-D616AFEA57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95668" y="7591802"/>
            <a:ext cx="609600" cy="609600"/>
          </a:xfrm>
          <a:prstGeom prst="rect">
            <a:avLst/>
          </a:prstGeom>
        </p:spPr>
      </p:pic>
      <p:pic>
        <p:nvPicPr>
          <p:cNvPr id="10" name="Graphic 9" descr="Checkmark">
            <a:extLst>
              <a:ext uri="{FF2B5EF4-FFF2-40B4-BE49-F238E27FC236}">
                <a16:creationId xmlns:a16="http://schemas.microsoft.com/office/drawing/2014/main" id="{2268845D-CA64-4C21-9DE2-B0177E77C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97579" y="8492242"/>
            <a:ext cx="609600" cy="60960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BFFB4044-3A4D-4F62-9AB8-9D39D62419C2}"/>
              </a:ext>
            </a:extLst>
          </p:cNvPr>
          <p:cNvSpPr/>
          <p:nvPr/>
        </p:nvSpPr>
        <p:spPr>
          <a:xfrm>
            <a:off x="142672" y="280374"/>
            <a:ext cx="1699889" cy="162748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كتاب النشاط ص 26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13289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Back to School Background As Blank Copy (Graphic) by DEEMKA STUDIO ·  Creative Fabrica">
            <a:extLst>
              <a:ext uri="{FF2B5EF4-FFF2-40B4-BE49-F238E27FC236}">
                <a16:creationId xmlns:a16="http://schemas.microsoft.com/office/drawing/2014/main" id="{17EAF50E-4AB4-4B11-93F9-D114E34B8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929"/>
            <a:ext cx="17068800" cy="96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eddy Bear Teddy Bear Turn Around Song Kids Rhymes (mp3cut.net)">
            <a:hlinkClick r:id="" action="ppaction://media"/>
            <a:extLst>
              <a:ext uri="{FF2B5EF4-FFF2-40B4-BE49-F238E27FC236}">
                <a16:creationId xmlns:a16="http://schemas.microsoft.com/office/drawing/2014/main" id="{635BBDB9-3414-438D-8F85-76387CB77B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8637" y="8121403"/>
            <a:ext cx="853440" cy="8534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9F49A3-BA7B-43AB-896E-F622CA6C7DEF}"/>
              </a:ext>
            </a:extLst>
          </p:cNvPr>
          <p:cNvSpPr txBox="1"/>
          <p:nvPr/>
        </p:nvSpPr>
        <p:spPr>
          <a:xfrm>
            <a:off x="3366718" y="2055416"/>
            <a:ext cx="8822631" cy="186204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r" rtl="1"/>
            <a:r>
              <a:rPr lang="ar-BH" sz="11500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11500" dirty="0">
                <a:cs typeface="(AH) Manal Black" pitchFamily="2" charset="-78"/>
              </a:rPr>
              <a:t>الْواجِب يا أَبْطال</a:t>
            </a:r>
            <a:r>
              <a:rPr lang="en-US" sz="11500" dirty="0">
                <a:cs typeface="(AH) Manal Black" pitchFamily="2" charset="-78"/>
              </a:rPr>
              <a:t>: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F2102FA-554A-4B87-BDC8-7800BB08E08A}"/>
              </a:ext>
            </a:extLst>
          </p:cNvPr>
          <p:cNvSpPr txBox="1"/>
          <p:nvPr/>
        </p:nvSpPr>
        <p:spPr>
          <a:xfrm>
            <a:off x="3754877" y="4577870"/>
            <a:ext cx="9947205" cy="120032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AE" sz="7200" u="sng" dirty="0">
                <a:solidFill>
                  <a:srgbClr val="FF0000"/>
                </a:solidFill>
                <a:cs typeface="(AH) Manal Black" pitchFamily="2" charset="-78"/>
              </a:rPr>
              <a:t>كتابة فقرة عن الحيوان المفضل</a:t>
            </a:r>
            <a:r>
              <a:rPr lang="ar-BH" sz="7200" u="sng" dirty="0">
                <a:solidFill>
                  <a:srgbClr val="FF0000"/>
                </a:solidFill>
                <a:cs typeface="(AH) Manal Black" pitchFamily="2" charset="-78"/>
              </a:rPr>
              <a:t>.</a:t>
            </a:r>
            <a:endParaRPr lang="en-US" sz="7200" u="sng" dirty="0">
              <a:solidFill>
                <a:srgbClr val="FF0000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705902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1F70AC-3D6C-483A-8F9D-E9B1734C5F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97" t="26661" r="35446" b="6316"/>
          <a:stretch/>
        </p:blipFill>
        <p:spPr>
          <a:xfrm>
            <a:off x="4513635" y="159174"/>
            <a:ext cx="7256833" cy="92828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36523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Back to School Background As Blank Copy (Graphic) by DEEMKA STUDIO ·  Creative Fabrica">
            <a:extLst>
              <a:ext uri="{FF2B5EF4-FFF2-40B4-BE49-F238E27FC236}">
                <a16:creationId xmlns:a16="http://schemas.microsoft.com/office/drawing/2014/main" id="{1C2DCC51-ED5F-4EEB-9D30-DE573081A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929"/>
            <a:ext cx="17068800" cy="96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eddy Bear Teddy Bear Turn Around Song Kids Rhymes (mp3cut.net)">
            <a:hlinkClick r:id="" action="ppaction://media"/>
            <a:extLst>
              <a:ext uri="{FF2B5EF4-FFF2-40B4-BE49-F238E27FC236}">
                <a16:creationId xmlns:a16="http://schemas.microsoft.com/office/drawing/2014/main" id="{635BBDB9-3414-438D-8F85-76387CB77B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8637" y="8121403"/>
            <a:ext cx="853440" cy="8534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9F49A3-BA7B-43AB-896E-F622CA6C7DEF}"/>
              </a:ext>
            </a:extLst>
          </p:cNvPr>
          <p:cNvSpPr txBox="1"/>
          <p:nvPr/>
        </p:nvSpPr>
        <p:spPr>
          <a:xfrm>
            <a:off x="4641320" y="2033413"/>
            <a:ext cx="7309899" cy="144655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r" rtl="1"/>
            <a:r>
              <a:rPr lang="ar-BH" sz="8800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8800" dirty="0">
                <a:cs typeface="(AH) Manal Black" pitchFamily="2" charset="-78"/>
              </a:rPr>
              <a:t>نَحْنُ أَبْطال الْكِتابة</a:t>
            </a:r>
            <a:r>
              <a:rPr lang="en-US" sz="8800" dirty="0">
                <a:cs typeface="(AH) Manal Black" pitchFamily="2" charset="-78"/>
              </a:rPr>
              <a:t>: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F2102FA-554A-4B87-BDC8-7800BB08E08A}"/>
              </a:ext>
            </a:extLst>
          </p:cNvPr>
          <p:cNvSpPr txBox="1"/>
          <p:nvPr/>
        </p:nvSpPr>
        <p:spPr>
          <a:xfrm>
            <a:off x="4641320" y="4032673"/>
            <a:ext cx="8319445" cy="99520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5867" u="sng" dirty="0">
                <a:solidFill>
                  <a:srgbClr val="FF0000"/>
                </a:solidFill>
                <a:cs typeface="(AH) Manal Black" pitchFamily="2" charset="-78"/>
              </a:rPr>
              <a:t>اسْتراتيجية مربع </a:t>
            </a:r>
            <a:r>
              <a:rPr lang="ar-BH" sz="5867" u="sng" dirty="0" err="1">
                <a:solidFill>
                  <a:srgbClr val="FF0000"/>
                </a:solidFill>
                <a:cs typeface="(AH) Manal Black" pitchFamily="2" charset="-78"/>
              </a:rPr>
              <a:t>فراير</a:t>
            </a:r>
            <a:r>
              <a:rPr lang="ar-BH" sz="5867" u="sng" dirty="0">
                <a:solidFill>
                  <a:srgbClr val="FF0000"/>
                </a:solidFill>
                <a:cs typeface="(AH) Manal Black" pitchFamily="2" charset="-78"/>
              </a:rPr>
              <a:t>.</a:t>
            </a:r>
            <a:endParaRPr lang="en-US" sz="5867" u="sng" dirty="0">
              <a:solidFill>
                <a:srgbClr val="FF0000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955711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Premium Vector | Beautiful girl with cherry blossom tree in the grass field  paper art style vector illustration">
            <a:extLst>
              <a:ext uri="{FF2B5EF4-FFF2-40B4-BE49-F238E27FC236}">
                <a16:creationId xmlns:a16="http://schemas.microsoft.com/office/drawing/2014/main" id="{F81EC8D0-13B4-4972-BE7D-B3CD4868F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068800" cy="96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53CCCF5-F4F0-4309-A707-D641216AFFC3}"/>
              </a:ext>
            </a:extLst>
          </p:cNvPr>
          <p:cNvSpPr/>
          <p:nvPr/>
        </p:nvSpPr>
        <p:spPr>
          <a:xfrm>
            <a:off x="483700" y="1128409"/>
            <a:ext cx="7573622" cy="367219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6000" dirty="0">
                <a:solidFill>
                  <a:srgbClr val="C00000"/>
                </a:solidFill>
                <a:cs typeface="(AH) Manal Black" pitchFamily="2" charset="-78"/>
              </a:rPr>
              <a:t>2*لماذا تُحبهُ؟</a:t>
            </a:r>
            <a:r>
              <a:rPr lang="ar-AE" sz="60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</a:p>
          <a:p>
            <a:pPr algn="ctr"/>
            <a:r>
              <a:rPr lang="ar-BH" sz="6000" dirty="0">
                <a:solidFill>
                  <a:srgbClr val="0070C0"/>
                </a:solidFill>
                <a:cs typeface="(AH) Manal Black" pitchFamily="2" charset="-78"/>
              </a:rPr>
              <a:t>*أُحِبُّه لِأَنَّه لّذيذٌ جِدًا وَمُفيد.</a:t>
            </a:r>
            <a:endParaRPr lang="en-US" sz="6000" dirty="0">
              <a:solidFill>
                <a:srgbClr val="0070C0"/>
              </a:solidFill>
              <a:cs typeface="(AH) Manal Black" pitchFamily="2" charset="-78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8F3C8A5-540D-40D6-9D63-A9AC9BD6EA44}"/>
              </a:ext>
            </a:extLst>
          </p:cNvPr>
          <p:cNvSpPr/>
          <p:nvPr/>
        </p:nvSpPr>
        <p:spPr>
          <a:xfrm>
            <a:off x="8548203" y="1128409"/>
            <a:ext cx="6944139" cy="367219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dirty="0">
                <a:solidFill>
                  <a:srgbClr val="C00000"/>
                </a:solidFill>
                <a:cs typeface="(AH) Manal Black" pitchFamily="2" charset="-78"/>
              </a:rPr>
              <a:t>1</a:t>
            </a:r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*ما هو طعامك المفضل ؟</a:t>
            </a:r>
            <a:endParaRPr lang="ar-AE" sz="5400" dirty="0">
              <a:solidFill>
                <a:srgbClr val="C00000"/>
              </a:solidFill>
              <a:cs typeface="(AH) Manal Black" pitchFamily="2" charset="-78"/>
            </a:endParaRPr>
          </a:p>
          <a:p>
            <a:pPr algn="ctr"/>
            <a:r>
              <a:rPr lang="ar-BH" sz="5400" dirty="0">
                <a:solidFill>
                  <a:srgbClr val="0070C0"/>
                </a:solidFill>
                <a:cs typeface="(AH) Manal Black" pitchFamily="2" charset="-78"/>
              </a:rPr>
              <a:t>*طعامي الْمفضل هو السَّلَطة.</a:t>
            </a:r>
            <a:endParaRPr lang="en-US" sz="5400" dirty="0">
              <a:solidFill>
                <a:srgbClr val="0070C0"/>
              </a:solidFill>
              <a:cs typeface="(AH) Manal Black" pitchFamily="2" charset="-78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8C41A12-B2B6-4496-AA8C-7F8B61F21E86}"/>
              </a:ext>
            </a:extLst>
          </p:cNvPr>
          <p:cNvSpPr/>
          <p:nvPr/>
        </p:nvSpPr>
        <p:spPr>
          <a:xfrm>
            <a:off x="661481" y="5465409"/>
            <a:ext cx="7395841" cy="389103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AE" sz="6000" dirty="0">
              <a:solidFill>
                <a:srgbClr val="C00000"/>
              </a:solidFill>
              <a:cs typeface="(AH) Manal Black" pitchFamily="2" charset="-78"/>
            </a:endParaRPr>
          </a:p>
          <a:p>
            <a:pPr algn="ctr"/>
            <a:r>
              <a:rPr lang="ar-AE" sz="6000" dirty="0">
                <a:solidFill>
                  <a:srgbClr val="C00000"/>
                </a:solidFill>
                <a:cs typeface="(AH) Manal Black" pitchFamily="2" charset="-78"/>
              </a:rPr>
              <a:t>4</a:t>
            </a:r>
            <a:r>
              <a:rPr lang="ar-BH" sz="6000" dirty="0">
                <a:solidFill>
                  <a:srgbClr val="C00000"/>
                </a:solidFill>
                <a:cs typeface="(AH) Manal Black" pitchFamily="2" charset="-78"/>
              </a:rPr>
              <a:t>*ماذا تَنْصَحْ أَصْدِقائَكَ؟</a:t>
            </a:r>
            <a:endParaRPr lang="ar-AE" sz="6000" dirty="0">
              <a:solidFill>
                <a:srgbClr val="C00000"/>
              </a:solidFill>
              <a:cs typeface="(AH) Manal Black" pitchFamily="2" charset="-78"/>
            </a:endParaRPr>
          </a:p>
          <a:p>
            <a:pPr algn="r" rtl="1"/>
            <a:r>
              <a:rPr lang="ar-BH" sz="6000" dirty="0">
                <a:solidFill>
                  <a:srgbClr val="0070C0"/>
                </a:solidFill>
                <a:cs typeface="(AH) Manal Black" pitchFamily="2" charset="-78"/>
              </a:rPr>
              <a:t>*أَنْصَح أَصْدِقائي بِأَنْ يَتَناولوا </a:t>
            </a:r>
          </a:p>
          <a:p>
            <a:pPr algn="r" rtl="1"/>
            <a:r>
              <a:rPr lang="ar-BH" sz="6000" dirty="0">
                <a:solidFill>
                  <a:srgbClr val="0070C0"/>
                </a:solidFill>
                <a:cs typeface="(AH) Manal Black" pitchFamily="2" charset="-78"/>
              </a:rPr>
              <a:t>السَّلطة دائِمًا.</a:t>
            </a:r>
            <a:endParaRPr lang="en-US" sz="6000" dirty="0">
              <a:solidFill>
                <a:srgbClr val="0070C0"/>
              </a:solidFill>
              <a:cs typeface="(AH) Manal Black" pitchFamily="2" charset="-78"/>
            </a:endParaRPr>
          </a:p>
          <a:p>
            <a:pPr algn="ctr"/>
            <a:endParaRPr lang="en-US" sz="54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AB58EE8-DBD7-4285-A1FC-E710DBDFEC85}"/>
              </a:ext>
            </a:extLst>
          </p:cNvPr>
          <p:cNvSpPr/>
          <p:nvPr/>
        </p:nvSpPr>
        <p:spPr>
          <a:xfrm>
            <a:off x="8548203" y="5465409"/>
            <a:ext cx="6944139" cy="3672191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6000" dirty="0">
                <a:solidFill>
                  <a:srgbClr val="C00000"/>
                </a:solidFill>
                <a:cs typeface="(AH) Manal Black" pitchFamily="2" charset="-78"/>
              </a:rPr>
              <a:t>3*متى تُحِبُ تَناوُلَهُ؟</a:t>
            </a:r>
          </a:p>
          <a:p>
            <a:pPr algn="ctr"/>
            <a:r>
              <a:rPr lang="ar-BH" sz="6000" dirty="0">
                <a:solidFill>
                  <a:srgbClr val="0070C0"/>
                </a:solidFill>
                <a:cs typeface="(AH) Manal Black" pitchFamily="2" charset="-78"/>
              </a:rPr>
              <a:t>* أُحِبُ تَناوُلَهُ كُلَّ يَوْمٍ.</a:t>
            </a:r>
            <a:endParaRPr lang="en-US" sz="6000" dirty="0">
              <a:solidFill>
                <a:srgbClr val="0070C0"/>
              </a:solidFill>
              <a:cs typeface="(AH) Manal Black" pitchFamily="2" charset="-78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144289D-2B8B-45DF-83A3-19F6C93ABC70}"/>
              </a:ext>
            </a:extLst>
          </p:cNvPr>
          <p:cNvSpPr/>
          <p:nvPr/>
        </p:nvSpPr>
        <p:spPr>
          <a:xfrm>
            <a:off x="5735651" y="3922478"/>
            <a:ext cx="5569894" cy="2158662"/>
          </a:xfrm>
          <a:prstGeom prst="roundRect">
            <a:avLst/>
          </a:prstGeom>
          <a:solidFill>
            <a:srgbClr val="FF0066"/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400" dirty="0">
                <a:solidFill>
                  <a:schemeClr val="tx1"/>
                </a:solidFill>
                <a:cs typeface="(AH) Manal Black" pitchFamily="2" charset="-78"/>
              </a:rPr>
              <a:t>5*هَلْ هُوَ مِنْ الطَّعام صِحِّي؟</a:t>
            </a:r>
            <a:endParaRPr lang="ar-AE" sz="4400" dirty="0">
              <a:solidFill>
                <a:schemeClr val="tx1"/>
              </a:solidFill>
              <a:cs typeface="(AH) Manal Black" pitchFamily="2" charset="-78"/>
            </a:endParaRPr>
          </a:p>
          <a:p>
            <a:pPr algn="ctr"/>
            <a:r>
              <a:rPr lang="ar-BH" sz="5400" dirty="0">
                <a:solidFill>
                  <a:srgbClr val="0070C0"/>
                </a:solidFill>
                <a:cs typeface="(AH) Manal Black" pitchFamily="2" charset="-78"/>
              </a:rPr>
              <a:t>*هو من الطعام الصحي.</a:t>
            </a:r>
            <a:endParaRPr lang="en-US" sz="5400" dirty="0">
              <a:solidFill>
                <a:srgbClr val="0070C0"/>
              </a:solidFill>
              <a:cs typeface="(AH) Manal Black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16FE92-1C78-473F-9B32-159A5EA55A44}"/>
              </a:ext>
            </a:extLst>
          </p:cNvPr>
          <p:cNvSpPr txBox="1"/>
          <p:nvPr/>
        </p:nvSpPr>
        <p:spPr>
          <a:xfrm>
            <a:off x="9035246" y="-442901"/>
            <a:ext cx="5371547" cy="144655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BH" sz="6400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BH" sz="6400" u="sng" dirty="0">
                <a:cs typeface="(AH) Manal Black" pitchFamily="2" charset="-78"/>
              </a:rPr>
              <a:t>اسْتراتيجية </a:t>
            </a:r>
            <a:r>
              <a:rPr lang="ar-BH" sz="6400" u="sng" dirty="0" err="1">
                <a:cs typeface="(AH) Manal Black" pitchFamily="2" charset="-78"/>
              </a:rPr>
              <a:t>فَراير</a:t>
            </a:r>
            <a:r>
              <a:rPr lang="ar-BH" sz="6400" u="sng" dirty="0">
                <a:cs typeface="(AH) Manal Black" pitchFamily="2" charset="-78"/>
              </a:rPr>
              <a:t>:</a:t>
            </a:r>
            <a:endParaRPr lang="en-US" sz="6400" u="sng" dirty="0"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079034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Premium Vector | Beautiful girl with cherry blossom tree in the grass field  paper art style vector illustration">
            <a:extLst>
              <a:ext uri="{FF2B5EF4-FFF2-40B4-BE49-F238E27FC236}">
                <a16:creationId xmlns:a16="http://schemas.microsoft.com/office/drawing/2014/main" id="{7C9B0F2B-2C30-4B19-81D9-A05CCE596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068800" cy="96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E595936-5AA2-40D2-8DFC-69E9886C0B8C}"/>
              </a:ext>
            </a:extLst>
          </p:cNvPr>
          <p:cNvSpPr/>
          <p:nvPr/>
        </p:nvSpPr>
        <p:spPr>
          <a:xfrm>
            <a:off x="428017" y="248817"/>
            <a:ext cx="15473464" cy="8657530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23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E3A363-C369-434A-9F80-7B4631ABBBD9}"/>
              </a:ext>
            </a:extLst>
          </p:cNvPr>
          <p:cNvSpPr txBox="1"/>
          <p:nvPr/>
        </p:nvSpPr>
        <p:spPr>
          <a:xfrm>
            <a:off x="8654067" y="2246039"/>
            <a:ext cx="66461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6000" dirty="0">
                <a:cs typeface="(AH) Manal Black" pitchFamily="2" charset="-78"/>
              </a:rPr>
              <a:t>طعامي الْمفضل هو السَّلَطة</a:t>
            </a:r>
            <a:endParaRPr lang="en-US" sz="6000" dirty="0">
              <a:cs typeface="(AH) Manal Black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951A51-B285-4394-BB4F-385036654742}"/>
              </a:ext>
            </a:extLst>
          </p:cNvPr>
          <p:cNvSpPr txBox="1"/>
          <p:nvPr/>
        </p:nvSpPr>
        <p:spPr>
          <a:xfrm>
            <a:off x="2548315" y="2253535"/>
            <a:ext cx="59753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6000" dirty="0">
                <a:cs typeface="(AH) Manal Black" pitchFamily="2" charset="-78"/>
              </a:rPr>
              <a:t>أُحِبُّه لِأَنَّه لّذيذٌ جِدًا وَمُفيد</a:t>
            </a:r>
            <a:endParaRPr lang="en-US" sz="6600" dirty="0">
              <a:cs typeface="(AH) Manal Black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689803-DE41-468D-989B-311F1DFEA714}"/>
              </a:ext>
            </a:extLst>
          </p:cNvPr>
          <p:cNvSpPr txBox="1"/>
          <p:nvPr/>
        </p:nvSpPr>
        <p:spPr>
          <a:xfrm>
            <a:off x="10441836" y="3896672"/>
            <a:ext cx="47972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6000" dirty="0">
                <a:cs typeface="(AH) Manal Black" pitchFamily="2" charset="-78"/>
              </a:rPr>
              <a:t>أُحِبُ تَناوُلَهُ كُلَّ يَوْمٍ</a:t>
            </a:r>
            <a:endParaRPr lang="en-US" sz="6000" dirty="0">
              <a:cs typeface="(AH) Manal Black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AE198A-E6AD-46C7-A3B1-EBB792168BDF}"/>
              </a:ext>
            </a:extLst>
          </p:cNvPr>
          <p:cNvSpPr txBox="1"/>
          <p:nvPr/>
        </p:nvSpPr>
        <p:spPr>
          <a:xfrm>
            <a:off x="1167319" y="3956879"/>
            <a:ext cx="91006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6000" dirty="0">
                <a:cs typeface="(AH) Manal Black" pitchFamily="2" charset="-78"/>
              </a:rPr>
              <a:t>أَنْصَح أَصْدِقائي بِأَنْ </a:t>
            </a:r>
            <a:r>
              <a:rPr lang="ar-BH" sz="6000" dirty="0" err="1">
                <a:cs typeface="(AH) Manal Black" pitchFamily="2" charset="-78"/>
              </a:rPr>
              <a:t>يَتَناولوا</a:t>
            </a:r>
            <a:r>
              <a:rPr lang="ar-BH" sz="6000" dirty="0">
                <a:cs typeface="(AH) Manal Black" pitchFamily="2" charset="-78"/>
              </a:rPr>
              <a:t> السَّلطة دائِمًا</a:t>
            </a:r>
            <a:endParaRPr lang="en-US" sz="6000" dirty="0">
              <a:cs typeface="(AH) Manal Black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539782-E780-4316-A02E-4BACEBADC9BC}"/>
              </a:ext>
            </a:extLst>
          </p:cNvPr>
          <p:cNvSpPr txBox="1"/>
          <p:nvPr/>
        </p:nvSpPr>
        <p:spPr>
          <a:xfrm>
            <a:off x="9639503" y="5367532"/>
            <a:ext cx="55995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6000" dirty="0">
                <a:cs typeface="(AH) Manal Black" pitchFamily="2" charset="-78"/>
              </a:rPr>
              <a:t>فهْو من الطعام الصحي</a:t>
            </a:r>
            <a:endParaRPr lang="en-US" sz="6000" dirty="0">
              <a:cs typeface="(AH) Manal Black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7A637A-04A7-4307-AC5D-07669CF17C57}"/>
              </a:ext>
            </a:extLst>
          </p:cNvPr>
          <p:cNvSpPr txBox="1"/>
          <p:nvPr/>
        </p:nvSpPr>
        <p:spPr>
          <a:xfrm>
            <a:off x="4068417" y="527771"/>
            <a:ext cx="8931965" cy="120032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7200" dirty="0">
                <a:solidFill>
                  <a:srgbClr val="C00000"/>
                </a:solidFill>
                <a:cs typeface="(AH) Manal Black" pitchFamily="2" charset="-78"/>
              </a:rPr>
              <a:t>طعامي الْمفضل</a:t>
            </a:r>
            <a:endParaRPr lang="en-US" sz="7200" dirty="0">
              <a:solidFill>
                <a:srgbClr val="C00000"/>
              </a:solidFill>
              <a:cs typeface="(AH) Manal Black" pitchFamily="2" charset="-7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CADF73-362C-41DD-BFC9-C7FD0D803C1D}"/>
              </a:ext>
            </a:extLst>
          </p:cNvPr>
          <p:cNvSpPr txBox="1"/>
          <p:nvPr/>
        </p:nvSpPr>
        <p:spPr>
          <a:xfrm>
            <a:off x="8393213" y="1658501"/>
            <a:ext cx="983225" cy="18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11733" dirty="0">
                <a:solidFill>
                  <a:srgbClr val="FF0000"/>
                </a:solidFill>
              </a:rPr>
              <a:t>،</a:t>
            </a:r>
            <a:endParaRPr lang="en-US" sz="11733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94D37D-9359-4964-8321-9F61342A9E39}"/>
              </a:ext>
            </a:extLst>
          </p:cNvPr>
          <p:cNvSpPr txBox="1"/>
          <p:nvPr/>
        </p:nvSpPr>
        <p:spPr>
          <a:xfrm>
            <a:off x="1646151" y="1505136"/>
            <a:ext cx="983225" cy="18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11733" dirty="0">
                <a:solidFill>
                  <a:srgbClr val="FF0000"/>
                </a:solidFill>
              </a:rPr>
              <a:t>.</a:t>
            </a:r>
            <a:endParaRPr lang="en-US" sz="11733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41B2DF-1AD5-4243-AF46-B969FC662D74}"/>
              </a:ext>
            </a:extLst>
          </p:cNvPr>
          <p:cNvSpPr txBox="1"/>
          <p:nvPr/>
        </p:nvSpPr>
        <p:spPr>
          <a:xfrm>
            <a:off x="10042807" y="3501682"/>
            <a:ext cx="983225" cy="18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11733" dirty="0">
                <a:solidFill>
                  <a:srgbClr val="FF0000"/>
                </a:solidFill>
              </a:rPr>
              <a:t>،</a:t>
            </a:r>
            <a:endParaRPr lang="en-US" sz="11733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29CA95-C01F-4817-B347-2AD19A2F9D0A}"/>
              </a:ext>
            </a:extLst>
          </p:cNvPr>
          <p:cNvSpPr txBox="1"/>
          <p:nvPr/>
        </p:nvSpPr>
        <p:spPr>
          <a:xfrm>
            <a:off x="9629120" y="4678227"/>
            <a:ext cx="983225" cy="18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11733" dirty="0">
                <a:solidFill>
                  <a:srgbClr val="FF0000"/>
                </a:solidFill>
              </a:rPr>
              <a:t>.</a:t>
            </a:r>
            <a:endParaRPr lang="en-US" sz="11733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894E2A-94DD-4AFD-897E-F04EF6AE9660}"/>
              </a:ext>
            </a:extLst>
          </p:cNvPr>
          <p:cNvSpPr txBox="1"/>
          <p:nvPr/>
        </p:nvSpPr>
        <p:spPr>
          <a:xfrm>
            <a:off x="656659" y="3326694"/>
            <a:ext cx="983225" cy="18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11733" dirty="0">
                <a:solidFill>
                  <a:srgbClr val="FF0000"/>
                </a:solidFill>
              </a:rPr>
              <a:t>.</a:t>
            </a:r>
            <a:endParaRPr lang="en-US" sz="11733" dirty="0">
              <a:solidFill>
                <a:srgbClr val="FF0000"/>
              </a:solidFill>
            </a:endParaRPr>
          </a:p>
        </p:txBody>
      </p:sp>
      <p:pic>
        <p:nvPicPr>
          <p:cNvPr id="21" name="Picture 20" descr="A close up of a flower&#10;&#10;Description automatically generated">
            <a:extLst>
              <a:ext uri="{FF2B5EF4-FFF2-40B4-BE49-F238E27FC236}">
                <a16:creationId xmlns:a16="http://schemas.microsoft.com/office/drawing/2014/main" id="{72172B29-2488-4F67-A8B5-AB40A91AAC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5" b="94252" l="8400" r="91000">
                        <a14:foregroundMark x1="22400" y1="81453" x2="28400" y2="86876"/>
                        <a14:foregroundMark x1="28400" y1="86876" x2="59200" y2="94577"/>
                        <a14:foregroundMark x1="59200" y1="94577" x2="72000" y2="94360"/>
                        <a14:foregroundMark x1="72000" y1="94360" x2="78200" y2="93167"/>
                        <a14:foregroundMark x1="8400" y1="68547" x2="8400" y2="68547"/>
                        <a14:foregroundMark x1="64000" y1="51518" x2="64000" y2="51518"/>
                        <a14:foregroundMark x1="73600" y1="49783" x2="62600" y2="51952"/>
                        <a14:foregroundMark x1="62600" y1="51952" x2="61600" y2="51952"/>
                        <a14:foregroundMark x1="58400" y1="66811" x2="55800" y2="64534"/>
                        <a14:foregroundMark x1="52200" y1="60954" x2="49400" y2="58568"/>
                        <a14:foregroundMark x1="51400" y1="54447" x2="53600" y2="55857"/>
                        <a14:foregroundMark x1="42800" y1="51085" x2="37600" y2="54772"/>
                        <a14:foregroundMark x1="17800" y1="58894" x2="16800" y2="56399"/>
                        <a14:foregroundMark x1="38200" y1="44035" x2="39600" y2="43492"/>
                        <a14:foregroundMark x1="51400" y1="42082" x2="50600" y2="46312"/>
                        <a14:foregroundMark x1="70600" y1="41540" x2="69800" y2="42625"/>
                        <a14:foregroundMark x1="69800" y1="31996" x2="77000" y2="33406"/>
                        <a14:foregroundMark x1="80000" y1="36768" x2="80200" y2="44794"/>
                        <a14:foregroundMark x1="91000" y1="76898" x2="91000" y2="76898"/>
                        <a14:foregroundMark x1="63400" y1="36443" x2="61400" y2="34165"/>
                        <a14:foregroundMark x1="46800" y1="32755" x2="41200" y2="30260"/>
                        <a14:foregroundMark x1="29800" y1="24078" x2="33800" y2="18980"/>
                        <a14:foregroundMark x1="33800" y1="18980" x2="36400" y2="17896"/>
                        <a14:foregroundMark x1="20800" y1="27766" x2="18200" y2="26030"/>
                        <a14:foregroundMark x1="52000" y1="15076" x2="52600" y2="16161"/>
                        <a14:foregroundMark x1="59400" y1="11171" x2="61800" y2="11931"/>
                        <a14:foregroundMark x1="42200" y1="6941" x2="43400" y2="325"/>
                        <a14:foregroundMark x1="15600" y1="77223" x2="15600" y2="77223"/>
                        <a14:foregroundMark x1="13800" y1="77007" x2="13800" y2="77007"/>
                        <a14:foregroundMark x1="80200" y1="45445" x2="80200" y2="45445"/>
                        <a14:foregroundMark x1="80200" y1="45987" x2="80200" y2="45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168" y="5085723"/>
            <a:ext cx="4398743" cy="405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068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2" grpId="0"/>
      <p:bldP spid="13" grpId="0"/>
      <p:bldP spid="3" grpId="0"/>
      <p:bldP spid="16" grpId="0"/>
      <p:bldP spid="17" grpId="0"/>
      <p:bldP spid="19" grpId="0"/>
      <p:bldP spid="2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Premium Vector | Beautiful girl with cherry blossom tree in the grass field  paper art style vector illustration">
            <a:extLst>
              <a:ext uri="{FF2B5EF4-FFF2-40B4-BE49-F238E27FC236}">
                <a16:creationId xmlns:a16="http://schemas.microsoft.com/office/drawing/2014/main" id="{7C9B0F2B-2C30-4B19-81D9-A05CCE596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068800" cy="96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E595936-5AA2-40D2-8DFC-69E9886C0B8C}"/>
              </a:ext>
            </a:extLst>
          </p:cNvPr>
          <p:cNvSpPr/>
          <p:nvPr/>
        </p:nvSpPr>
        <p:spPr>
          <a:xfrm>
            <a:off x="428017" y="248817"/>
            <a:ext cx="15473464" cy="8657530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23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E3A363-C369-434A-9F80-7B4631ABBBD9}"/>
              </a:ext>
            </a:extLst>
          </p:cNvPr>
          <p:cNvSpPr txBox="1"/>
          <p:nvPr/>
        </p:nvSpPr>
        <p:spPr>
          <a:xfrm>
            <a:off x="8654067" y="2246039"/>
            <a:ext cx="66461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6000" dirty="0">
                <a:cs typeface="(AH) Manal Black" pitchFamily="2" charset="-78"/>
              </a:rPr>
              <a:t>أنا أحب ...........</a:t>
            </a:r>
            <a:endParaRPr lang="en-US" sz="6000" dirty="0">
              <a:cs typeface="(AH) Manal Black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951A51-B285-4394-BB4F-385036654742}"/>
              </a:ext>
            </a:extLst>
          </p:cNvPr>
          <p:cNvSpPr txBox="1"/>
          <p:nvPr/>
        </p:nvSpPr>
        <p:spPr>
          <a:xfrm>
            <a:off x="2548315" y="2253535"/>
            <a:ext cx="59753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6000" dirty="0">
                <a:cs typeface="(AH) Manal Black" pitchFamily="2" charset="-78"/>
              </a:rPr>
              <a:t>أُحِبُّه لِأَنَّه لّذيذٌ جِدًا وَمُفيد</a:t>
            </a:r>
            <a:endParaRPr lang="en-US" sz="6600" dirty="0">
              <a:cs typeface="(AH) Manal Black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689803-DE41-468D-989B-311F1DFEA714}"/>
              </a:ext>
            </a:extLst>
          </p:cNvPr>
          <p:cNvSpPr txBox="1"/>
          <p:nvPr/>
        </p:nvSpPr>
        <p:spPr>
          <a:xfrm>
            <a:off x="10441836" y="3896672"/>
            <a:ext cx="47972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6000" dirty="0">
                <a:cs typeface="(AH) Manal Black" pitchFamily="2" charset="-78"/>
              </a:rPr>
              <a:t>أُحِبُ تَناوُلَهُ </a:t>
            </a:r>
            <a:r>
              <a:rPr lang="ar-AE" sz="6000" dirty="0">
                <a:cs typeface="(AH) Manal Black" pitchFamily="2" charset="-78"/>
              </a:rPr>
              <a:t>.....</a:t>
            </a:r>
            <a:endParaRPr lang="en-US" sz="6000" dirty="0">
              <a:cs typeface="(AH) Manal Black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AE198A-E6AD-46C7-A3B1-EBB792168BDF}"/>
              </a:ext>
            </a:extLst>
          </p:cNvPr>
          <p:cNvSpPr txBox="1"/>
          <p:nvPr/>
        </p:nvSpPr>
        <p:spPr>
          <a:xfrm>
            <a:off x="1167319" y="3956879"/>
            <a:ext cx="91006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6000" dirty="0">
                <a:cs typeface="(AH) Manal Black" pitchFamily="2" charset="-78"/>
              </a:rPr>
              <a:t>أَنْصَح أَصْدِقائي بِأَنْ </a:t>
            </a:r>
            <a:r>
              <a:rPr lang="ar-BH" sz="6000" dirty="0" err="1">
                <a:cs typeface="(AH) Manal Black" pitchFamily="2" charset="-78"/>
              </a:rPr>
              <a:t>يَتَناولوا</a:t>
            </a:r>
            <a:r>
              <a:rPr lang="ar-BH" sz="6000" dirty="0">
                <a:cs typeface="(AH) Manal Black" pitchFamily="2" charset="-78"/>
              </a:rPr>
              <a:t> </a:t>
            </a:r>
            <a:r>
              <a:rPr lang="ar-AE" sz="6000" dirty="0">
                <a:cs typeface="(AH) Manal Black" pitchFamily="2" charset="-78"/>
              </a:rPr>
              <a:t>.....</a:t>
            </a:r>
            <a:r>
              <a:rPr lang="ar-BH" sz="6000" dirty="0">
                <a:cs typeface="(AH) Manal Black" pitchFamily="2" charset="-78"/>
              </a:rPr>
              <a:t> </a:t>
            </a:r>
            <a:r>
              <a:rPr lang="ar-AE" sz="6000" dirty="0">
                <a:cs typeface="(AH) Manal Black" pitchFamily="2" charset="-78"/>
              </a:rPr>
              <a:t>....</a:t>
            </a:r>
            <a:endParaRPr lang="en-US" sz="6000" dirty="0">
              <a:cs typeface="(AH) Manal Black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539782-E780-4316-A02E-4BACEBADC9BC}"/>
              </a:ext>
            </a:extLst>
          </p:cNvPr>
          <p:cNvSpPr txBox="1"/>
          <p:nvPr/>
        </p:nvSpPr>
        <p:spPr>
          <a:xfrm>
            <a:off x="9639503" y="5367532"/>
            <a:ext cx="55995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6000" dirty="0">
                <a:cs typeface="(AH) Manal Black" pitchFamily="2" charset="-78"/>
              </a:rPr>
              <a:t>فهْو من الطعام </a:t>
            </a:r>
            <a:r>
              <a:rPr lang="ar-AE" sz="6000" dirty="0">
                <a:cs typeface="(AH) Manal Black" pitchFamily="2" charset="-78"/>
              </a:rPr>
              <a:t>.....</a:t>
            </a:r>
            <a:endParaRPr lang="en-US" sz="6000" dirty="0">
              <a:cs typeface="(AH) Manal Black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7A637A-04A7-4307-AC5D-07669CF17C57}"/>
              </a:ext>
            </a:extLst>
          </p:cNvPr>
          <p:cNvSpPr txBox="1"/>
          <p:nvPr/>
        </p:nvSpPr>
        <p:spPr>
          <a:xfrm>
            <a:off x="4068417" y="527771"/>
            <a:ext cx="8931965" cy="120032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7200" dirty="0">
                <a:solidFill>
                  <a:srgbClr val="C00000"/>
                </a:solidFill>
                <a:cs typeface="(AH) Manal Black" pitchFamily="2" charset="-78"/>
              </a:rPr>
              <a:t>طعامي الْمفضل</a:t>
            </a:r>
            <a:endParaRPr lang="en-US" sz="7200" dirty="0">
              <a:solidFill>
                <a:srgbClr val="C00000"/>
              </a:solidFill>
              <a:cs typeface="(AH) Manal Black" pitchFamily="2" charset="-7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CADF73-362C-41DD-BFC9-C7FD0D803C1D}"/>
              </a:ext>
            </a:extLst>
          </p:cNvPr>
          <p:cNvSpPr txBox="1"/>
          <p:nvPr/>
        </p:nvSpPr>
        <p:spPr>
          <a:xfrm>
            <a:off x="8393213" y="1658501"/>
            <a:ext cx="983225" cy="18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11733" dirty="0">
                <a:solidFill>
                  <a:srgbClr val="FF0000"/>
                </a:solidFill>
              </a:rPr>
              <a:t>،</a:t>
            </a:r>
            <a:endParaRPr lang="en-US" sz="11733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94D37D-9359-4964-8321-9F61342A9E39}"/>
              </a:ext>
            </a:extLst>
          </p:cNvPr>
          <p:cNvSpPr txBox="1"/>
          <p:nvPr/>
        </p:nvSpPr>
        <p:spPr>
          <a:xfrm>
            <a:off x="1646151" y="1505136"/>
            <a:ext cx="983225" cy="18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11733" dirty="0">
                <a:solidFill>
                  <a:srgbClr val="FF0000"/>
                </a:solidFill>
              </a:rPr>
              <a:t>.</a:t>
            </a:r>
            <a:endParaRPr lang="en-US" sz="11733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41B2DF-1AD5-4243-AF46-B969FC662D74}"/>
              </a:ext>
            </a:extLst>
          </p:cNvPr>
          <p:cNvSpPr txBox="1"/>
          <p:nvPr/>
        </p:nvSpPr>
        <p:spPr>
          <a:xfrm>
            <a:off x="10042807" y="3501682"/>
            <a:ext cx="983225" cy="18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11733" dirty="0">
                <a:solidFill>
                  <a:srgbClr val="FF0000"/>
                </a:solidFill>
              </a:rPr>
              <a:t>،</a:t>
            </a:r>
            <a:endParaRPr lang="en-US" sz="11733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29CA95-C01F-4817-B347-2AD19A2F9D0A}"/>
              </a:ext>
            </a:extLst>
          </p:cNvPr>
          <p:cNvSpPr txBox="1"/>
          <p:nvPr/>
        </p:nvSpPr>
        <p:spPr>
          <a:xfrm>
            <a:off x="9629120" y="4678227"/>
            <a:ext cx="983225" cy="18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11733" dirty="0">
                <a:solidFill>
                  <a:srgbClr val="FF0000"/>
                </a:solidFill>
              </a:rPr>
              <a:t>.</a:t>
            </a:r>
            <a:endParaRPr lang="en-US" sz="11733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894E2A-94DD-4AFD-897E-F04EF6AE9660}"/>
              </a:ext>
            </a:extLst>
          </p:cNvPr>
          <p:cNvSpPr txBox="1"/>
          <p:nvPr/>
        </p:nvSpPr>
        <p:spPr>
          <a:xfrm>
            <a:off x="656659" y="3326694"/>
            <a:ext cx="983225" cy="18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11733" dirty="0">
                <a:solidFill>
                  <a:srgbClr val="FF0000"/>
                </a:solidFill>
              </a:rPr>
              <a:t>.</a:t>
            </a:r>
            <a:endParaRPr lang="en-US" sz="11733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5960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2" grpId="0"/>
      <p:bldP spid="13" grpId="0"/>
      <p:bldP spid="3" grpId="0"/>
      <p:bldP spid="16" grpId="0"/>
      <p:bldP spid="17" grpId="0"/>
      <p:bldP spid="19" grpId="0"/>
      <p:bldP spid="2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Back to School Background As Blank Copy (Graphic) by DEEMKA STUDIO ·  Creative Fabrica">
            <a:extLst>
              <a:ext uri="{FF2B5EF4-FFF2-40B4-BE49-F238E27FC236}">
                <a16:creationId xmlns:a16="http://schemas.microsoft.com/office/drawing/2014/main" id="{2A80177F-C24A-4635-A754-671AA6416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038"/>
            <a:ext cx="17068800" cy="96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85AB478-1BD3-4ECA-9AF1-005D372BE4B7}"/>
              </a:ext>
            </a:extLst>
          </p:cNvPr>
          <p:cNvSpPr/>
          <p:nvPr/>
        </p:nvSpPr>
        <p:spPr>
          <a:xfrm>
            <a:off x="1201502" y="4051062"/>
            <a:ext cx="14760334" cy="498467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52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55D43F5-1EDC-4839-A18D-AF5AAB038F2F}"/>
              </a:ext>
            </a:extLst>
          </p:cNvPr>
          <p:cNvSpPr/>
          <p:nvPr/>
        </p:nvSpPr>
        <p:spPr>
          <a:xfrm>
            <a:off x="11630278" y="4809527"/>
            <a:ext cx="3645789" cy="16688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600" b="1" dirty="0"/>
              <a:t>ماهي خطوات كتابة فقرة ؟</a:t>
            </a:r>
            <a:endParaRPr lang="en-US" sz="5600" b="1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2B5AAE0-52C6-49BC-B827-6B808B2F188D}"/>
              </a:ext>
            </a:extLst>
          </p:cNvPr>
          <p:cNvSpPr/>
          <p:nvPr/>
        </p:nvSpPr>
        <p:spPr>
          <a:xfrm>
            <a:off x="6868702" y="4828929"/>
            <a:ext cx="3645789" cy="1668871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80" b="1" dirty="0"/>
              <a:t>ما هي علامات الترقيم</a:t>
            </a:r>
            <a:endParaRPr lang="en-US" sz="4480" b="1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7222DF8-2C4F-4590-BEAC-E45734DFB39F}"/>
              </a:ext>
            </a:extLst>
          </p:cNvPr>
          <p:cNvSpPr/>
          <p:nvPr/>
        </p:nvSpPr>
        <p:spPr>
          <a:xfrm>
            <a:off x="2067750" y="4809527"/>
            <a:ext cx="3645789" cy="1668871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920" b="1" dirty="0"/>
              <a:t>ما هي أول خطوة لكتابة فقرة ؟</a:t>
            </a:r>
            <a:endParaRPr lang="en-US" sz="6720" b="1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10AF8A5-06CE-4B5C-97F5-DB613F0FC564}"/>
              </a:ext>
            </a:extLst>
          </p:cNvPr>
          <p:cNvSpPr/>
          <p:nvPr/>
        </p:nvSpPr>
        <p:spPr>
          <a:xfrm>
            <a:off x="11630277" y="6816759"/>
            <a:ext cx="3645789" cy="1668871"/>
          </a:xfrm>
          <a:prstGeom prst="roundRect">
            <a:avLst/>
          </a:prstGeom>
          <a:solidFill>
            <a:srgbClr val="FCF7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600" b="1" dirty="0">
                <a:solidFill>
                  <a:schemeClr val="tx1"/>
                </a:solidFill>
              </a:rPr>
              <a:t>ما هو طعامك المفضل ؟</a:t>
            </a:r>
            <a:endParaRPr lang="en-US" sz="5600" b="1" dirty="0">
              <a:solidFill>
                <a:schemeClr val="tx1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0F3BEFE-8ABB-4BC3-B47F-0F8AF32F37E0}"/>
              </a:ext>
            </a:extLst>
          </p:cNvPr>
          <p:cNvSpPr/>
          <p:nvPr/>
        </p:nvSpPr>
        <p:spPr>
          <a:xfrm>
            <a:off x="6889416" y="6816759"/>
            <a:ext cx="3645789" cy="1668871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040" b="1" dirty="0"/>
              <a:t>ماذا تعلمت من الدرس ؟</a:t>
            </a:r>
            <a:endParaRPr lang="en-US" sz="5040" b="1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D988771-3658-4424-A4EC-F73EA1B641D9}"/>
              </a:ext>
            </a:extLst>
          </p:cNvPr>
          <p:cNvSpPr/>
          <p:nvPr/>
        </p:nvSpPr>
        <p:spPr>
          <a:xfrm>
            <a:off x="2068765" y="6797358"/>
            <a:ext cx="3645789" cy="166887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920" b="1" dirty="0">
                <a:solidFill>
                  <a:schemeClr val="tx1"/>
                </a:solidFill>
              </a:rPr>
              <a:t>أنت طالبٌ متميزٌ وحصلت على ثلاث نجمات </a:t>
            </a:r>
            <a:r>
              <a:rPr lang="ar-AE" sz="3920" b="1" dirty="0">
                <a:solidFill>
                  <a:schemeClr val="tx1"/>
                </a:solidFill>
                <a:sym typeface="Wingdings" pitchFamily="2" charset="2"/>
              </a:rPr>
              <a:t></a:t>
            </a:r>
            <a:endParaRPr lang="en-US" sz="3920" b="1" dirty="0">
              <a:solidFill>
                <a:schemeClr val="tx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F081B4A-FA2D-4E13-B1C5-9747AD7BAB32}"/>
              </a:ext>
            </a:extLst>
          </p:cNvPr>
          <p:cNvSpPr/>
          <p:nvPr/>
        </p:nvSpPr>
        <p:spPr>
          <a:xfrm>
            <a:off x="11703238" y="4828928"/>
            <a:ext cx="3645786" cy="1690836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3920" b="1" dirty="0"/>
              <a:t>1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1616EB8-9B84-4836-8873-F00DFB4AD650}"/>
              </a:ext>
            </a:extLst>
          </p:cNvPr>
          <p:cNvSpPr/>
          <p:nvPr/>
        </p:nvSpPr>
        <p:spPr>
          <a:xfrm>
            <a:off x="6889419" y="4787562"/>
            <a:ext cx="3645786" cy="1690836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3920" b="1" dirty="0"/>
              <a:t>2</a:t>
            </a:r>
            <a:endParaRPr lang="en-US" sz="3920" b="1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635AE7E-971F-4CC8-864B-6944628FC6C6}"/>
              </a:ext>
            </a:extLst>
          </p:cNvPr>
          <p:cNvSpPr/>
          <p:nvPr/>
        </p:nvSpPr>
        <p:spPr>
          <a:xfrm>
            <a:off x="2067750" y="4828928"/>
            <a:ext cx="3645786" cy="1690836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3920" b="1" dirty="0"/>
              <a:t>3</a:t>
            </a:r>
            <a:endParaRPr lang="en-US" sz="3920" b="1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15BAE92-BBC0-4224-844D-BD811A861DCB}"/>
              </a:ext>
            </a:extLst>
          </p:cNvPr>
          <p:cNvSpPr/>
          <p:nvPr/>
        </p:nvSpPr>
        <p:spPr>
          <a:xfrm>
            <a:off x="11630281" y="6824825"/>
            <a:ext cx="3645786" cy="1690836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3920" b="1" dirty="0"/>
              <a:t>4</a:t>
            </a:r>
            <a:endParaRPr lang="en-US" sz="3920" b="1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9BDAFAA-398E-469C-B8CF-A9FEBA912606}"/>
              </a:ext>
            </a:extLst>
          </p:cNvPr>
          <p:cNvSpPr/>
          <p:nvPr/>
        </p:nvSpPr>
        <p:spPr>
          <a:xfrm>
            <a:off x="6878328" y="6824825"/>
            <a:ext cx="3645786" cy="1690836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EG" sz="3920" b="1" dirty="0"/>
              <a:t>5</a:t>
            </a:r>
            <a:endParaRPr lang="en-US" sz="3920" b="1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F3AB07-B47A-4FDD-990F-5A9606C44A6A}"/>
              </a:ext>
            </a:extLst>
          </p:cNvPr>
          <p:cNvSpPr/>
          <p:nvPr/>
        </p:nvSpPr>
        <p:spPr>
          <a:xfrm>
            <a:off x="2068768" y="6824825"/>
            <a:ext cx="3645786" cy="1690836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EG" sz="3920" b="1" dirty="0"/>
              <a:t>6</a:t>
            </a:r>
            <a:endParaRPr lang="en-US" sz="392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F53229-550E-4E1C-AAAD-598E8428C900}"/>
              </a:ext>
            </a:extLst>
          </p:cNvPr>
          <p:cNvSpPr/>
          <p:nvPr/>
        </p:nvSpPr>
        <p:spPr>
          <a:xfrm>
            <a:off x="5911643" y="2424559"/>
            <a:ext cx="5340052" cy="1163395"/>
          </a:xfrm>
          <a:prstGeom prst="rect">
            <a:avLst/>
          </a:prstGeom>
          <a:noFill/>
        </p:spPr>
        <p:txBody>
          <a:bodyPr wrap="none" lIns="128016" tIns="64008" rIns="128016" bIns="64008">
            <a:spAutoFit/>
          </a:bodyPr>
          <a:lstStyle/>
          <a:p>
            <a:pPr algn="ctr"/>
            <a:r>
              <a:rPr lang="ar-EG" sz="672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البطــاقة التفاعلية </a:t>
            </a:r>
            <a:endParaRPr lang="en-US" sz="672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153453-6EBC-48D3-A40A-B92F19108CA6}"/>
              </a:ext>
            </a:extLst>
          </p:cNvPr>
          <p:cNvSpPr/>
          <p:nvPr/>
        </p:nvSpPr>
        <p:spPr>
          <a:xfrm>
            <a:off x="7404039" y="503841"/>
            <a:ext cx="2355260" cy="1163395"/>
          </a:xfrm>
          <a:prstGeom prst="rect">
            <a:avLst/>
          </a:prstGeom>
          <a:noFill/>
        </p:spPr>
        <p:txBody>
          <a:bodyPr wrap="none" lIns="128016" tIns="64008" rIns="128016" bIns="64008">
            <a:spAutoFit/>
          </a:bodyPr>
          <a:lstStyle/>
          <a:p>
            <a:pPr algn="ctr"/>
            <a:r>
              <a:rPr lang="ar-EG" sz="672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نشــــاط</a:t>
            </a:r>
            <a:endParaRPr lang="en-US" sz="672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</a:endParaRPr>
          </a:p>
        </p:txBody>
      </p:sp>
      <p:pic>
        <p:nvPicPr>
          <p:cNvPr id="2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9491" y="653610"/>
            <a:ext cx="1307841" cy="13078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F19585-DBDB-452F-AFA1-F4379FA89A34}"/>
              </a:ext>
            </a:extLst>
          </p:cNvPr>
          <p:cNvSpPr txBox="1"/>
          <p:nvPr/>
        </p:nvSpPr>
        <p:spPr>
          <a:xfrm>
            <a:off x="11630277" y="1999530"/>
            <a:ext cx="4974823" cy="144655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BH" sz="6400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BH" sz="6400" u="sng" dirty="0">
                <a:cs typeface="(AH) Manal Black" pitchFamily="2" charset="-78"/>
              </a:rPr>
              <a:t> التَّغْذِية الرَّاجِعة:</a:t>
            </a:r>
            <a:endParaRPr lang="en-US" sz="6400" u="sng" dirty="0"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0758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-2.96296E-6 C 0.06901 -2.96296E-6 0.125 0.05602 0.125 0.125 C 0.125 0.19398 0.06901 0.25 -4.375E-6 0.25 C -0.06901 0.25 -0.125 0.19398 -0.125 0.125 C -0.125 0.05602 -0.06901 -2.96296E-6 -4.375E-6 -2.96296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38095E-7 -1.74603E-6 C 0.06901 -1.74603E-6 0.125 0.05605 0.125 0.125 C 0.125 0.19378 0.06901 0.25 2.38095E-7 0.25 C -0.06901 0.25 -0.125 0.19378 -0.125 0.125 C -0.125 0.05605 -0.06901 -1.74603E-6 2.38095E-7 -1.74603E-6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4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71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/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15B21C7-C775-44F1-955A-6C05D88417A9}"/>
              </a:ext>
            </a:extLst>
          </p:cNvPr>
          <p:cNvSpPr/>
          <p:nvPr/>
        </p:nvSpPr>
        <p:spPr>
          <a:xfrm>
            <a:off x="2569870" y="248817"/>
            <a:ext cx="12912569" cy="7843623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23" dirty="0"/>
          </a:p>
        </p:txBody>
      </p:sp>
      <p:pic>
        <p:nvPicPr>
          <p:cNvPr id="14" name="Picture 2" descr="Premium Vector | Beautiful girl with cherry blossom tree in the grass field  paper art style vector illustration">
            <a:extLst>
              <a:ext uri="{FF2B5EF4-FFF2-40B4-BE49-F238E27FC236}">
                <a16:creationId xmlns:a16="http://schemas.microsoft.com/office/drawing/2014/main" id="{AB8133D7-7EA8-4A16-A544-53D787B9C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068800" cy="96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B9199E9-B8BE-4D57-BF1A-E0AA98EE76EA}"/>
              </a:ext>
            </a:extLst>
          </p:cNvPr>
          <p:cNvSpPr/>
          <p:nvPr/>
        </p:nvSpPr>
        <p:spPr>
          <a:xfrm>
            <a:off x="1063542" y="248817"/>
            <a:ext cx="14418898" cy="8657530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23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5B0C33-7310-420C-9C2F-D6935D09D9EA}"/>
              </a:ext>
            </a:extLst>
          </p:cNvPr>
          <p:cNvSpPr txBox="1"/>
          <p:nvPr/>
        </p:nvSpPr>
        <p:spPr>
          <a:xfrm>
            <a:off x="6377748" y="2187574"/>
            <a:ext cx="7656155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5867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5867" u="sng" dirty="0">
                <a:cs typeface="(AH) Manal Black" pitchFamily="2" charset="-78"/>
              </a:rPr>
              <a:t> هل حَققنا أهداف درس اليوم:</a:t>
            </a:r>
            <a:endParaRPr lang="en-US" sz="5867" u="sng" dirty="0">
              <a:cs typeface="(AH) Manal Black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BB76AE-632E-497C-961D-09050FBD6D09}"/>
              </a:ext>
            </a:extLst>
          </p:cNvPr>
          <p:cNvSpPr/>
          <p:nvPr/>
        </p:nvSpPr>
        <p:spPr>
          <a:xfrm>
            <a:off x="1586361" y="3549436"/>
            <a:ext cx="14001252" cy="1672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200000"/>
              </a:lnSpc>
            </a:pPr>
            <a:r>
              <a:rPr lang="ar-BH" sz="5867" dirty="0">
                <a:ln w="0"/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5867" dirty="0">
                <a:ln w="0"/>
                <a:cs typeface="(AH) Manal Black" pitchFamily="2" charset="-78"/>
              </a:rPr>
              <a:t>كِتابة</a:t>
            </a:r>
            <a:r>
              <a:rPr lang="ar-AE" sz="5867" dirty="0">
                <a:ln w="0"/>
                <a:cs typeface="(AH) Manal Black" pitchFamily="2" charset="-78"/>
              </a:rPr>
              <a:t> نصوص مَقْروءَةً بِخَطٍّ واضِحٍ مُرَتَّبٍ</a:t>
            </a:r>
            <a:r>
              <a:rPr lang="ar-BH" sz="5867" dirty="0">
                <a:ln w="0"/>
                <a:cs typeface="(AH) Manal Black" pitchFamily="2" charset="-78"/>
              </a:rPr>
              <a:t>.</a:t>
            </a:r>
            <a:r>
              <a:rPr lang="ar-BH" sz="5333" dirty="0">
                <a:latin typeface="Sakkal Majalla" panose="02000000000000000000" pitchFamily="2" charset="-78"/>
                <a:cs typeface="(AH) Manal Black" pitchFamily="2" charset="-78"/>
              </a:rPr>
              <a:t> </a:t>
            </a:r>
            <a:endParaRPr lang="ar-SA" sz="5333" dirty="0">
              <a:cs typeface="(AH) Manal Black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0F49D4D-1C33-4056-A15C-1E8404FEF6FF}"/>
              </a:ext>
            </a:extLst>
          </p:cNvPr>
          <p:cNvSpPr/>
          <p:nvPr/>
        </p:nvSpPr>
        <p:spPr>
          <a:xfrm>
            <a:off x="823784" y="5894387"/>
            <a:ext cx="14381728" cy="995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BH" sz="5867" dirty="0">
                <a:ln w="0"/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5867" dirty="0">
                <a:ln w="0"/>
                <a:cs typeface="(AH) Manal Black" pitchFamily="2" charset="-78"/>
              </a:rPr>
              <a:t> كْتُبُ فِقْرَةً فيها جُمْلَةً رَئيسَةً، وَتَفاصيلَ ، وَجْمَلَةً خاتِمَةً.</a:t>
            </a:r>
            <a:endParaRPr lang="en-US" sz="5867" dirty="0">
              <a:ln w="0"/>
              <a:cs typeface="(AH) Manal Black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C41E07-C1C0-4DC1-B917-99B9A65BFAA1}"/>
              </a:ext>
            </a:extLst>
          </p:cNvPr>
          <p:cNvSpPr txBox="1"/>
          <p:nvPr/>
        </p:nvSpPr>
        <p:spPr>
          <a:xfrm>
            <a:off x="5709723" y="374371"/>
            <a:ext cx="4974823" cy="144655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BH" sz="6400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AE" sz="6400" u="sng" dirty="0">
                <a:cs typeface="(AH) Manal Black" pitchFamily="2" charset="-78"/>
              </a:rPr>
              <a:t>بطاقة الخروج</a:t>
            </a:r>
            <a:r>
              <a:rPr lang="ar-BH" sz="6400" u="sng" dirty="0">
                <a:cs typeface="(AH) Manal Black" pitchFamily="2" charset="-78"/>
              </a:rPr>
              <a:t>:</a:t>
            </a:r>
            <a:endParaRPr lang="en-US" sz="6400" u="sng" dirty="0"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2942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electronics, sitting, table, computer&#10;&#10;Description automatically generated">
            <a:extLst>
              <a:ext uri="{FF2B5EF4-FFF2-40B4-BE49-F238E27FC236}">
                <a16:creationId xmlns:a16="http://schemas.microsoft.com/office/drawing/2014/main" id="{CE682DED-C0F7-47EE-BD1A-865406C919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7876"/>
          <a:stretch/>
        </p:blipFill>
        <p:spPr>
          <a:xfrm>
            <a:off x="-1" y="2695"/>
            <a:ext cx="17068802" cy="9601200"/>
          </a:xfrm>
          <a:prstGeom prst="rect">
            <a:avLst/>
          </a:prstGeom>
        </p:spPr>
      </p:pic>
      <p:pic>
        <p:nvPicPr>
          <p:cNvPr id="14" name="Picture 13" descr="A picture containing food&#10;&#10;Description automatically generated">
            <a:extLst>
              <a:ext uri="{FF2B5EF4-FFF2-40B4-BE49-F238E27FC236}">
                <a16:creationId xmlns:a16="http://schemas.microsoft.com/office/drawing/2014/main" id="{A3689447-2B90-4BD0-A7F0-C6EFFB3C78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6211" y="7972630"/>
            <a:ext cx="1802590" cy="1604745"/>
          </a:xfrm>
          <a:prstGeom prst="rect">
            <a:avLst/>
          </a:prstGeom>
        </p:spPr>
      </p:pic>
      <p:pic>
        <p:nvPicPr>
          <p:cNvPr id="18" name="Picture 17" descr="A picture containing light&#10;&#10;Description automatically generated">
            <a:extLst>
              <a:ext uri="{FF2B5EF4-FFF2-40B4-BE49-F238E27FC236}">
                <a16:creationId xmlns:a16="http://schemas.microsoft.com/office/drawing/2014/main" id="{69786B93-99A5-4D02-9287-AB24E53FE6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2197642" cy="2748282"/>
          </a:xfrm>
          <a:prstGeom prst="rect">
            <a:avLst/>
          </a:prstGeom>
        </p:spPr>
      </p:pic>
      <p:pic>
        <p:nvPicPr>
          <p:cNvPr id="21" name="Picture 20" descr="A picture containing indoor, sitting, wooden, table&#10;&#10;Description automatically generated">
            <a:extLst>
              <a:ext uri="{FF2B5EF4-FFF2-40B4-BE49-F238E27FC236}">
                <a16:creationId xmlns:a16="http://schemas.microsoft.com/office/drawing/2014/main" id="{418A175A-D4BC-4255-B4F2-2DC05E39FF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818934" y="17060"/>
            <a:ext cx="5430929" cy="378354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3D0ADB9-18E9-45EF-9999-99E60C17DFB3}"/>
              </a:ext>
            </a:extLst>
          </p:cNvPr>
          <p:cNvSpPr/>
          <p:nvPr/>
        </p:nvSpPr>
        <p:spPr>
          <a:xfrm>
            <a:off x="6924618" y="1144069"/>
            <a:ext cx="3230372" cy="11264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80183">
              <a:defRPr/>
            </a:pPr>
            <a:r>
              <a:rPr lang="ar-JO" sz="6720" b="1" kern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اللغة العربية</a:t>
            </a:r>
            <a:endParaRPr lang="en-US" sz="6720" b="1" kern="0" dirty="0">
              <a:ln w="12700" cmpd="sng">
                <a:solidFill>
                  <a:srgbClr val="FFC000"/>
                </a:solidFill>
                <a:prstDash val="solid"/>
              </a:ln>
              <a:gradFill>
                <a:gsLst>
                  <a:gs pos="0">
                    <a:srgbClr val="FFC000"/>
                  </a:gs>
                  <a:gs pos="4000">
                    <a:srgbClr val="FFC000">
                      <a:lumMod val="60000"/>
                      <a:lumOff val="40000"/>
                    </a:srgbClr>
                  </a:gs>
                  <a:gs pos="87000">
                    <a:srgbClr val="FFC000">
                      <a:lumMod val="20000"/>
                      <a:lumOff val="80000"/>
                    </a:srgbClr>
                  </a:gs>
                </a:gsLst>
                <a:lin ang="5400000"/>
              </a:gra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24" name="Picture 23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D54248C7-5E40-4956-8A9D-8C8188DA91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232" y="130500"/>
            <a:ext cx="4247346" cy="1147979"/>
          </a:xfrm>
          <a:prstGeom prst="rect">
            <a:avLst/>
          </a:prstGeom>
        </p:spPr>
      </p:pic>
      <p:pic>
        <p:nvPicPr>
          <p:cNvPr id="32" name="Picture 31" descr="A person wearing a hat&#10;&#10;Description automatically generated">
            <a:extLst>
              <a:ext uri="{FF2B5EF4-FFF2-40B4-BE49-F238E27FC236}">
                <a16:creationId xmlns:a16="http://schemas.microsoft.com/office/drawing/2014/main" id="{FDFA1CEA-C0D1-44C2-AFA7-92772650930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4701437" y="92285"/>
            <a:ext cx="1062492" cy="15018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" name="Picture 33" descr="A person with collar shirt&#10;&#10;Description automatically generated">
            <a:extLst>
              <a:ext uri="{FF2B5EF4-FFF2-40B4-BE49-F238E27FC236}">
                <a16:creationId xmlns:a16="http://schemas.microsoft.com/office/drawing/2014/main" id="{73AF3A3D-51F2-4AB6-8701-72640B29FCD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11271385" y="55265"/>
            <a:ext cx="1137980" cy="15173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" name="Picture 37" descr="A close up of a sign&#10;&#10;Description automatically generated">
            <a:extLst>
              <a:ext uri="{FF2B5EF4-FFF2-40B4-BE49-F238E27FC236}">
                <a16:creationId xmlns:a16="http://schemas.microsoft.com/office/drawing/2014/main" id="{6E7CF693-00A4-4677-A728-866E2893690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433" y="5545641"/>
            <a:ext cx="8070612" cy="5729726"/>
          </a:xfrm>
          <a:prstGeom prst="rect">
            <a:avLst/>
          </a:prstGeom>
          <a:scene3d>
            <a:camera prst="isometricOffAxis2Top"/>
            <a:lightRig rig="threePt" dir="t"/>
          </a:scene3d>
        </p:spPr>
      </p:pic>
      <p:pic>
        <p:nvPicPr>
          <p:cNvPr id="46" name="Picture 45" descr="A close up of a logo&#10;&#10;Description automatically generated">
            <a:extLst>
              <a:ext uri="{FF2B5EF4-FFF2-40B4-BE49-F238E27FC236}">
                <a16:creationId xmlns:a16="http://schemas.microsoft.com/office/drawing/2014/main" id="{0521C411-8F91-434C-9021-80739B1E927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9701804" y="3745122"/>
            <a:ext cx="5654040" cy="581406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15612649-98DB-4A74-A430-EAF44CEA0FA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-705158" y="3041502"/>
            <a:ext cx="3915154" cy="3915154"/>
          </a:xfrm>
          <a:prstGeom prst="rect">
            <a:avLst/>
          </a:prstGeom>
        </p:spPr>
      </p:pic>
      <p:pic>
        <p:nvPicPr>
          <p:cNvPr id="54" name="Picture 53" descr="A picture containing sitting, table&#10;&#10;Description automatically generated">
            <a:extLst>
              <a:ext uri="{FF2B5EF4-FFF2-40B4-BE49-F238E27FC236}">
                <a16:creationId xmlns:a16="http://schemas.microsoft.com/office/drawing/2014/main" id="{108A8AF9-A41A-4ED0-B54F-32DBFEE2699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11836112" y="1035583"/>
            <a:ext cx="5969402" cy="2984701"/>
          </a:xfrm>
          <a:prstGeom prst="rect">
            <a:avLst/>
          </a:prstGeom>
        </p:spPr>
      </p:pic>
      <p:pic>
        <p:nvPicPr>
          <p:cNvPr id="55" name="Picture 54" descr="A picture containing bottle, knife&#10;&#10;Description automatically generated">
            <a:extLst>
              <a:ext uri="{FF2B5EF4-FFF2-40B4-BE49-F238E27FC236}">
                <a16:creationId xmlns:a16="http://schemas.microsoft.com/office/drawing/2014/main" id="{68229C9C-29A6-4075-AB93-4B5589C7DD2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12744678" y="224268"/>
            <a:ext cx="4152269" cy="1849144"/>
          </a:xfrm>
          <a:prstGeom prst="rect">
            <a:avLst/>
          </a:prstGeom>
        </p:spPr>
      </p:pic>
      <p:pic>
        <p:nvPicPr>
          <p:cNvPr id="56" name="Picture 55" descr="A dining room table&#10;&#10;Description automatically generated">
            <a:extLst>
              <a:ext uri="{FF2B5EF4-FFF2-40B4-BE49-F238E27FC236}">
                <a16:creationId xmlns:a16="http://schemas.microsoft.com/office/drawing/2014/main" id="{86ED24A8-DFC9-423A-A89C-C837271288E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664" y="5968112"/>
            <a:ext cx="3728394" cy="3610178"/>
          </a:xfrm>
          <a:prstGeom prst="rect">
            <a:avLst/>
          </a:prstGeom>
        </p:spPr>
      </p:pic>
      <p:pic>
        <p:nvPicPr>
          <p:cNvPr id="59" name="Picture 58" descr="A picture containing food&#10;&#10;Description automatically generated">
            <a:extLst>
              <a:ext uri="{FF2B5EF4-FFF2-40B4-BE49-F238E27FC236}">
                <a16:creationId xmlns:a16="http://schemas.microsoft.com/office/drawing/2014/main" id="{2253C71F-45C4-4364-839F-AB1DAD607E37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4"/>
              </a:ext>
            </a:extLst>
          </a:blip>
          <a:stretch>
            <a:fillRect/>
          </a:stretch>
        </p:blipFill>
        <p:spPr>
          <a:xfrm>
            <a:off x="14528334" y="4591765"/>
            <a:ext cx="2329895" cy="3413767"/>
          </a:xfrm>
          <a:prstGeom prst="rect">
            <a:avLst/>
          </a:prstGeom>
        </p:spPr>
      </p:pic>
      <p:pic>
        <p:nvPicPr>
          <p:cNvPr id="62" name="Picture 61" descr="A picture containing clock, drawing, food, light&#10;&#10;Description automatically generated">
            <a:extLst>
              <a:ext uri="{FF2B5EF4-FFF2-40B4-BE49-F238E27FC236}">
                <a16:creationId xmlns:a16="http://schemas.microsoft.com/office/drawing/2014/main" id="{BD9C4B16-FB85-44D4-8802-DA4256F4C6A0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47"/>
          <a:stretch/>
        </p:blipFill>
        <p:spPr>
          <a:xfrm>
            <a:off x="6708439" y="3245630"/>
            <a:ext cx="3783134" cy="4058438"/>
          </a:xfrm>
          <a:prstGeom prst="rect">
            <a:avLst/>
          </a:prstGeom>
        </p:spPr>
      </p:pic>
      <p:pic>
        <p:nvPicPr>
          <p:cNvPr id="64" name="Picture 63" descr="A close up of a clock&#10;&#10;Description automatically generated">
            <a:extLst>
              <a:ext uri="{FF2B5EF4-FFF2-40B4-BE49-F238E27FC236}">
                <a16:creationId xmlns:a16="http://schemas.microsoft.com/office/drawing/2014/main" id="{ACA30F10-394A-488F-9F07-A32E75152591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377" y="2111627"/>
            <a:ext cx="3544343" cy="1501806"/>
          </a:xfrm>
          <a:prstGeom prst="rect">
            <a:avLst/>
          </a:prstGeom>
        </p:spPr>
      </p:pic>
      <p:pic>
        <p:nvPicPr>
          <p:cNvPr id="68" name="Picture 67" descr="A close up of a toy&#10;&#10;Description automatically generated">
            <a:extLst>
              <a:ext uri="{FF2B5EF4-FFF2-40B4-BE49-F238E27FC236}">
                <a16:creationId xmlns:a16="http://schemas.microsoft.com/office/drawing/2014/main" id="{503FCCD5-EB50-45DE-8575-5A3F6BEAFD7C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544" y="3662826"/>
            <a:ext cx="2595204" cy="259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ature Landscape - Cartoon Background Vector Royalty-Free Stock Image -  Storyblocks">
            <a:extLst>
              <a:ext uri="{FF2B5EF4-FFF2-40B4-BE49-F238E27FC236}">
                <a16:creationId xmlns:a16="http://schemas.microsoft.com/office/drawing/2014/main" id="{4A20D755-1CD6-4B9D-A173-95424E923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7068798" cy="96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عنوان 1">
            <a:extLst>
              <a:ext uri="{FF2B5EF4-FFF2-40B4-BE49-F238E27FC236}">
                <a16:creationId xmlns:a16="http://schemas.microsoft.com/office/drawing/2014/main" id="{A270C95A-2B9E-4E5D-9049-2AE0F4749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126AFA-A0DD-47AD-A026-5CC88F8299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videoplayback (17)">
            <a:hlinkClick r:id="" action="ppaction://media"/>
            <a:extLst>
              <a:ext uri="{FF2B5EF4-FFF2-40B4-BE49-F238E27FC236}">
                <a16:creationId xmlns:a16="http://schemas.microsoft.com/office/drawing/2014/main" id="{03A42546-DBAD-4AC5-B48F-DEA882132C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741" y="362962"/>
            <a:ext cx="15621317" cy="8526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604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64E14-6A04-49A8-86E2-53AB19A7B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-20200701-WA0000">
            <a:hlinkClick r:id="" action="ppaction://media"/>
            <a:extLst>
              <a:ext uri="{FF2B5EF4-FFF2-40B4-BE49-F238E27FC236}">
                <a16:creationId xmlns:a16="http://schemas.microsoft.com/office/drawing/2014/main" id="{6F24E3AA-F53A-45DB-96D6-83C12846FF5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9100" y="384492"/>
            <a:ext cx="14986220" cy="8246933"/>
          </a:xfrm>
        </p:spPr>
      </p:pic>
    </p:spTree>
    <p:extLst>
      <p:ext uri="{BB962C8B-B14F-4D97-AF65-F5344CB8AC3E}">
        <p14:creationId xmlns:p14="http://schemas.microsoft.com/office/powerpoint/2010/main" val="319002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اللهم إني أسألك علما نافعا ورزقا طيبا وعملا متقبلا | Quran quotes, Quotes,  Islamic quotes">
            <a:extLst>
              <a:ext uri="{FF2B5EF4-FFF2-40B4-BE49-F238E27FC236}">
                <a16:creationId xmlns:a16="http://schemas.microsoft.com/office/drawing/2014/main" id="{507BC305-A380-46F4-9867-7F4398529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3463"/>
            <a:ext cx="10652876" cy="819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B709195-B2FA-4BCF-8EFD-BB79CB957A75}"/>
              </a:ext>
            </a:extLst>
          </p:cNvPr>
          <p:cNvSpPr/>
          <p:nvPr/>
        </p:nvSpPr>
        <p:spPr>
          <a:xfrm>
            <a:off x="5452169" y="354504"/>
            <a:ext cx="6203852" cy="827180"/>
          </a:xfrm>
          <a:prstGeom prst="rect">
            <a:avLst/>
          </a:prstGeom>
          <a:solidFill>
            <a:schemeClr val="accent2">
              <a:lumMod val="40000"/>
              <a:lumOff val="6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040" b="1" dirty="0">
                <a:solidFill>
                  <a:srgbClr val="C00000"/>
                </a:solidFill>
              </a:rPr>
              <a:t>أول ما نبدأ به هو الدعاء.</a:t>
            </a:r>
            <a:endParaRPr lang="en-US" sz="5040" b="1" dirty="0">
              <a:solidFill>
                <a:srgbClr val="C00000"/>
              </a:solidFill>
            </a:endParaRPr>
          </a:p>
        </p:txBody>
      </p:sp>
      <p:pic>
        <p:nvPicPr>
          <p:cNvPr id="1028" name="Picture 4" descr="Ê§làm☼Â§h®àf (@lm_mrg) | Twitter">
            <a:extLst>
              <a:ext uri="{FF2B5EF4-FFF2-40B4-BE49-F238E27FC236}">
                <a16:creationId xmlns:a16="http://schemas.microsoft.com/office/drawing/2014/main" id="{20D73496-0829-48CE-B6B2-1E63D905FF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>
            <a:off x="10652877" y="728708"/>
            <a:ext cx="7127719" cy="8872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y2mate.com - للهم إني أسألك علما نافعا وعملا متقبلا ورزقا طيبا_1E6ZxYHxAKU">
            <a:hlinkClick r:id="" action="ppaction://media"/>
            <a:extLst>
              <a:ext uri="{FF2B5EF4-FFF2-40B4-BE49-F238E27FC236}">
                <a16:creationId xmlns:a16="http://schemas.microsoft.com/office/drawing/2014/main" id="{8F888F84-F2B5-4D31-ABA1-80EEB5CBACF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6778.3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72990" y="1216150"/>
            <a:ext cx="853440" cy="85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87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0A9C50-B290-4C30-A65A-9D7AB111D154}"/>
              </a:ext>
            </a:extLst>
          </p:cNvPr>
          <p:cNvSpPr txBox="1"/>
          <p:nvPr/>
        </p:nvSpPr>
        <p:spPr>
          <a:xfrm>
            <a:off x="0" y="230478"/>
            <a:ext cx="17068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ar-AE" sz="7000" b="1" dirty="0">
                <a:highlight>
                  <a:srgbClr val="FFFF00"/>
                </a:highligh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الروتين اليومي</a:t>
            </a:r>
            <a:endParaRPr lang="en-GB" sz="7000" b="1" dirty="0">
              <a:highlight>
                <a:srgbClr val="FFFF00"/>
              </a:highlight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EB6B5D-84A6-4EA6-9AB4-A42F13EA240B}"/>
              </a:ext>
            </a:extLst>
          </p:cNvPr>
          <p:cNvSpPr txBox="1"/>
          <p:nvPr/>
        </p:nvSpPr>
        <p:spPr>
          <a:xfrm>
            <a:off x="0" y="1433359"/>
            <a:ext cx="170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80183">
              <a:defRPr/>
            </a:pPr>
            <a:r>
              <a:rPr lang="en-GB" sz="2800" dirty="0">
                <a:solidFill>
                  <a:srgbClr val="FFFFFF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Your subtitle text here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A0DCBF0A-0EE7-40C1-AB5A-530F5E9E9EA1}"/>
              </a:ext>
            </a:extLst>
          </p:cNvPr>
          <p:cNvGrpSpPr/>
          <p:nvPr/>
        </p:nvGrpSpPr>
        <p:grpSpPr>
          <a:xfrm rot="21096882">
            <a:off x="1165975" y="5126657"/>
            <a:ext cx="3157805" cy="3287161"/>
            <a:chOff x="1601806" y="2829808"/>
            <a:chExt cx="3126835" cy="3254924"/>
          </a:xfrm>
          <a:solidFill>
            <a:schemeClr val="tx1">
              <a:lumMod val="90000"/>
              <a:lumOff val="10000"/>
            </a:schemeClr>
          </a:solidFill>
        </p:grpSpPr>
        <p:sp>
          <p:nvSpPr>
            <p:cNvPr id="13" name="Freeform 46">
              <a:extLst>
                <a:ext uri="{FF2B5EF4-FFF2-40B4-BE49-F238E27FC236}">
                  <a16:creationId xmlns:a16="http://schemas.microsoft.com/office/drawing/2014/main" id="{8F570BAD-326E-4676-936D-05D477DE0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5448" y="5210903"/>
              <a:ext cx="1112465" cy="873829"/>
            </a:xfrm>
            <a:custGeom>
              <a:avLst/>
              <a:gdLst>
                <a:gd name="T0" fmla="*/ 404 w 806"/>
                <a:gd name="T1" fmla="*/ 628 h 628"/>
                <a:gd name="T2" fmla="*/ 285 w 806"/>
                <a:gd name="T3" fmla="*/ 538 h 628"/>
                <a:gd name="T4" fmla="*/ 13 w 806"/>
                <a:gd name="T5" fmla="*/ 154 h 628"/>
                <a:gd name="T6" fmla="*/ 0 w 806"/>
                <a:gd name="T7" fmla="*/ 135 h 628"/>
                <a:gd name="T8" fmla="*/ 77 w 806"/>
                <a:gd name="T9" fmla="*/ 111 h 628"/>
                <a:gd name="T10" fmla="*/ 410 w 806"/>
                <a:gd name="T11" fmla="*/ 5 h 628"/>
                <a:gd name="T12" fmla="*/ 442 w 806"/>
                <a:gd name="T13" fmla="*/ 15 h 628"/>
                <a:gd name="T14" fmla="*/ 620 w 806"/>
                <a:gd name="T15" fmla="*/ 279 h 628"/>
                <a:gd name="T16" fmla="*/ 756 w 806"/>
                <a:gd name="T17" fmla="*/ 389 h 628"/>
                <a:gd name="T18" fmla="*/ 804 w 806"/>
                <a:gd name="T19" fmla="*/ 464 h 628"/>
                <a:gd name="T20" fmla="*/ 750 w 806"/>
                <a:gd name="T21" fmla="*/ 530 h 628"/>
                <a:gd name="T22" fmla="*/ 465 w 806"/>
                <a:gd name="T23" fmla="*/ 620 h 628"/>
                <a:gd name="T24" fmla="*/ 436 w 806"/>
                <a:gd name="T25" fmla="*/ 628 h 628"/>
                <a:gd name="T26" fmla="*/ 404 w 806"/>
                <a:gd name="T27" fmla="*/ 628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6" h="628">
                  <a:moveTo>
                    <a:pt x="404" y="628"/>
                  </a:moveTo>
                  <a:cubicBezTo>
                    <a:pt x="349" y="618"/>
                    <a:pt x="316" y="582"/>
                    <a:pt x="285" y="538"/>
                  </a:cubicBezTo>
                  <a:cubicBezTo>
                    <a:pt x="196" y="409"/>
                    <a:pt x="104" y="282"/>
                    <a:pt x="13" y="154"/>
                  </a:cubicBezTo>
                  <a:cubicBezTo>
                    <a:pt x="9" y="148"/>
                    <a:pt x="5" y="143"/>
                    <a:pt x="0" y="135"/>
                  </a:cubicBezTo>
                  <a:cubicBezTo>
                    <a:pt x="27" y="126"/>
                    <a:pt x="52" y="119"/>
                    <a:pt x="77" y="111"/>
                  </a:cubicBezTo>
                  <a:cubicBezTo>
                    <a:pt x="188" y="75"/>
                    <a:pt x="299" y="41"/>
                    <a:pt x="410" y="5"/>
                  </a:cubicBezTo>
                  <a:cubicBezTo>
                    <a:pt x="425" y="0"/>
                    <a:pt x="433" y="2"/>
                    <a:pt x="442" y="15"/>
                  </a:cubicBezTo>
                  <a:cubicBezTo>
                    <a:pt x="501" y="104"/>
                    <a:pt x="561" y="191"/>
                    <a:pt x="620" y="279"/>
                  </a:cubicBezTo>
                  <a:cubicBezTo>
                    <a:pt x="654" y="329"/>
                    <a:pt x="699" y="366"/>
                    <a:pt x="756" y="389"/>
                  </a:cubicBezTo>
                  <a:cubicBezTo>
                    <a:pt x="790" y="403"/>
                    <a:pt x="806" y="428"/>
                    <a:pt x="804" y="464"/>
                  </a:cubicBezTo>
                  <a:cubicBezTo>
                    <a:pt x="803" y="495"/>
                    <a:pt x="783" y="519"/>
                    <a:pt x="750" y="530"/>
                  </a:cubicBezTo>
                  <a:cubicBezTo>
                    <a:pt x="655" y="560"/>
                    <a:pt x="560" y="590"/>
                    <a:pt x="465" y="620"/>
                  </a:cubicBezTo>
                  <a:cubicBezTo>
                    <a:pt x="455" y="623"/>
                    <a:pt x="446" y="625"/>
                    <a:pt x="436" y="628"/>
                  </a:cubicBezTo>
                  <a:cubicBezTo>
                    <a:pt x="425" y="628"/>
                    <a:pt x="415" y="628"/>
                    <a:pt x="404" y="6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14" name="Freeform 47">
              <a:extLst>
                <a:ext uri="{FF2B5EF4-FFF2-40B4-BE49-F238E27FC236}">
                  <a16:creationId xmlns:a16="http://schemas.microsoft.com/office/drawing/2014/main" id="{2700A20F-ACCE-4D6C-9F5D-9834C59EB1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9194" y="2829808"/>
              <a:ext cx="1949447" cy="2244230"/>
            </a:xfrm>
            <a:custGeom>
              <a:avLst/>
              <a:gdLst>
                <a:gd name="T0" fmla="*/ 0 w 1413"/>
                <a:gd name="T1" fmla="*/ 723 h 1613"/>
                <a:gd name="T2" fmla="*/ 906 w 1413"/>
                <a:gd name="T3" fmla="*/ 0 h 1613"/>
                <a:gd name="T4" fmla="*/ 1413 w 1413"/>
                <a:gd name="T5" fmla="*/ 1613 h 1613"/>
                <a:gd name="T6" fmla="*/ 257 w 1413"/>
                <a:gd name="T7" fmla="*/ 1540 h 1613"/>
                <a:gd name="T8" fmla="*/ 0 w 1413"/>
                <a:gd name="T9" fmla="*/ 723 h 1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3" h="1613">
                  <a:moveTo>
                    <a:pt x="0" y="723"/>
                  </a:moveTo>
                  <a:cubicBezTo>
                    <a:pt x="359" y="555"/>
                    <a:pt x="648" y="300"/>
                    <a:pt x="906" y="0"/>
                  </a:cubicBezTo>
                  <a:cubicBezTo>
                    <a:pt x="1075" y="539"/>
                    <a:pt x="1244" y="1074"/>
                    <a:pt x="1413" y="1613"/>
                  </a:cubicBezTo>
                  <a:cubicBezTo>
                    <a:pt x="1031" y="1516"/>
                    <a:pt x="648" y="1473"/>
                    <a:pt x="257" y="1540"/>
                  </a:cubicBezTo>
                  <a:cubicBezTo>
                    <a:pt x="171" y="1267"/>
                    <a:pt x="86" y="996"/>
                    <a:pt x="0" y="7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15" name="Freeform 48">
              <a:extLst>
                <a:ext uri="{FF2B5EF4-FFF2-40B4-BE49-F238E27FC236}">
                  <a16:creationId xmlns:a16="http://schemas.microsoft.com/office/drawing/2014/main" id="{19F999A8-2577-4F2D-83C4-117104AAFD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1806" y="3896651"/>
              <a:ext cx="1338819" cy="1400232"/>
            </a:xfrm>
            <a:custGeom>
              <a:avLst/>
              <a:gdLst>
                <a:gd name="T0" fmla="*/ 713 w 970"/>
                <a:gd name="T1" fmla="*/ 0 h 1006"/>
                <a:gd name="T2" fmla="*/ 970 w 970"/>
                <a:gd name="T3" fmla="*/ 817 h 1006"/>
                <a:gd name="T4" fmla="*/ 825 w 970"/>
                <a:gd name="T5" fmla="*/ 862 h 1006"/>
                <a:gd name="T6" fmla="*/ 541 w 970"/>
                <a:gd name="T7" fmla="*/ 948 h 1006"/>
                <a:gd name="T8" fmla="*/ 26 w 970"/>
                <a:gd name="T9" fmla="*/ 587 h 1006"/>
                <a:gd name="T10" fmla="*/ 318 w 970"/>
                <a:gd name="T11" fmla="*/ 125 h 1006"/>
                <a:gd name="T12" fmla="*/ 713 w 970"/>
                <a:gd name="T13" fmla="*/ 0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0" h="1006">
                  <a:moveTo>
                    <a:pt x="713" y="0"/>
                  </a:moveTo>
                  <a:cubicBezTo>
                    <a:pt x="799" y="274"/>
                    <a:pt x="884" y="544"/>
                    <a:pt x="970" y="817"/>
                  </a:cubicBezTo>
                  <a:cubicBezTo>
                    <a:pt x="920" y="832"/>
                    <a:pt x="873" y="847"/>
                    <a:pt x="825" y="862"/>
                  </a:cubicBezTo>
                  <a:cubicBezTo>
                    <a:pt x="731" y="891"/>
                    <a:pt x="638" y="926"/>
                    <a:pt x="541" y="948"/>
                  </a:cubicBezTo>
                  <a:cubicBezTo>
                    <a:pt x="297" y="1006"/>
                    <a:pt x="58" y="835"/>
                    <a:pt x="26" y="587"/>
                  </a:cubicBezTo>
                  <a:cubicBezTo>
                    <a:pt x="0" y="381"/>
                    <a:pt x="121" y="190"/>
                    <a:pt x="318" y="125"/>
                  </a:cubicBezTo>
                  <a:cubicBezTo>
                    <a:pt x="449" y="83"/>
                    <a:pt x="580" y="42"/>
                    <a:pt x="71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35A04D48-F5FB-429A-8C89-FA741DCDB236}"/>
              </a:ext>
            </a:extLst>
          </p:cNvPr>
          <p:cNvGrpSpPr/>
          <p:nvPr/>
        </p:nvGrpSpPr>
        <p:grpSpPr>
          <a:xfrm>
            <a:off x="3569642" y="2154659"/>
            <a:ext cx="6433734" cy="5093437"/>
            <a:chOff x="3916862" y="1758463"/>
            <a:chExt cx="4595524" cy="3638169"/>
          </a:xfrm>
        </p:grpSpPr>
        <p:sp>
          <p:nvSpPr>
            <p:cNvPr id="19" name="Oval 5">
              <a:extLst>
                <a:ext uri="{FF2B5EF4-FFF2-40B4-BE49-F238E27FC236}">
                  <a16:creationId xmlns:a16="http://schemas.microsoft.com/office/drawing/2014/main" id="{D2292BFB-D27A-4763-B051-2FC808888B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31197" y="1758463"/>
              <a:ext cx="691676" cy="69740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FE8A454B-2C11-4BAA-BFC6-F3AEA056C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7777" y="1968027"/>
              <a:ext cx="398515" cy="277128"/>
            </a:xfrm>
            <a:custGeom>
              <a:avLst/>
              <a:gdLst>
                <a:gd name="T0" fmla="*/ 319 w 319"/>
                <a:gd name="T1" fmla="*/ 170 h 220"/>
                <a:gd name="T2" fmla="*/ 268 w 319"/>
                <a:gd name="T3" fmla="*/ 220 h 220"/>
                <a:gd name="T4" fmla="*/ 50 w 319"/>
                <a:gd name="T5" fmla="*/ 220 h 220"/>
                <a:gd name="T6" fmla="*/ 0 w 319"/>
                <a:gd name="T7" fmla="*/ 170 h 220"/>
                <a:gd name="T8" fmla="*/ 0 w 319"/>
                <a:gd name="T9" fmla="*/ 50 h 220"/>
                <a:gd name="T10" fmla="*/ 50 w 319"/>
                <a:gd name="T11" fmla="*/ 0 h 220"/>
                <a:gd name="T12" fmla="*/ 268 w 319"/>
                <a:gd name="T13" fmla="*/ 0 h 220"/>
                <a:gd name="T14" fmla="*/ 319 w 319"/>
                <a:gd name="T15" fmla="*/ 50 h 220"/>
                <a:gd name="T16" fmla="*/ 319 w 319"/>
                <a:gd name="T17" fmla="*/ 17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9" h="220">
                  <a:moveTo>
                    <a:pt x="319" y="170"/>
                  </a:moveTo>
                  <a:cubicBezTo>
                    <a:pt x="319" y="198"/>
                    <a:pt x="296" y="220"/>
                    <a:pt x="268" y="220"/>
                  </a:cubicBezTo>
                  <a:cubicBezTo>
                    <a:pt x="50" y="220"/>
                    <a:pt x="50" y="220"/>
                    <a:pt x="50" y="220"/>
                  </a:cubicBezTo>
                  <a:cubicBezTo>
                    <a:pt x="22" y="220"/>
                    <a:pt x="0" y="198"/>
                    <a:pt x="0" y="17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22"/>
                    <a:pt x="22" y="0"/>
                    <a:pt x="50" y="0"/>
                  </a:cubicBezTo>
                  <a:cubicBezTo>
                    <a:pt x="268" y="0"/>
                    <a:pt x="268" y="0"/>
                    <a:pt x="268" y="0"/>
                  </a:cubicBezTo>
                  <a:cubicBezTo>
                    <a:pt x="296" y="0"/>
                    <a:pt x="319" y="22"/>
                    <a:pt x="319" y="50"/>
                  </a:cubicBezTo>
                  <a:lnTo>
                    <a:pt x="319" y="170"/>
                  </a:lnTo>
                  <a:close/>
                </a:path>
              </a:pathLst>
            </a:custGeom>
            <a:solidFill>
              <a:srgbClr val="F8F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97B8378C-7394-440B-BB8B-DA705B307B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390" y="2000091"/>
              <a:ext cx="143145" cy="211854"/>
            </a:xfrm>
            <a:custGeom>
              <a:avLst/>
              <a:gdLst>
                <a:gd name="T0" fmla="*/ 125 w 125"/>
                <a:gd name="T1" fmla="*/ 93 h 185"/>
                <a:gd name="T2" fmla="*/ 0 w 125"/>
                <a:gd name="T3" fmla="*/ 185 h 185"/>
                <a:gd name="T4" fmla="*/ 0 w 125"/>
                <a:gd name="T5" fmla="*/ 0 h 185"/>
                <a:gd name="T6" fmla="*/ 125 w 125"/>
                <a:gd name="T7" fmla="*/ 93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" h="185">
                  <a:moveTo>
                    <a:pt x="125" y="93"/>
                  </a:moveTo>
                  <a:lnTo>
                    <a:pt x="0" y="185"/>
                  </a:lnTo>
                  <a:lnTo>
                    <a:pt x="0" y="0"/>
                  </a:lnTo>
                  <a:lnTo>
                    <a:pt x="125" y="9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22" name="Oval 8">
              <a:extLst>
                <a:ext uri="{FF2B5EF4-FFF2-40B4-BE49-F238E27FC236}">
                  <a16:creationId xmlns:a16="http://schemas.microsoft.com/office/drawing/2014/main" id="{A1126434-412A-40B5-A5FC-9965146216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4212" y="4363699"/>
              <a:ext cx="621822" cy="628692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926A0A45-F2D1-4013-A6F1-D0E8B25A9F6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7808" y="4542344"/>
              <a:ext cx="414548" cy="271402"/>
            </a:xfrm>
            <a:custGeom>
              <a:avLst/>
              <a:gdLst>
                <a:gd name="T0" fmla="*/ 332 w 332"/>
                <a:gd name="T1" fmla="*/ 28 h 216"/>
                <a:gd name="T2" fmla="*/ 330 w 332"/>
                <a:gd name="T3" fmla="*/ 26 h 216"/>
                <a:gd name="T4" fmla="*/ 310 w 332"/>
                <a:gd name="T5" fmla="*/ 27 h 216"/>
                <a:gd name="T6" fmla="*/ 218 w 332"/>
                <a:gd name="T7" fmla="*/ 28 h 216"/>
                <a:gd name="T8" fmla="*/ 198 w 332"/>
                <a:gd name="T9" fmla="*/ 29 h 216"/>
                <a:gd name="T10" fmla="*/ 197 w 332"/>
                <a:gd name="T11" fmla="*/ 30 h 216"/>
                <a:gd name="T12" fmla="*/ 197 w 332"/>
                <a:gd name="T13" fmla="*/ 48 h 216"/>
                <a:gd name="T14" fmla="*/ 198 w 332"/>
                <a:gd name="T15" fmla="*/ 50 h 216"/>
                <a:gd name="T16" fmla="*/ 210 w 332"/>
                <a:gd name="T17" fmla="*/ 50 h 216"/>
                <a:gd name="T18" fmla="*/ 245 w 332"/>
                <a:gd name="T19" fmla="*/ 51 h 216"/>
                <a:gd name="T20" fmla="*/ 247 w 332"/>
                <a:gd name="T21" fmla="*/ 51 h 216"/>
                <a:gd name="T22" fmla="*/ 245 w 332"/>
                <a:gd name="T23" fmla="*/ 53 h 216"/>
                <a:gd name="T24" fmla="*/ 183 w 332"/>
                <a:gd name="T25" fmla="*/ 106 h 216"/>
                <a:gd name="T26" fmla="*/ 180 w 332"/>
                <a:gd name="T27" fmla="*/ 105 h 216"/>
                <a:gd name="T28" fmla="*/ 127 w 332"/>
                <a:gd name="T29" fmla="*/ 40 h 216"/>
                <a:gd name="T30" fmla="*/ 115 w 332"/>
                <a:gd name="T31" fmla="*/ 25 h 216"/>
                <a:gd name="T32" fmla="*/ 116 w 332"/>
                <a:gd name="T33" fmla="*/ 24 h 216"/>
                <a:gd name="T34" fmla="*/ 136 w 332"/>
                <a:gd name="T35" fmla="*/ 23 h 216"/>
                <a:gd name="T36" fmla="*/ 158 w 332"/>
                <a:gd name="T37" fmla="*/ 21 h 216"/>
                <a:gd name="T38" fmla="*/ 159 w 332"/>
                <a:gd name="T39" fmla="*/ 20 h 216"/>
                <a:gd name="T40" fmla="*/ 161 w 332"/>
                <a:gd name="T41" fmla="*/ 1 h 216"/>
                <a:gd name="T42" fmla="*/ 159 w 332"/>
                <a:gd name="T43" fmla="*/ 0 h 216"/>
                <a:gd name="T44" fmla="*/ 1 w 332"/>
                <a:gd name="T45" fmla="*/ 0 h 216"/>
                <a:gd name="T46" fmla="*/ 0 w 332"/>
                <a:gd name="T47" fmla="*/ 1 h 216"/>
                <a:gd name="T48" fmla="*/ 0 w 332"/>
                <a:gd name="T49" fmla="*/ 19 h 216"/>
                <a:gd name="T50" fmla="*/ 2 w 332"/>
                <a:gd name="T51" fmla="*/ 21 h 216"/>
                <a:gd name="T52" fmla="*/ 46 w 332"/>
                <a:gd name="T53" fmla="*/ 24 h 216"/>
                <a:gd name="T54" fmla="*/ 49 w 332"/>
                <a:gd name="T55" fmla="*/ 26 h 216"/>
                <a:gd name="T56" fmla="*/ 88 w 332"/>
                <a:gd name="T57" fmla="*/ 73 h 216"/>
                <a:gd name="T58" fmla="*/ 139 w 332"/>
                <a:gd name="T59" fmla="*/ 135 h 216"/>
                <a:gd name="T60" fmla="*/ 140 w 332"/>
                <a:gd name="T61" fmla="*/ 137 h 216"/>
                <a:gd name="T62" fmla="*/ 140 w 332"/>
                <a:gd name="T63" fmla="*/ 158 h 216"/>
                <a:gd name="T64" fmla="*/ 140 w 332"/>
                <a:gd name="T65" fmla="*/ 192 h 216"/>
                <a:gd name="T66" fmla="*/ 139 w 332"/>
                <a:gd name="T67" fmla="*/ 193 h 216"/>
                <a:gd name="T68" fmla="*/ 116 w 332"/>
                <a:gd name="T69" fmla="*/ 195 h 216"/>
                <a:gd name="T70" fmla="*/ 89 w 332"/>
                <a:gd name="T71" fmla="*/ 197 h 216"/>
                <a:gd name="T72" fmla="*/ 88 w 332"/>
                <a:gd name="T73" fmla="*/ 199 h 216"/>
                <a:gd name="T74" fmla="*/ 88 w 332"/>
                <a:gd name="T75" fmla="*/ 214 h 216"/>
                <a:gd name="T76" fmla="*/ 90 w 332"/>
                <a:gd name="T77" fmla="*/ 216 h 216"/>
                <a:gd name="T78" fmla="*/ 245 w 332"/>
                <a:gd name="T79" fmla="*/ 216 h 216"/>
                <a:gd name="T80" fmla="*/ 246 w 332"/>
                <a:gd name="T81" fmla="*/ 216 h 216"/>
                <a:gd name="T82" fmla="*/ 247 w 332"/>
                <a:gd name="T83" fmla="*/ 215 h 216"/>
                <a:gd name="T84" fmla="*/ 247 w 332"/>
                <a:gd name="T85" fmla="*/ 198 h 216"/>
                <a:gd name="T86" fmla="*/ 246 w 332"/>
                <a:gd name="T87" fmla="*/ 197 h 216"/>
                <a:gd name="T88" fmla="*/ 239 w 332"/>
                <a:gd name="T89" fmla="*/ 197 h 216"/>
                <a:gd name="T90" fmla="*/ 197 w 332"/>
                <a:gd name="T91" fmla="*/ 195 h 216"/>
                <a:gd name="T92" fmla="*/ 196 w 332"/>
                <a:gd name="T93" fmla="*/ 194 h 216"/>
                <a:gd name="T94" fmla="*/ 197 w 332"/>
                <a:gd name="T95" fmla="*/ 135 h 216"/>
                <a:gd name="T96" fmla="*/ 198 w 332"/>
                <a:gd name="T97" fmla="*/ 133 h 216"/>
                <a:gd name="T98" fmla="*/ 218 w 332"/>
                <a:gd name="T99" fmla="*/ 115 h 216"/>
                <a:gd name="T100" fmla="*/ 285 w 332"/>
                <a:gd name="T101" fmla="*/ 56 h 216"/>
                <a:gd name="T102" fmla="*/ 287 w 332"/>
                <a:gd name="T103" fmla="*/ 55 h 216"/>
                <a:gd name="T104" fmla="*/ 296 w 332"/>
                <a:gd name="T105" fmla="*/ 54 h 216"/>
                <a:gd name="T106" fmla="*/ 331 w 332"/>
                <a:gd name="T107" fmla="*/ 51 h 216"/>
                <a:gd name="T108" fmla="*/ 332 w 332"/>
                <a:gd name="T109" fmla="*/ 50 h 216"/>
                <a:gd name="T110" fmla="*/ 332 w 332"/>
                <a:gd name="T111" fmla="*/ 28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32" h="216">
                  <a:moveTo>
                    <a:pt x="332" y="28"/>
                  </a:moveTo>
                  <a:cubicBezTo>
                    <a:pt x="332" y="27"/>
                    <a:pt x="331" y="26"/>
                    <a:pt x="330" y="26"/>
                  </a:cubicBezTo>
                  <a:cubicBezTo>
                    <a:pt x="324" y="27"/>
                    <a:pt x="317" y="27"/>
                    <a:pt x="310" y="27"/>
                  </a:cubicBezTo>
                  <a:cubicBezTo>
                    <a:pt x="280" y="27"/>
                    <a:pt x="248" y="27"/>
                    <a:pt x="218" y="28"/>
                  </a:cubicBezTo>
                  <a:cubicBezTo>
                    <a:pt x="211" y="28"/>
                    <a:pt x="205" y="28"/>
                    <a:pt x="198" y="29"/>
                  </a:cubicBezTo>
                  <a:cubicBezTo>
                    <a:pt x="197" y="29"/>
                    <a:pt x="197" y="29"/>
                    <a:pt x="197" y="30"/>
                  </a:cubicBezTo>
                  <a:cubicBezTo>
                    <a:pt x="197" y="36"/>
                    <a:pt x="197" y="42"/>
                    <a:pt x="197" y="48"/>
                  </a:cubicBezTo>
                  <a:cubicBezTo>
                    <a:pt x="197" y="49"/>
                    <a:pt x="197" y="49"/>
                    <a:pt x="198" y="50"/>
                  </a:cubicBezTo>
                  <a:cubicBezTo>
                    <a:pt x="202" y="50"/>
                    <a:pt x="206" y="50"/>
                    <a:pt x="210" y="50"/>
                  </a:cubicBezTo>
                  <a:cubicBezTo>
                    <a:pt x="222" y="50"/>
                    <a:pt x="233" y="51"/>
                    <a:pt x="245" y="51"/>
                  </a:cubicBezTo>
                  <a:cubicBezTo>
                    <a:pt x="246" y="51"/>
                    <a:pt x="246" y="51"/>
                    <a:pt x="247" y="51"/>
                  </a:cubicBezTo>
                  <a:cubicBezTo>
                    <a:pt x="246" y="52"/>
                    <a:pt x="245" y="53"/>
                    <a:pt x="245" y="53"/>
                  </a:cubicBezTo>
                  <a:cubicBezTo>
                    <a:pt x="224" y="71"/>
                    <a:pt x="204" y="88"/>
                    <a:pt x="183" y="106"/>
                  </a:cubicBezTo>
                  <a:cubicBezTo>
                    <a:pt x="182" y="107"/>
                    <a:pt x="182" y="107"/>
                    <a:pt x="180" y="105"/>
                  </a:cubicBezTo>
                  <a:cubicBezTo>
                    <a:pt x="163" y="84"/>
                    <a:pt x="145" y="62"/>
                    <a:pt x="127" y="40"/>
                  </a:cubicBezTo>
                  <a:cubicBezTo>
                    <a:pt x="123" y="35"/>
                    <a:pt x="119" y="30"/>
                    <a:pt x="115" y="25"/>
                  </a:cubicBezTo>
                  <a:cubicBezTo>
                    <a:pt x="115" y="25"/>
                    <a:pt x="116" y="24"/>
                    <a:pt x="116" y="24"/>
                  </a:cubicBezTo>
                  <a:cubicBezTo>
                    <a:pt x="122" y="24"/>
                    <a:pt x="129" y="23"/>
                    <a:pt x="136" y="23"/>
                  </a:cubicBezTo>
                  <a:cubicBezTo>
                    <a:pt x="143" y="22"/>
                    <a:pt x="150" y="22"/>
                    <a:pt x="158" y="21"/>
                  </a:cubicBezTo>
                  <a:cubicBezTo>
                    <a:pt x="159" y="21"/>
                    <a:pt x="159" y="21"/>
                    <a:pt x="159" y="20"/>
                  </a:cubicBezTo>
                  <a:cubicBezTo>
                    <a:pt x="159" y="14"/>
                    <a:pt x="160" y="7"/>
                    <a:pt x="161" y="1"/>
                  </a:cubicBezTo>
                  <a:cubicBezTo>
                    <a:pt x="161" y="0"/>
                    <a:pt x="161" y="0"/>
                    <a:pt x="159" y="0"/>
                  </a:cubicBezTo>
                  <a:cubicBezTo>
                    <a:pt x="107" y="0"/>
                    <a:pt x="54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7"/>
                    <a:pt x="0" y="13"/>
                    <a:pt x="0" y="19"/>
                  </a:cubicBezTo>
                  <a:cubicBezTo>
                    <a:pt x="0" y="21"/>
                    <a:pt x="0" y="21"/>
                    <a:pt x="2" y="21"/>
                  </a:cubicBezTo>
                  <a:cubicBezTo>
                    <a:pt x="17" y="22"/>
                    <a:pt x="32" y="23"/>
                    <a:pt x="46" y="24"/>
                  </a:cubicBezTo>
                  <a:cubicBezTo>
                    <a:pt x="47" y="24"/>
                    <a:pt x="48" y="25"/>
                    <a:pt x="49" y="26"/>
                  </a:cubicBezTo>
                  <a:cubicBezTo>
                    <a:pt x="62" y="41"/>
                    <a:pt x="75" y="57"/>
                    <a:pt x="88" y="73"/>
                  </a:cubicBezTo>
                  <a:cubicBezTo>
                    <a:pt x="105" y="94"/>
                    <a:pt x="122" y="114"/>
                    <a:pt x="139" y="135"/>
                  </a:cubicBezTo>
                  <a:cubicBezTo>
                    <a:pt x="139" y="136"/>
                    <a:pt x="140" y="136"/>
                    <a:pt x="140" y="137"/>
                  </a:cubicBezTo>
                  <a:cubicBezTo>
                    <a:pt x="140" y="144"/>
                    <a:pt x="140" y="151"/>
                    <a:pt x="140" y="158"/>
                  </a:cubicBezTo>
                  <a:cubicBezTo>
                    <a:pt x="140" y="169"/>
                    <a:pt x="140" y="181"/>
                    <a:pt x="140" y="192"/>
                  </a:cubicBezTo>
                  <a:cubicBezTo>
                    <a:pt x="140" y="193"/>
                    <a:pt x="140" y="193"/>
                    <a:pt x="139" y="193"/>
                  </a:cubicBezTo>
                  <a:cubicBezTo>
                    <a:pt x="131" y="194"/>
                    <a:pt x="124" y="195"/>
                    <a:pt x="116" y="195"/>
                  </a:cubicBezTo>
                  <a:cubicBezTo>
                    <a:pt x="107" y="196"/>
                    <a:pt x="98" y="196"/>
                    <a:pt x="89" y="197"/>
                  </a:cubicBezTo>
                  <a:cubicBezTo>
                    <a:pt x="88" y="197"/>
                    <a:pt x="88" y="198"/>
                    <a:pt x="88" y="199"/>
                  </a:cubicBezTo>
                  <a:cubicBezTo>
                    <a:pt x="88" y="204"/>
                    <a:pt x="88" y="209"/>
                    <a:pt x="88" y="214"/>
                  </a:cubicBezTo>
                  <a:cubicBezTo>
                    <a:pt x="88" y="216"/>
                    <a:pt x="88" y="216"/>
                    <a:pt x="90" y="216"/>
                  </a:cubicBezTo>
                  <a:cubicBezTo>
                    <a:pt x="141" y="216"/>
                    <a:pt x="194" y="216"/>
                    <a:pt x="245" y="216"/>
                  </a:cubicBezTo>
                  <a:cubicBezTo>
                    <a:pt x="245" y="216"/>
                    <a:pt x="246" y="216"/>
                    <a:pt x="246" y="216"/>
                  </a:cubicBezTo>
                  <a:cubicBezTo>
                    <a:pt x="247" y="216"/>
                    <a:pt x="247" y="216"/>
                    <a:pt x="247" y="215"/>
                  </a:cubicBezTo>
                  <a:cubicBezTo>
                    <a:pt x="247" y="209"/>
                    <a:pt x="247" y="204"/>
                    <a:pt x="247" y="198"/>
                  </a:cubicBezTo>
                  <a:cubicBezTo>
                    <a:pt x="247" y="198"/>
                    <a:pt x="247" y="197"/>
                    <a:pt x="246" y="197"/>
                  </a:cubicBezTo>
                  <a:cubicBezTo>
                    <a:pt x="244" y="197"/>
                    <a:pt x="241" y="197"/>
                    <a:pt x="239" y="197"/>
                  </a:cubicBezTo>
                  <a:cubicBezTo>
                    <a:pt x="225" y="196"/>
                    <a:pt x="211" y="196"/>
                    <a:pt x="197" y="195"/>
                  </a:cubicBezTo>
                  <a:cubicBezTo>
                    <a:pt x="196" y="195"/>
                    <a:pt x="196" y="195"/>
                    <a:pt x="196" y="194"/>
                  </a:cubicBezTo>
                  <a:cubicBezTo>
                    <a:pt x="196" y="174"/>
                    <a:pt x="197" y="155"/>
                    <a:pt x="197" y="135"/>
                  </a:cubicBezTo>
                  <a:cubicBezTo>
                    <a:pt x="197" y="134"/>
                    <a:pt x="197" y="134"/>
                    <a:pt x="198" y="133"/>
                  </a:cubicBezTo>
                  <a:cubicBezTo>
                    <a:pt x="205" y="127"/>
                    <a:pt x="212" y="121"/>
                    <a:pt x="218" y="115"/>
                  </a:cubicBezTo>
                  <a:cubicBezTo>
                    <a:pt x="240" y="95"/>
                    <a:pt x="262" y="75"/>
                    <a:pt x="285" y="56"/>
                  </a:cubicBezTo>
                  <a:cubicBezTo>
                    <a:pt x="285" y="55"/>
                    <a:pt x="286" y="55"/>
                    <a:pt x="287" y="55"/>
                  </a:cubicBezTo>
                  <a:cubicBezTo>
                    <a:pt x="290" y="54"/>
                    <a:pt x="293" y="54"/>
                    <a:pt x="296" y="54"/>
                  </a:cubicBezTo>
                  <a:cubicBezTo>
                    <a:pt x="308" y="53"/>
                    <a:pt x="319" y="53"/>
                    <a:pt x="331" y="51"/>
                  </a:cubicBezTo>
                  <a:cubicBezTo>
                    <a:pt x="331" y="51"/>
                    <a:pt x="332" y="51"/>
                    <a:pt x="332" y="50"/>
                  </a:cubicBezTo>
                  <a:cubicBezTo>
                    <a:pt x="331" y="43"/>
                    <a:pt x="331" y="35"/>
                    <a:pt x="332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2FADE476-D1E2-42E5-88F0-EB0ADBC4F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2049" y="4635102"/>
              <a:ext cx="50387" cy="116806"/>
            </a:xfrm>
            <a:custGeom>
              <a:avLst/>
              <a:gdLst>
                <a:gd name="T0" fmla="*/ 40 w 40"/>
                <a:gd name="T1" fmla="*/ 2 h 93"/>
                <a:gd name="T2" fmla="*/ 40 w 40"/>
                <a:gd name="T3" fmla="*/ 6 h 93"/>
                <a:gd name="T4" fmla="*/ 30 w 40"/>
                <a:gd name="T5" fmla="*/ 47 h 93"/>
                <a:gd name="T6" fmla="*/ 18 w 40"/>
                <a:gd name="T7" fmla="*/ 93 h 93"/>
                <a:gd name="T8" fmla="*/ 18 w 40"/>
                <a:gd name="T9" fmla="*/ 93 h 93"/>
                <a:gd name="T10" fmla="*/ 2 w 40"/>
                <a:gd name="T11" fmla="*/ 92 h 93"/>
                <a:gd name="T12" fmla="*/ 0 w 40"/>
                <a:gd name="T13" fmla="*/ 92 h 93"/>
                <a:gd name="T14" fmla="*/ 0 w 40"/>
                <a:gd name="T15" fmla="*/ 91 h 93"/>
                <a:gd name="T16" fmla="*/ 0 w 40"/>
                <a:gd name="T17" fmla="*/ 85 h 93"/>
                <a:gd name="T18" fmla="*/ 0 w 40"/>
                <a:gd name="T19" fmla="*/ 80 h 93"/>
                <a:gd name="T20" fmla="*/ 1 w 40"/>
                <a:gd name="T21" fmla="*/ 64 h 93"/>
                <a:gd name="T22" fmla="*/ 1 w 40"/>
                <a:gd name="T23" fmla="*/ 47 h 93"/>
                <a:gd name="T24" fmla="*/ 1 w 40"/>
                <a:gd name="T25" fmla="*/ 30 h 93"/>
                <a:gd name="T26" fmla="*/ 2 w 40"/>
                <a:gd name="T27" fmla="*/ 12 h 93"/>
                <a:gd name="T28" fmla="*/ 2 w 40"/>
                <a:gd name="T29" fmla="*/ 0 h 93"/>
                <a:gd name="T30" fmla="*/ 2 w 40"/>
                <a:gd name="T31" fmla="*/ 0 h 93"/>
                <a:gd name="T32" fmla="*/ 12 w 40"/>
                <a:gd name="T33" fmla="*/ 0 h 93"/>
                <a:gd name="T34" fmla="*/ 19 w 40"/>
                <a:gd name="T35" fmla="*/ 1 h 93"/>
                <a:gd name="T36" fmla="*/ 31 w 40"/>
                <a:gd name="T37" fmla="*/ 1 h 93"/>
                <a:gd name="T38" fmla="*/ 39 w 40"/>
                <a:gd name="T39" fmla="*/ 2 h 93"/>
                <a:gd name="T40" fmla="*/ 40 w 40"/>
                <a:gd name="T41" fmla="*/ 2 h 93"/>
                <a:gd name="T42" fmla="*/ 40 w 40"/>
                <a:gd name="T43" fmla="*/ 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93">
                  <a:moveTo>
                    <a:pt x="40" y="2"/>
                  </a:moveTo>
                  <a:cubicBezTo>
                    <a:pt x="40" y="3"/>
                    <a:pt x="40" y="5"/>
                    <a:pt x="40" y="6"/>
                  </a:cubicBezTo>
                  <a:cubicBezTo>
                    <a:pt x="36" y="19"/>
                    <a:pt x="33" y="33"/>
                    <a:pt x="30" y="47"/>
                  </a:cubicBezTo>
                  <a:cubicBezTo>
                    <a:pt x="26" y="62"/>
                    <a:pt x="22" y="78"/>
                    <a:pt x="18" y="93"/>
                  </a:cubicBezTo>
                  <a:cubicBezTo>
                    <a:pt x="18" y="93"/>
                    <a:pt x="18" y="93"/>
                    <a:pt x="18" y="93"/>
                  </a:cubicBezTo>
                  <a:cubicBezTo>
                    <a:pt x="12" y="93"/>
                    <a:pt x="7" y="92"/>
                    <a:pt x="2" y="92"/>
                  </a:cubicBezTo>
                  <a:cubicBezTo>
                    <a:pt x="1" y="92"/>
                    <a:pt x="1" y="92"/>
                    <a:pt x="0" y="92"/>
                  </a:cubicBezTo>
                  <a:cubicBezTo>
                    <a:pt x="0" y="92"/>
                    <a:pt x="0" y="92"/>
                    <a:pt x="0" y="91"/>
                  </a:cubicBezTo>
                  <a:cubicBezTo>
                    <a:pt x="0" y="89"/>
                    <a:pt x="0" y="87"/>
                    <a:pt x="0" y="85"/>
                  </a:cubicBezTo>
                  <a:cubicBezTo>
                    <a:pt x="0" y="83"/>
                    <a:pt x="0" y="82"/>
                    <a:pt x="0" y="80"/>
                  </a:cubicBezTo>
                  <a:cubicBezTo>
                    <a:pt x="0" y="75"/>
                    <a:pt x="1" y="70"/>
                    <a:pt x="1" y="64"/>
                  </a:cubicBezTo>
                  <a:cubicBezTo>
                    <a:pt x="1" y="59"/>
                    <a:pt x="1" y="53"/>
                    <a:pt x="1" y="47"/>
                  </a:cubicBezTo>
                  <a:cubicBezTo>
                    <a:pt x="1" y="41"/>
                    <a:pt x="1" y="35"/>
                    <a:pt x="1" y="30"/>
                  </a:cubicBezTo>
                  <a:cubicBezTo>
                    <a:pt x="1" y="24"/>
                    <a:pt x="2" y="18"/>
                    <a:pt x="2" y="12"/>
                  </a:cubicBezTo>
                  <a:cubicBezTo>
                    <a:pt x="2" y="8"/>
                    <a:pt x="2" y="4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6" y="0"/>
                    <a:pt x="9" y="0"/>
                    <a:pt x="12" y="0"/>
                  </a:cubicBezTo>
                  <a:cubicBezTo>
                    <a:pt x="15" y="0"/>
                    <a:pt x="17" y="1"/>
                    <a:pt x="19" y="1"/>
                  </a:cubicBezTo>
                  <a:cubicBezTo>
                    <a:pt x="22" y="1"/>
                    <a:pt x="27" y="1"/>
                    <a:pt x="31" y="1"/>
                  </a:cubicBezTo>
                  <a:cubicBezTo>
                    <a:pt x="33" y="1"/>
                    <a:pt x="36" y="1"/>
                    <a:pt x="39" y="2"/>
                  </a:cubicBezTo>
                  <a:cubicBezTo>
                    <a:pt x="39" y="2"/>
                    <a:pt x="40" y="2"/>
                    <a:pt x="40" y="2"/>
                  </a:cubicBezTo>
                  <a:cubicBezTo>
                    <a:pt x="40" y="2"/>
                    <a:pt x="40" y="2"/>
                    <a:pt x="4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12572329-DA8C-4B13-B390-DF3135C6C1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7469" y="4766795"/>
              <a:ext cx="29774" cy="26338"/>
            </a:xfrm>
            <a:custGeom>
              <a:avLst/>
              <a:gdLst>
                <a:gd name="T0" fmla="*/ 13 w 24"/>
                <a:gd name="T1" fmla="*/ 21 h 21"/>
                <a:gd name="T2" fmla="*/ 3 w 24"/>
                <a:gd name="T3" fmla="*/ 21 h 21"/>
                <a:gd name="T4" fmla="*/ 2 w 24"/>
                <a:gd name="T5" fmla="*/ 20 h 21"/>
                <a:gd name="T6" fmla="*/ 1 w 24"/>
                <a:gd name="T7" fmla="*/ 10 h 21"/>
                <a:gd name="T8" fmla="*/ 0 w 24"/>
                <a:gd name="T9" fmla="*/ 1 h 21"/>
                <a:gd name="T10" fmla="*/ 1 w 24"/>
                <a:gd name="T11" fmla="*/ 0 h 21"/>
                <a:gd name="T12" fmla="*/ 6 w 24"/>
                <a:gd name="T13" fmla="*/ 1 h 21"/>
                <a:gd name="T14" fmla="*/ 13 w 24"/>
                <a:gd name="T15" fmla="*/ 1 h 21"/>
                <a:gd name="T16" fmla="*/ 22 w 24"/>
                <a:gd name="T17" fmla="*/ 2 h 21"/>
                <a:gd name="T18" fmla="*/ 24 w 24"/>
                <a:gd name="T19" fmla="*/ 2 h 21"/>
                <a:gd name="T20" fmla="*/ 24 w 24"/>
                <a:gd name="T21" fmla="*/ 3 h 21"/>
                <a:gd name="T22" fmla="*/ 24 w 24"/>
                <a:gd name="T23" fmla="*/ 20 h 21"/>
                <a:gd name="T24" fmla="*/ 24 w 24"/>
                <a:gd name="T25" fmla="*/ 21 h 21"/>
                <a:gd name="T26" fmla="*/ 13 w 24"/>
                <a:gd name="T2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21">
                  <a:moveTo>
                    <a:pt x="13" y="21"/>
                  </a:moveTo>
                  <a:cubicBezTo>
                    <a:pt x="10" y="21"/>
                    <a:pt x="6" y="21"/>
                    <a:pt x="3" y="21"/>
                  </a:cubicBezTo>
                  <a:cubicBezTo>
                    <a:pt x="2" y="21"/>
                    <a:pt x="2" y="20"/>
                    <a:pt x="2" y="20"/>
                  </a:cubicBezTo>
                  <a:cubicBezTo>
                    <a:pt x="2" y="17"/>
                    <a:pt x="2" y="14"/>
                    <a:pt x="1" y="10"/>
                  </a:cubicBezTo>
                  <a:cubicBezTo>
                    <a:pt x="1" y="7"/>
                    <a:pt x="0" y="4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1"/>
                    <a:pt x="4" y="1"/>
                    <a:pt x="6" y="1"/>
                  </a:cubicBezTo>
                  <a:cubicBezTo>
                    <a:pt x="9" y="1"/>
                    <a:pt x="11" y="1"/>
                    <a:pt x="13" y="1"/>
                  </a:cubicBezTo>
                  <a:cubicBezTo>
                    <a:pt x="16" y="2"/>
                    <a:pt x="19" y="2"/>
                    <a:pt x="22" y="2"/>
                  </a:cubicBezTo>
                  <a:cubicBezTo>
                    <a:pt x="23" y="2"/>
                    <a:pt x="23" y="2"/>
                    <a:pt x="24" y="2"/>
                  </a:cubicBezTo>
                  <a:cubicBezTo>
                    <a:pt x="24" y="2"/>
                    <a:pt x="24" y="2"/>
                    <a:pt x="24" y="3"/>
                  </a:cubicBezTo>
                  <a:cubicBezTo>
                    <a:pt x="24" y="8"/>
                    <a:pt x="24" y="14"/>
                    <a:pt x="24" y="20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0" y="21"/>
                    <a:pt x="17" y="21"/>
                    <a:pt x="13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26" name="Oval 12">
              <a:extLst>
                <a:ext uri="{FF2B5EF4-FFF2-40B4-BE49-F238E27FC236}">
                  <a16:creationId xmlns:a16="http://schemas.microsoft.com/office/drawing/2014/main" id="{D347A350-69A1-4230-8ED3-D6793C2263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6263" y="4767940"/>
              <a:ext cx="546241" cy="551967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E6FF70BD-9E0F-40D3-BD9C-FD9451F17B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66199" y="4880166"/>
              <a:ext cx="326371" cy="327515"/>
            </a:xfrm>
            <a:custGeom>
              <a:avLst/>
              <a:gdLst>
                <a:gd name="T0" fmla="*/ 260 w 261"/>
                <a:gd name="T1" fmla="*/ 178 h 260"/>
                <a:gd name="T2" fmla="*/ 251 w 261"/>
                <a:gd name="T3" fmla="*/ 150 h 260"/>
                <a:gd name="T4" fmla="*/ 252 w 261"/>
                <a:gd name="T5" fmla="*/ 144 h 260"/>
                <a:gd name="T6" fmla="*/ 253 w 261"/>
                <a:gd name="T7" fmla="*/ 142 h 260"/>
                <a:gd name="T8" fmla="*/ 253 w 261"/>
                <a:gd name="T9" fmla="*/ 138 h 260"/>
                <a:gd name="T10" fmla="*/ 253 w 261"/>
                <a:gd name="T11" fmla="*/ 119 h 260"/>
                <a:gd name="T12" fmla="*/ 252 w 261"/>
                <a:gd name="T13" fmla="*/ 110 h 260"/>
                <a:gd name="T14" fmla="*/ 245 w 261"/>
                <a:gd name="T15" fmla="*/ 87 h 260"/>
                <a:gd name="T16" fmla="*/ 226 w 261"/>
                <a:gd name="T17" fmla="*/ 54 h 260"/>
                <a:gd name="T18" fmla="*/ 215 w 261"/>
                <a:gd name="T19" fmla="*/ 42 h 260"/>
                <a:gd name="T20" fmla="*/ 200 w 261"/>
                <a:gd name="T21" fmla="*/ 30 h 260"/>
                <a:gd name="T22" fmla="*/ 155 w 261"/>
                <a:gd name="T23" fmla="*/ 10 h 260"/>
                <a:gd name="T24" fmla="*/ 153 w 261"/>
                <a:gd name="T25" fmla="*/ 10 h 260"/>
                <a:gd name="T26" fmla="*/ 150 w 261"/>
                <a:gd name="T27" fmla="*/ 9 h 260"/>
                <a:gd name="T28" fmla="*/ 148 w 261"/>
                <a:gd name="T29" fmla="*/ 9 h 260"/>
                <a:gd name="T30" fmla="*/ 147 w 261"/>
                <a:gd name="T31" fmla="*/ 9 h 260"/>
                <a:gd name="T32" fmla="*/ 145 w 261"/>
                <a:gd name="T33" fmla="*/ 9 h 260"/>
                <a:gd name="T34" fmla="*/ 144 w 261"/>
                <a:gd name="T35" fmla="*/ 9 h 260"/>
                <a:gd name="T36" fmla="*/ 142 w 261"/>
                <a:gd name="T37" fmla="*/ 8 h 260"/>
                <a:gd name="T38" fmla="*/ 140 w 261"/>
                <a:gd name="T39" fmla="*/ 8 h 260"/>
                <a:gd name="T40" fmla="*/ 134 w 261"/>
                <a:gd name="T41" fmla="*/ 8 h 260"/>
                <a:gd name="T42" fmla="*/ 118 w 261"/>
                <a:gd name="T43" fmla="*/ 8 h 260"/>
                <a:gd name="T44" fmla="*/ 117 w 261"/>
                <a:gd name="T45" fmla="*/ 9 h 260"/>
                <a:gd name="T46" fmla="*/ 115 w 261"/>
                <a:gd name="T47" fmla="*/ 9 h 260"/>
                <a:gd name="T48" fmla="*/ 113 w 261"/>
                <a:gd name="T49" fmla="*/ 9 h 260"/>
                <a:gd name="T50" fmla="*/ 77 w 261"/>
                <a:gd name="T51" fmla="*/ 0 h 260"/>
                <a:gd name="T52" fmla="*/ 69 w 261"/>
                <a:gd name="T53" fmla="*/ 0 h 260"/>
                <a:gd name="T54" fmla="*/ 60 w 261"/>
                <a:gd name="T55" fmla="*/ 1 h 260"/>
                <a:gd name="T56" fmla="*/ 9 w 261"/>
                <a:gd name="T57" fmla="*/ 40 h 260"/>
                <a:gd name="T58" fmla="*/ 0 w 261"/>
                <a:gd name="T59" fmla="*/ 71 h 260"/>
                <a:gd name="T60" fmla="*/ 0 w 261"/>
                <a:gd name="T61" fmla="*/ 79 h 260"/>
                <a:gd name="T62" fmla="*/ 9 w 261"/>
                <a:gd name="T63" fmla="*/ 112 h 260"/>
                <a:gd name="T64" fmla="*/ 9 w 261"/>
                <a:gd name="T65" fmla="*/ 144 h 260"/>
                <a:gd name="T66" fmla="*/ 9 w 261"/>
                <a:gd name="T67" fmla="*/ 147 h 260"/>
                <a:gd name="T68" fmla="*/ 9 w 261"/>
                <a:gd name="T69" fmla="*/ 148 h 260"/>
                <a:gd name="T70" fmla="*/ 9 w 261"/>
                <a:gd name="T71" fmla="*/ 149 h 260"/>
                <a:gd name="T72" fmla="*/ 23 w 261"/>
                <a:gd name="T73" fmla="*/ 189 h 260"/>
                <a:gd name="T74" fmla="*/ 40 w 261"/>
                <a:gd name="T75" fmla="*/ 213 h 260"/>
                <a:gd name="T76" fmla="*/ 61 w 261"/>
                <a:gd name="T77" fmla="*/ 231 h 260"/>
                <a:gd name="T78" fmla="*/ 75 w 261"/>
                <a:gd name="T79" fmla="*/ 239 h 260"/>
                <a:gd name="T80" fmla="*/ 101 w 261"/>
                <a:gd name="T81" fmla="*/ 248 h 260"/>
                <a:gd name="T82" fmla="*/ 105 w 261"/>
                <a:gd name="T83" fmla="*/ 249 h 260"/>
                <a:gd name="T84" fmla="*/ 108 w 261"/>
                <a:gd name="T85" fmla="*/ 250 h 260"/>
                <a:gd name="T86" fmla="*/ 109 w 261"/>
                <a:gd name="T87" fmla="*/ 250 h 260"/>
                <a:gd name="T88" fmla="*/ 111 w 261"/>
                <a:gd name="T89" fmla="*/ 250 h 260"/>
                <a:gd name="T90" fmla="*/ 112 w 261"/>
                <a:gd name="T91" fmla="*/ 250 h 260"/>
                <a:gd name="T92" fmla="*/ 115 w 261"/>
                <a:gd name="T93" fmla="*/ 251 h 260"/>
                <a:gd name="T94" fmla="*/ 117 w 261"/>
                <a:gd name="T95" fmla="*/ 251 h 260"/>
                <a:gd name="T96" fmla="*/ 121 w 261"/>
                <a:gd name="T97" fmla="*/ 251 h 260"/>
                <a:gd name="T98" fmla="*/ 125 w 261"/>
                <a:gd name="T99" fmla="*/ 251 h 260"/>
                <a:gd name="T100" fmla="*/ 153 w 261"/>
                <a:gd name="T101" fmla="*/ 250 h 260"/>
                <a:gd name="T102" fmla="*/ 187 w 261"/>
                <a:gd name="T103" fmla="*/ 260 h 260"/>
                <a:gd name="T104" fmla="*/ 193 w 261"/>
                <a:gd name="T105" fmla="*/ 260 h 260"/>
                <a:gd name="T106" fmla="*/ 210 w 261"/>
                <a:gd name="T107" fmla="*/ 257 h 260"/>
                <a:gd name="T108" fmla="*/ 252 w 261"/>
                <a:gd name="T109" fmla="*/ 220 h 260"/>
                <a:gd name="T110" fmla="*/ 261 w 261"/>
                <a:gd name="T111" fmla="*/ 188 h 260"/>
                <a:gd name="T112" fmla="*/ 154 w 261"/>
                <a:gd name="T113" fmla="*/ 10 h 260"/>
                <a:gd name="T114" fmla="*/ 155 w 261"/>
                <a:gd name="T115" fmla="*/ 11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61" h="260">
                  <a:moveTo>
                    <a:pt x="261" y="181"/>
                  </a:moveTo>
                  <a:cubicBezTo>
                    <a:pt x="260" y="181"/>
                    <a:pt x="260" y="181"/>
                    <a:pt x="260" y="180"/>
                  </a:cubicBezTo>
                  <a:cubicBezTo>
                    <a:pt x="260" y="180"/>
                    <a:pt x="260" y="180"/>
                    <a:pt x="260" y="180"/>
                  </a:cubicBezTo>
                  <a:cubicBezTo>
                    <a:pt x="260" y="179"/>
                    <a:pt x="260" y="179"/>
                    <a:pt x="260" y="178"/>
                  </a:cubicBezTo>
                  <a:cubicBezTo>
                    <a:pt x="260" y="178"/>
                    <a:pt x="260" y="178"/>
                    <a:pt x="260" y="178"/>
                  </a:cubicBezTo>
                  <a:cubicBezTo>
                    <a:pt x="260" y="169"/>
                    <a:pt x="257" y="160"/>
                    <a:pt x="252" y="15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2" y="150"/>
                    <a:pt x="251" y="150"/>
                    <a:pt x="251" y="150"/>
                  </a:cubicBezTo>
                  <a:cubicBezTo>
                    <a:pt x="251" y="149"/>
                    <a:pt x="251" y="149"/>
                    <a:pt x="251" y="149"/>
                  </a:cubicBezTo>
                  <a:cubicBezTo>
                    <a:pt x="251" y="147"/>
                    <a:pt x="252" y="146"/>
                    <a:pt x="252" y="145"/>
                  </a:cubicBezTo>
                  <a:cubicBezTo>
                    <a:pt x="252" y="144"/>
                    <a:pt x="252" y="144"/>
                    <a:pt x="252" y="144"/>
                  </a:cubicBezTo>
                  <a:cubicBezTo>
                    <a:pt x="252" y="144"/>
                    <a:pt x="252" y="144"/>
                    <a:pt x="252" y="144"/>
                  </a:cubicBezTo>
                  <a:cubicBezTo>
                    <a:pt x="252" y="143"/>
                    <a:pt x="252" y="143"/>
                    <a:pt x="252" y="143"/>
                  </a:cubicBezTo>
                  <a:cubicBezTo>
                    <a:pt x="252" y="143"/>
                    <a:pt x="252" y="143"/>
                    <a:pt x="252" y="143"/>
                  </a:cubicBezTo>
                  <a:cubicBezTo>
                    <a:pt x="253" y="143"/>
                    <a:pt x="252" y="142"/>
                    <a:pt x="253" y="142"/>
                  </a:cubicBezTo>
                  <a:cubicBezTo>
                    <a:pt x="253" y="142"/>
                    <a:pt x="253" y="142"/>
                    <a:pt x="253" y="142"/>
                  </a:cubicBezTo>
                  <a:cubicBezTo>
                    <a:pt x="253" y="141"/>
                    <a:pt x="253" y="140"/>
                    <a:pt x="253" y="139"/>
                  </a:cubicBezTo>
                  <a:cubicBezTo>
                    <a:pt x="253" y="139"/>
                    <a:pt x="253" y="139"/>
                    <a:pt x="253" y="139"/>
                  </a:cubicBezTo>
                  <a:cubicBezTo>
                    <a:pt x="253" y="139"/>
                    <a:pt x="253" y="139"/>
                    <a:pt x="253" y="138"/>
                  </a:cubicBezTo>
                  <a:cubicBezTo>
                    <a:pt x="253" y="138"/>
                    <a:pt x="253" y="138"/>
                    <a:pt x="253" y="138"/>
                  </a:cubicBezTo>
                  <a:cubicBezTo>
                    <a:pt x="253" y="137"/>
                    <a:pt x="253" y="137"/>
                    <a:pt x="253" y="136"/>
                  </a:cubicBezTo>
                  <a:cubicBezTo>
                    <a:pt x="253" y="134"/>
                    <a:pt x="253" y="131"/>
                    <a:pt x="253" y="129"/>
                  </a:cubicBezTo>
                  <a:cubicBezTo>
                    <a:pt x="253" y="129"/>
                    <a:pt x="253" y="129"/>
                    <a:pt x="253" y="129"/>
                  </a:cubicBezTo>
                  <a:cubicBezTo>
                    <a:pt x="254" y="125"/>
                    <a:pt x="253" y="122"/>
                    <a:pt x="253" y="119"/>
                  </a:cubicBezTo>
                  <a:cubicBezTo>
                    <a:pt x="253" y="117"/>
                    <a:pt x="253" y="115"/>
                    <a:pt x="252" y="112"/>
                  </a:cubicBezTo>
                  <a:cubicBezTo>
                    <a:pt x="252" y="112"/>
                    <a:pt x="252" y="112"/>
                    <a:pt x="252" y="112"/>
                  </a:cubicBezTo>
                  <a:cubicBezTo>
                    <a:pt x="252" y="112"/>
                    <a:pt x="252" y="111"/>
                    <a:pt x="252" y="111"/>
                  </a:cubicBezTo>
                  <a:cubicBezTo>
                    <a:pt x="252" y="111"/>
                    <a:pt x="252" y="110"/>
                    <a:pt x="252" y="110"/>
                  </a:cubicBezTo>
                  <a:cubicBezTo>
                    <a:pt x="252" y="110"/>
                    <a:pt x="252" y="110"/>
                    <a:pt x="252" y="109"/>
                  </a:cubicBezTo>
                  <a:cubicBezTo>
                    <a:pt x="251" y="108"/>
                    <a:pt x="251" y="106"/>
                    <a:pt x="251" y="105"/>
                  </a:cubicBezTo>
                  <a:cubicBezTo>
                    <a:pt x="250" y="102"/>
                    <a:pt x="249" y="99"/>
                    <a:pt x="249" y="97"/>
                  </a:cubicBezTo>
                  <a:cubicBezTo>
                    <a:pt x="248" y="94"/>
                    <a:pt x="247" y="91"/>
                    <a:pt x="245" y="87"/>
                  </a:cubicBezTo>
                  <a:cubicBezTo>
                    <a:pt x="245" y="86"/>
                    <a:pt x="244" y="84"/>
                    <a:pt x="243" y="82"/>
                  </a:cubicBezTo>
                  <a:cubicBezTo>
                    <a:pt x="242" y="80"/>
                    <a:pt x="242" y="79"/>
                    <a:pt x="241" y="78"/>
                  </a:cubicBezTo>
                  <a:cubicBezTo>
                    <a:pt x="238" y="71"/>
                    <a:pt x="234" y="65"/>
                    <a:pt x="230" y="59"/>
                  </a:cubicBezTo>
                  <a:cubicBezTo>
                    <a:pt x="228" y="57"/>
                    <a:pt x="227" y="56"/>
                    <a:pt x="226" y="54"/>
                  </a:cubicBezTo>
                  <a:cubicBezTo>
                    <a:pt x="224" y="51"/>
                    <a:pt x="222" y="49"/>
                    <a:pt x="219" y="47"/>
                  </a:cubicBezTo>
                  <a:cubicBezTo>
                    <a:pt x="219" y="46"/>
                    <a:pt x="219" y="46"/>
                    <a:pt x="219" y="46"/>
                  </a:cubicBezTo>
                  <a:cubicBezTo>
                    <a:pt x="218" y="45"/>
                    <a:pt x="217" y="45"/>
                    <a:pt x="217" y="44"/>
                  </a:cubicBezTo>
                  <a:cubicBezTo>
                    <a:pt x="216" y="43"/>
                    <a:pt x="215" y="43"/>
                    <a:pt x="215" y="42"/>
                  </a:cubicBezTo>
                  <a:cubicBezTo>
                    <a:pt x="215" y="42"/>
                    <a:pt x="214" y="42"/>
                    <a:pt x="214" y="41"/>
                  </a:cubicBezTo>
                  <a:cubicBezTo>
                    <a:pt x="211" y="39"/>
                    <a:pt x="209" y="37"/>
                    <a:pt x="206" y="34"/>
                  </a:cubicBezTo>
                  <a:cubicBezTo>
                    <a:pt x="204" y="33"/>
                    <a:pt x="203" y="32"/>
                    <a:pt x="201" y="31"/>
                  </a:cubicBezTo>
                  <a:cubicBezTo>
                    <a:pt x="201" y="30"/>
                    <a:pt x="200" y="30"/>
                    <a:pt x="200" y="30"/>
                  </a:cubicBezTo>
                  <a:cubicBezTo>
                    <a:pt x="189" y="22"/>
                    <a:pt x="178" y="17"/>
                    <a:pt x="165" y="13"/>
                  </a:cubicBezTo>
                  <a:cubicBezTo>
                    <a:pt x="162" y="12"/>
                    <a:pt x="159" y="11"/>
                    <a:pt x="156" y="11"/>
                  </a:cubicBezTo>
                  <a:cubicBezTo>
                    <a:pt x="156" y="11"/>
                    <a:pt x="156" y="11"/>
                    <a:pt x="156" y="11"/>
                  </a:cubicBezTo>
                  <a:cubicBezTo>
                    <a:pt x="155" y="10"/>
                    <a:pt x="155" y="10"/>
                    <a:pt x="155" y="10"/>
                  </a:cubicBezTo>
                  <a:cubicBezTo>
                    <a:pt x="155" y="10"/>
                    <a:pt x="155" y="10"/>
                    <a:pt x="155" y="10"/>
                  </a:cubicBezTo>
                  <a:cubicBezTo>
                    <a:pt x="155" y="10"/>
                    <a:pt x="155" y="10"/>
                    <a:pt x="154" y="10"/>
                  </a:cubicBezTo>
                  <a:cubicBezTo>
                    <a:pt x="154" y="10"/>
                    <a:pt x="154" y="10"/>
                    <a:pt x="154" y="10"/>
                  </a:cubicBezTo>
                  <a:cubicBezTo>
                    <a:pt x="154" y="10"/>
                    <a:pt x="154" y="10"/>
                    <a:pt x="153" y="10"/>
                  </a:cubicBezTo>
                  <a:cubicBezTo>
                    <a:pt x="153" y="10"/>
                    <a:pt x="153" y="10"/>
                    <a:pt x="153" y="10"/>
                  </a:cubicBezTo>
                  <a:cubicBezTo>
                    <a:pt x="153" y="10"/>
                    <a:pt x="153" y="10"/>
                    <a:pt x="153" y="10"/>
                  </a:cubicBezTo>
                  <a:cubicBezTo>
                    <a:pt x="153" y="10"/>
                    <a:pt x="153" y="10"/>
                    <a:pt x="153" y="10"/>
                  </a:cubicBezTo>
                  <a:cubicBezTo>
                    <a:pt x="152" y="10"/>
                    <a:pt x="151" y="10"/>
                    <a:pt x="150" y="9"/>
                  </a:cubicBezTo>
                  <a:cubicBezTo>
                    <a:pt x="149" y="9"/>
                    <a:pt x="149" y="9"/>
                    <a:pt x="149" y="9"/>
                  </a:cubicBezTo>
                  <a:cubicBezTo>
                    <a:pt x="149" y="9"/>
                    <a:pt x="149" y="9"/>
                    <a:pt x="149" y="9"/>
                  </a:cubicBezTo>
                  <a:cubicBezTo>
                    <a:pt x="149" y="9"/>
                    <a:pt x="149" y="9"/>
                    <a:pt x="149" y="9"/>
                  </a:cubicBezTo>
                  <a:cubicBezTo>
                    <a:pt x="148" y="9"/>
                    <a:pt x="148" y="9"/>
                    <a:pt x="148" y="9"/>
                  </a:cubicBezTo>
                  <a:cubicBezTo>
                    <a:pt x="148" y="9"/>
                    <a:pt x="148" y="9"/>
                    <a:pt x="148" y="9"/>
                  </a:cubicBezTo>
                  <a:cubicBezTo>
                    <a:pt x="148" y="9"/>
                    <a:pt x="148" y="9"/>
                    <a:pt x="147" y="9"/>
                  </a:cubicBezTo>
                  <a:cubicBezTo>
                    <a:pt x="147" y="9"/>
                    <a:pt x="147" y="9"/>
                    <a:pt x="147" y="9"/>
                  </a:cubicBezTo>
                  <a:cubicBezTo>
                    <a:pt x="147" y="9"/>
                    <a:pt x="147" y="9"/>
                    <a:pt x="147" y="9"/>
                  </a:cubicBezTo>
                  <a:cubicBezTo>
                    <a:pt x="147" y="9"/>
                    <a:pt x="146" y="9"/>
                    <a:pt x="146" y="9"/>
                  </a:cubicBezTo>
                  <a:cubicBezTo>
                    <a:pt x="146" y="9"/>
                    <a:pt x="146" y="9"/>
                    <a:pt x="146" y="9"/>
                  </a:cubicBezTo>
                  <a:cubicBezTo>
                    <a:pt x="146" y="9"/>
                    <a:pt x="146" y="9"/>
                    <a:pt x="146" y="9"/>
                  </a:cubicBezTo>
                  <a:cubicBezTo>
                    <a:pt x="146" y="9"/>
                    <a:pt x="145" y="9"/>
                    <a:pt x="145" y="9"/>
                  </a:cubicBezTo>
                  <a:cubicBezTo>
                    <a:pt x="145" y="9"/>
                    <a:pt x="145" y="9"/>
                    <a:pt x="145" y="9"/>
                  </a:cubicBezTo>
                  <a:cubicBezTo>
                    <a:pt x="145" y="9"/>
                    <a:pt x="145" y="9"/>
                    <a:pt x="145" y="9"/>
                  </a:cubicBezTo>
                  <a:cubicBezTo>
                    <a:pt x="145" y="9"/>
                    <a:pt x="145" y="9"/>
                    <a:pt x="145" y="9"/>
                  </a:cubicBezTo>
                  <a:cubicBezTo>
                    <a:pt x="144" y="9"/>
                    <a:pt x="144" y="9"/>
                    <a:pt x="144" y="9"/>
                  </a:cubicBezTo>
                  <a:cubicBezTo>
                    <a:pt x="143" y="9"/>
                    <a:pt x="143" y="9"/>
                    <a:pt x="143" y="9"/>
                  </a:cubicBezTo>
                  <a:cubicBezTo>
                    <a:pt x="143" y="9"/>
                    <a:pt x="143" y="9"/>
                    <a:pt x="143" y="9"/>
                  </a:cubicBezTo>
                  <a:cubicBezTo>
                    <a:pt x="143" y="8"/>
                    <a:pt x="142" y="8"/>
                    <a:pt x="142" y="8"/>
                  </a:cubicBezTo>
                  <a:cubicBezTo>
                    <a:pt x="142" y="8"/>
                    <a:pt x="142" y="8"/>
                    <a:pt x="142" y="8"/>
                  </a:cubicBezTo>
                  <a:cubicBezTo>
                    <a:pt x="142" y="8"/>
                    <a:pt x="142" y="8"/>
                    <a:pt x="141" y="8"/>
                  </a:cubicBezTo>
                  <a:cubicBezTo>
                    <a:pt x="141" y="8"/>
                    <a:pt x="141" y="8"/>
                    <a:pt x="140" y="8"/>
                  </a:cubicBezTo>
                  <a:cubicBezTo>
                    <a:pt x="140" y="8"/>
                    <a:pt x="140" y="8"/>
                    <a:pt x="140" y="8"/>
                  </a:cubicBezTo>
                  <a:cubicBezTo>
                    <a:pt x="140" y="8"/>
                    <a:pt x="140" y="8"/>
                    <a:pt x="140" y="8"/>
                  </a:cubicBezTo>
                  <a:cubicBezTo>
                    <a:pt x="139" y="8"/>
                    <a:pt x="138" y="8"/>
                    <a:pt x="138" y="8"/>
                  </a:cubicBezTo>
                  <a:cubicBezTo>
                    <a:pt x="138" y="8"/>
                    <a:pt x="137" y="8"/>
                    <a:pt x="137" y="8"/>
                  </a:cubicBezTo>
                  <a:cubicBezTo>
                    <a:pt x="137" y="8"/>
                    <a:pt x="137" y="8"/>
                    <a:pt x="137" y="8"/>
                  </a:cubicBezTo>
                  <a:cubicBezTo>
                    <a:pt x="136" y="8"/>
                    <a:pt x="135" y="8"/>
                    <a:pt x="134" y="8"/>
                  </a:cubicBezTo>
                  <a:cubicBezTo>
                    <a:pt x="132" y="8"/>
                    <a:pt x="129" y="8"/>
                    <a:pt x="127" y="8"/>
                  </a:cubicBezTo>
                  <a:cubicBezTo>
                    <a:pt x="124" y="8"/>
                    <a:pt x="122" y="8"/>
                    <a:pt x="120" y="8"/>
                  </a:cubicBezTo>
                  <a:cubicBezTo>
                    <a:pt x="120" y="8"/>
                    <a:pt x="120" y="8"/>
                    <a:pt x="120" y="8"/>
                  </a:cubicBezTo>
                  <a:cubicBezTo>
                    <a:pt x="119" y="8"/>
                    <a:pt x="119" y="8"/>
                    <a:pt x="118" y="8"/>
                  </a:cubicBezTo>
                  <a:cubicBezTo>
                    <a:pt x="118" y="8"/>
                    <a:pt x="118" y="8"/>
                    <a:pt x="118" y="8"/>
                  </a:cubicBezTo>
                  <a:cubicBezTo>
                    <a:pt x="118" y="8"/>
                    <a:pt x="118" y="8"/>
                    <a:pt x="118" y="8"/>
                  </a:cubicBezTo>
                  <a:cubicBezTo>
                    <a:pt x="117" y="8"/>
                    <a:pt x="117" y="8"/>
                    <a:pt x="117" y="9"/>
                  </a:cubicBezTo>
                  <a:cubicBezTo>
                    <a:pt x="117" y="9"/>
                    <a:pt x="117" y="9"/>
                    <a:pt x="117" y="9"/>
                  </a:cubicBezTo>
                  <a:cubicBezTo>
                    <a:pt x="116" y="9"/>
                    <a:pt x="116" y="9"/>
                    <a:pt x="116" y="9"/>
                  </a:cubicBezTo>
                  <a:cubicBezTo>
                    <a:pt x="116" y="9"/>
                    <a:pt x="116" y="9"/>
                    <a:pt x="115" y="9"/>
                  </a:cubicBezTo>
                  <a:cubicBezTo>
                    <a:pt x="115" y="9"/>
                    <a:pt x="115" y="9"/>
                    <a:pt x="115" y="9"/>
                  </a:cubicBezTo>
                  <a:cubicBezTo>
                    <a:pt x="115" y="9"/>
                    <a:pt x="115" y="9"/>
                    <a:pt x="115" y="9"/>
                  </a:cubicBezTo>
                  <a:cubicBezTo>
                    <a:pt x="115" y="9"/>
                    <a:pt x="115" y="9"/>
                    <a:pt x="115" y="9"/>
                  </a:cubicBezTo>
                  <a:cubicBezTo>
                    <a:pt x="114" y="9"/>
                    <a:pt x="114" y="9"/>
                    <a:pt x="114" y="9"/>
                  </a:cubicBezTo>
                  <a:cubicBezTo>
                    <a:pt x="113" y="9"/>
                    <a:pt x="113" y="9"/>
                    <a:pt x="113" y="9"/>
                  </a:cubicBezTo>
                  <a:cubicBezTo>
                    <a:pt x="113" y="9"/>
                    <a:pt x="113" y="9"/>
                    <a:pt x="113" y="9"/>
                  </a:cubicBezTo>
                  <a:cubicBezTo>
                    <a:pt x="112" y="9"/>
                    <a:pt x="111" y="9"/>
                    <a:pt x="110" y="9"/>
                  </a:cubicBezTo>
                  <a:cubicBezTo>
                    <a:pt x="108" y="10"/>
                    <a:pt x="107" y="9"/>
                    <a:pt x="106" y="8"/>
                  </a:cubicBezTo>
                  <a:cubicBezTo>
                    <a:pt x="96" y="4"/>
                    <a:pt x="87" y="1"/>
                    <a:pt x="77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5" y="0"/>
                    <a:pt x="75" y="0"/>
                    <a:pt x="74" y="0"/>
                  </a:cubicBezTo>
                  <a:cubicBezTo>
                    <a:pt x="73" y="0"/>
                    <a:pt x="71" y="0"/>
                    <a:pt x="70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0"/>
                    <a:pt x="66" y="0"/>
                    <a:pt x="65" y="0"/>
                  </a:cubicBezTo>
                  <a:cubicBezTo>
                    <a:pt x="63" y="0"/>
                    <a:pt x="62" y="1"/>
                    <a:pt x="60" y="1"/>
                  </a:cubicBezTo>
                  <a:cubicBezTo>
                    <a:pt x="52" y="3"/>
                    <a:pt x="45" y="5"/>
                    <a:pt x="38" y="9"/>
                  </a:cubicBezTo>
                  <a:cubicBezTo>
                    <a:pt x="33" y="12"/>
                    <a:pt x="28" y="16"/>
                    <a:pt x="23" y="20"/>
                  </a:cubicBezTo>
                  <a:cubicBezTo>
                    <a:pt x="21" y="22"/>
                    <a:pt x="20" y="24"/>
                    <a:pt x="18" y="26"/>
                  </a:cubicBezTo>
                  <a:cubicBezTo>
                    <a:pt x="14" y="30"/>
                    <a:pt x="11" y="35"/>
                    <a:pt x="9" y="40"/>
                  </a:cubicBezTo>
                  <a:cubicBezTo>
                    <a:pt x="6" y="44"/>
                    <a:pt x="5" y="49"/>
                    <a:pt x="3" y="53"/>
                  </a:cubicBezTo>
                  <a:cubicBezTo>
                    <a:pt x="2" y="59"/>
                    <a:pt x="0" y="64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4"/>
                    <a:pt x="0" y="76"/>
                    <a:pt x="0" y="77"/>
                  </a:cubicBezTo>
                  <a:cubicBezTo>
                    <a:pt x="0" y="78"/>
                    <a:pt x="0" y="78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1" y="79"/>
                  </a:cubicBezTo>
                  <a:cubicBezTo>
                    <a:pt x="1" y="86"/>
                    <a:pt x="2" y="93"/>
                    <a:pt x="5" y="99"/>
                  </a:cubicBezTo>
                  <a:cubicBezTo>
                    <a:pt x="6" y="103"/>
                    <a:pt x="7" y="106"/>
                    <a:pt x="9" y="109"/>
                  </a:cubicBezTo>
                  <a:cubicBezTo>
                    <a:pt x="9" y="110"/>
                    <a:pt x="9" y="111"/>
                    <a:pt x="9" y="112"/>
                  </a:cubicBezTo>
                  <a:cubicBezTo>
                    <a:pt x="9" y="114"/>
                    <a:pt x="8" y="116"/>
                    <a:pt x="8" y="119"/>
                  </a:cubicBezTo>
                  <a:cubicBezTo>
                    <a:pt x="8" y="119"/>
                    <a:pt x="8" y="119"/>
                    <a:pt x="8" y="119"/>
                  </a:cubicBezTo>
                  <a:cubicBezTo>
                    <a:pt x="8" y="125"/>
                    <a:pt x="8" y="131"/>
                    <a:pt x="8" y="137"/>
                  </a:cubicBezTo>
                  <a:cubicBezTo>
                    <a:pt x="8" y="139"/>
                    <a:pt x="8" y="142"/>
                    <a:pt x="9" y="144"/>
                  </a:cubicBezTo>
                  <a:cubicBezTo>
                    <a:pt x="9" y="145"/>
                    <a:pt x="9" y="145"/>
                    <a:pt x="9" y="145"/>
                  </a:cubicBezTo>
                  <a:cubicBezTo>
                    <a:pt x="9" y="145"/>
                    <a:pt x="9" y="145"/>
                    <a:pt x="9" y="145"/>
                  </a:cubicBezTo>
                  <a:cubicBezTo>
                    <a:pt x="9" y="145"/>
                    <a:pt x="9" y="145"/>
                    <a:pt x="9" y="145"/>
                  </a:cubicBezTo>
                  <a:cubicBezTo>
                    <a:pt x="9" y="146"/>
                    <a:pt x="9" y="146"/>
                    <a:pt x="9" y="147"/>
                  </a:cubicBezTo>
                  <a:cubicBezTo>
                    <a:pt x="9" y="147"/>
                    <a:pt x="9" y="147"/>
                    <a:pt x="9" y="147"/>
                  </a:cubicBezTo>
                  <a:cubicBezTo>
                    <a:pt x="9" y="147"/>
                    <a:pt x="9" y="147"/>
                    <a:pt x="9" y="147"/>
                  </a:cubicBezTo>
                  <a:cubicBezTo>
                    <a:pt x="9" y="147"/>
                    <a:pt x="9" y="147"/>
                    <a:pt x="9" y="148"/>
                  </a:cubicBezTo>
                  <a:cubicBezTo>
                    <a:pt x="9" y="148"/>
                    <a:pt x="9" y="148"/>
                    <a:pt x="9" y="148"/>
                  </a:cubicBezTo>
                  <a:cubicBezTo>
                    <a:pt x="9" y="148"/>
                    <a:pt x="9" y="148"/>
                    <a:pt x="9" y="148"/>
                  </a:cubicBezTo>
                  <a:cubicBezTo>
                    <a:pt x="9" y="148"/>
                    <a:pt x="9" y="148"/>
                    <a:pt x="9" y="149"/>
                  </a:cubicBezTo>
                  <a:cubicBezTo>
                    <a:pt x="9" y="149"/>
                    <a:pt x="9" y="149"/>
                    <a:pt x="9" y="149"/>
                  </a:cubicBezTo>
                  <a:cubicBezTo>
                    <a:pt x="9" y="149"/>
                    <a:pt x="9" y="149"/>
                    <a:pt x="9" y="149"/>
                  </a:cubicBezTo>
                  <a:cubicBezTo>
                    <a:pt x="10" y="149"/>
                    <a:pt x="10" y="149"/>
                    <a:pt x="10" y="150"/>
                  </a:cubicBezTo>
                  <a:cubicBezTo>
                    <a:pt x="11" y="160"/>
                    <a:pt x="14" y="170"/>
                    <a:pt x="19" y="180"/>
                  </a:cubicBezTo>
                  <a:cubicBezTo>
                    <a:pt x="20" y="183"/>
                    <a:pt x="21" y="186"/>
                    <a:pt x="23" y="189"/>
                  </a:cubicBezTo>
                  <a:cubicBezTo>
                    <a:pt x="23" y="189"/>
                    <a:pt x="23" y="189"/>
                    <a:pt x="23" y="189"/>
                  </a:cubicBezTo>
                  <a:cubicBezTo>
                    <a:pt x="26" y="194"/>
                    <a:pt x="29" y="198"/>
                    <a:pt x="32" y="203"/>
                  </a:cubicBezTo>
                  <a:cubicBezTo>
                    <a:pt x="34" y="206"/>
                    <a:pt x="37" y="209"/>
                    <a:pt x="39" y="211"/>
                  </a:cubicBezTo>
                  <a:cubicBezTo>
                    <a:pt x="39" y="212"/>
                    <a:pt x="39" y="212"/>
                    <a:pt x="40" y="212"/>
                  </a:cubicBezTo>
                  <a:cubicBezTo>
                    <a:pt x="40" y="213"/>
                    <a:pt x="40" y="213"/>
                    <a:pt x="40" y="213"/>
                  </a:cubicBezTo>
                  <a:cubicBezTo>
                    <a:pt x="41" y="213"/>
                    <a:pt x="41" y="214"/>
                    <a:pt x="41" y="214"/>
                  </a:cubicBezTo>
                  <a:cubicBezTo>
                    <a:pt x="42" y="215"/>
                    <a:pt x="42" y="215"/>
                    <a:pt x="43" y="216"/>
                  </a:cubicBezTo>
                  <a:cubicBezTo>
                    <a:pt x="43" y="216"/>
                    <a:pt x="43" y="216"/>
                    <a:pt x="44" y="216"/>
                  </a:cubicBezTo>
                  <a:cubicBezTo>
                    <a:pt x="49" y="222"/>
                    <a:pt x="54" y="226"/>
                    <a:pt x="61" y="231"/>
                  </a:cubicBezTo>
                  <a:cubicBezTo>
                    <a:pt x="63" y="233"/>
                    <a:pt x="66" y="235"/>
                    <a:pt x="69" y="236"/>
                  </a:cubicBezTo>
                  <a:cubicBezTo>
                    <a:pt x="70" y="237"/>
                    <a:pt x="71" y="237"/>
                    <a:pt x="72" y="238"/>
                  </a:cubicBezTo>
                  <a:cubicBezTo>
                    <a:pt x="73" y="238"/>
                    <a:pt x="74" y="238"/>
                    <a:pt x="75" y="239"/>
                  </a:cubicBezTo>
                  <a:cubicBezTo>
                    <a:pt x="75" y="239"/>
                    <a:pt x="75" y="239"/>
                    <a:pt x="75" y="239"/>
                  </a:cubicBezTo>
                  <a:cubicBezTo>
                    <a:pt x="79" y="241"/>
                    <a:pt x="84" y="243"/>
                    <a:pt x="88" y="245"/>
                  </a:cubicBezTo>
                  <a:cubicBezTo>
                    <a:pt x="91" y="246"/>
                    <a:pt x="94" y="247"/>
                    <a:pt x="97" y="247"/>
                  </a:cubicBezTo>
                  <a:cubicBezTo>
                    <a:pt x="98" y="248"/>
                    <a:pt x="99" y="248"/>
                    <a:pt x="100" y="248"/>
                  </a:cubicBezTo>
                  <a:cubicBezTo>
                    <a:pt x="101" y="248"/>
                    <a:pt x="101" y="248"/>
                    <a:pt x="101" y="248"/>
                  </a:cubicBezTo>
                  <a:cubicBezTo>
                    <a:pt x="102" y="249"/>
                    <a:pt x="102" y="249"/>
                    <a:pt x="102" y="249"/>
                  </a:cubicBezTo>
                  <a:cubicBezTo>
                    <a:pt x="103" y="249"/>
                    <a:pt x="104" y="249"/>
                    <a:pt x="104" y="249"/>
                  </a:cubicBezTo>
                  <a:cubicBezTo>
                    <a:pt x="105" y="249"/>
                    <a:pt x="105" y="249"/>
                    <a:pt x="105" y="249"/>
                  </a:cubicBezTo>
                  <a:cubicBezTo>
                    <a:pt x="105" y="249"/>
                    <a:pt x="105" y="249"/>
                    <a:pt x="105" y="249"/>
                  </a:cubicBezTo>
                  <a:cubicBezTo>
                    <a:pt x="106" y="249"/>
                    <a:pt x="106" y="249"/>
                    <a:pt x="106" y="249"/>
                  </a:cubicBezTo>
                  <a:cubicBezTo>
                    <a:pt x="106" y="249"/>
                    <a:pt x="106" y="249"/>
                    <a:pt x="106" y="249"/>
                  </a:cubicBezTo>
                  <a:cubicBezTo>
                    <a:pt x="106" y="249"/>
                    <a:pt x="106" y="249"/>
                    <a:pt x="106" y="249"/>
                  </a:cubicBezTo>
                  <a:cubicBezTo>
                    <a:pt x="107" y="250"/>
                    <a:pt x="107" y="250"/>
                    <a:pt x="108" y="250"/>
                  </a:cubicBezTo>
                  <a:cubicBezTo>
                    <a:pt x="108" y="250"/>
                    <a:pt x="108" y="250"/>
                    <a:pt x="108" y="250"/>
                  </a:cubicBezTo>
                  <a:cubicBezTo>
                    <a:pt x="108" y="250"/>
                    <a:pt x="109" y="250"/>
                    <a:pt x="109" y="250"/>
                  </a:cubicBezTo>
                  <a:cubicBezTo>
                    <a:pt x="109" y="250"/>
                    <a:pt x="109" y="250"/>
                    <a:pt x="109" y="250"/>
                  </a:cubicBezTo>
                  <a:cubicBezTo>
                    <a:pt x="109" y="250"/>
                    <a:pt x="109" y="250"/>
                    <a:pt x="109" y="250"/>
                  </a:cubicBezTo>
                  <a:cubicBezTo>
                    <a:pt x="109" y="250"/>
                    <a:pt x="110" y="250"/>
                    <a:pt x="110" y="250"/>
                  </a:cubicBezTo>
                  <a:cubicBezTo>
                    <a:pt x="110" y="250"/>
                    <a:pt x="110" y="250"/>
                    <a:pt x="110" y="250"/>
                  </a:cubicBezTo>
                  <a:cubicBezTo>
                    <a:pt x="110" y="250"/>
                    <a:pt x="110" y="250"/>
                    <a:pt x="110" y="250"/>
                  </a:cubicBezTo>
                  <a:cubicBezTo>
                    <a:pt x="110" y="250"/>
                    <a:pt x="111" y="250"/>
                    <a:pt x="111" y="250"/>
                  </a:cubicBezTo>
                  <a:cubicBezTo>
                    <a:pt x="111" y="250"/>
                    <a:pt x="111" y="250"/>
                    <a:pt x="111" y="250"/>
                  </a:cubicBezTo>
                  <a:cubicBezTo>
                    <a:pt x="111" y="250"/>
                    <a:pt x="111" y="250"/>
                    <a:pt x="111" y="250"/>
                  </a:cubicBezTo>
                  <a:cubicBezTo>
                    <a:pt x="111" y="250"/>
                    <a:pt x="111" y="250"/>
                    <a:pt x="111" y="250"/>
                  </a:cubicBezTo>
                  <a:cubicBezTo>
                    <a:pt x="112" y="250"/>
                    <a:pt x="112" y="250"/>
                    <a:pt x="112" y="250"/>
                  </a:cubicBezTo>
                  <a:cubicBezTo>
                    <a:pt x="112" y="250"/>
                    <a:pt x="112" y="250"/>
                    <a:pt x="112" y="250"/>
                  </a:cubicBezTo>
                  <a:cubicBezTo>
                    <a:pt x="113" y="250"/>
                    <a:pt x="113" y="250"/>
                    <a:pt x="113" y="250"/>
                  </a:cubicBezTo>
                  <a:cubicBezTo>
                    <a:pt x="114" y="250"/>
                    <a:pt x="114" y="250"/>
                    <a:pt x="114" y="250"/>
                  </a:cubicBezTo>
                  <a:cubicBezTo>
                    <a:pt x="114" y="251"/>
                    <a:pt x="114" y="251"/>
                    <a:pt x="115" y="251"/>
                  </a:cubicBezTo>
                  <a:cubicBezTo>
                    <a:pt x="115" y="251"/>
                    <a:pt x="115" y="251"/>
                    <a:pt x="115" y="251"/>
                  </a:cubicBezTo>
                  <a:cubicBezTo>
                    <a:pt x="116" y="251"/>
                    <a:pt x="116" y="251"/>
                    <a:pt x="117" y="251"/>
                  </a:cubicBezTo>
                  <a:cubicBezTo>
                    <a:pt x="117" y="251"/>
                    <a:pt x="117" y="251"/>
                    <a:pt x="117" y="251"/>
                  </a:cubicBezTo>
                  <a:cubicBezTo>
                    <a:pt x="117" y="251"/>
                    <a:pt x="117" y="251"/>
                    <a:pt x="117" y="251"/>
                  </a:cubicBezTo>
                  <a:cubicBezTo>
                    <a:pt x="118" y="251"/>
                    <a:pt x="118" y="251"/>
                    <a:pt x="118" y="251"/>
                  </a:cubicBezTo>
                  <a:cubicBezTo>
                    <a:pt x="118" y="251"/>
                    <a:pt x="119" y="251"/>
                    <a:pt x="119" y="251"/>
                  </a:cubicBezTo>
                  <a:cubicBezTo>
                    <a:pt x="119" y="251"/>
                    <a:pt x="119" y="251"/>
                    <a:pt x="119" y="251"/>
                  </a:cubicBezTo>
                  <a:cubicBezTo>
                    <a:pt x="120" y="251"/>
                    <a:pt x="120" y="251"/>
                    <a:pt x="121" y="251"/>
                  </a:cubicBezTo>
                  <a:cubicBezTo>
                    <a:pt x="121" y="251"/>
                    <a:pt x="121" y="251"/>
                    <a:pt x="121" y="251"/>
                  </a:cubicBezTo>
                  <a:cubicBezTo>
                    <a:pt x="121" y="251"/>
                    <a:pt x="121" y="251"/>
                    <a:pt x="121" y="251"/>
                  </a:cubicBezTo>
                  <a:cubicBezTo>
                    <a:pt x="122" y="251"/>
                    <a:pt x="124" y="251"/>
                    <a:pt x="125" y="251"/>
                  </a:cubicBezTo>
                  <a:cubicBezTo>
                    <a:pt x="125" y="251"/>
                    <a:pt x="125" y="251"/>
                    <a:pt x="125" y="251"/>
                  </a:cubicBezTo>
                  <a:cubicBezTo>
                    <a:pt x="125" y="251"/>
                    <a:pt x="125" y="251"/>
                    <a:pt x="126" y="251"/>
                  </a:cubicBezTo>
                  <a:cubicBezTo>
                    <a:pt x="132" y="251"/>
                    <a:pt x="138" y="251"/>
                    <a:pt x="144" y="250"/>
                  </a:cubicBezTo>
                  <a:cubicBezTo>
                    <a:pt x="147" y="250"/>
                    <a:pt x="149" y="250"/>
                    <a:pt x="152" y="250"/>
                  </a:cubicBezTo>
                  <a:cubicBezTo>
                    <a:pt x="152" y="250"/>
                    <a:pt x="153" y="250"/>
                    <a:pt x="153" y="250"/>
                  </a:cubicBezTo>
                  <a:cubicBezTo>
                    <a:pt x="163" y="255"/>
                    <a:pt x="173" y="259"/>
                    <a:pt x="185" y="260"/>
                  </a:cubicBezTo>
                  <a:cubicBezTo>
                    <a:pt x="185" y="260"/>
                    <a:pt x="185" y="260"/>
                    <a:pt x="185" y="260"/>
                  </a:cubicBezTo>
                  <a:cubicBezTo>
                    <a:pt x="185" y="260"/>
                    <a:pt x="185" y="260"/>
                    <a:pt x="186" y="260"/>
                  </a:cubicBezTo>
                  <a:cubicBezTo>
                    <a:pt x="186" y="260"/>
                    <a:pt x="187" y="260"/>
                    <a:pt x="187" y="260"/>
                  </a:cubicBezTo>
                  <a:cubicBezTo>
                    <a:pt x="188" y="260"/>
                    <a:pt x="188" y="260"/>
                    <a:pt x="188" y="260"/>
                  </a:cubicBezTo>
                  <a:cubicBezTo>
                    <a:pt x="189" y="260"/>
                    <a:pt x="190" y="260"/>
                    <a:pt x="191" y="260"/>
                  </a:cubicBezTo>
                  <a:cubicBezTo>
                    <a:pt x="192" y="260"/>
                    <a:pt x="192" y="260"/>
                    <a:pt x="192" y="260"/>
                  </a:cubicBezTo>
                  <a:cubicBezTo>
                    <a:pt x="193" y="260"/>
                    <a:pt x="193" y="260"/>
                    <a:pt x="193" y="260"/>
                  </a:cubicBezTo>
                  <a:cubicBezTo>
                    <a:pt x="194" y="260"/>
                    <a:pt x="194" y="260"/>
                    <a:pt x="194" y="260"/>
                  </a:cubicBezTo>
                  <a:cubicBezTo>
                    <a:pt x="194" y="260"/>
                    <a:pt x="194" y="260"/>
                    <a:pt x="194" y="260"/>
                  </a:cubicBezTo>
                  <a:cubicBezTo>
                    <a:pt x="196" y="260"/>
                    <a:pt x="198" y="260"/>
                    <a:pt x="200" y="259"/>
                  </a:cubicBezTo>
                  <a:cubicBezTo>
                    <a:pt x="203" y="259"/>
                    <a:pt x="207" y="258"/>
                    <a:pt x="210" y="257"/>
                  </a:cubicBezTo>
                  <a:cubicBezTo>
                    <a:pt x="214" y="256"/>
                    <a:pt x="218" y="254"/>
                    <a:pt x="222" y="252"/>
                  </a:cubicBezTo>
                  <a:cubicBezTo>
                    <a:pt x="227" y="249"/>
                    <a:pt x="232" y="245"/>
                    <a:pt x="236" y="241"/>
                  </a:cubicBezTo>
                  <a:cubicBezTo>
                    <a:pt x="238" y="239"/>
                    <a:pt x="240" y="237"/>
                    <a:pt x="242" y="235"/>
                  </a:cubicBezTo>
                  <a:cubicBezTo>
                    <a:pt x="246" y="230"/>
                    <a:pt x="249" y="225"/>
                    <a:pt x="252" y="220"/>
                  </a:cubicBezTo>
                  <a:cubicBezTo>
                    <a:pt x="254" y="215"/>
                    <a:pt x="256" y="210"/>
                    <a:pt x="258" y="206"/>
                  </a:cubicBezTo>
                  <a:cubicBezTo>
                    <a:pt x="259" y="200"/>
                    <a:pt x="260" y="195"/>
                    <a:pt x="260" y="189"/>
                  </a:cubicBezTo>
                  <a:cubicBezTo>
                    <a:pt x="260" y="189"/>
                    <a:pt x="260" y="188"/>
                    <a:pt x="261" y="188"/>
                  </a:cubicBezTo>
                  <a:cubicBezTo>
                    <a:pt x="261" y="188"/>
                    <a:pt x="261" y="188"/>
                    <a:pt x="261" y="188"/>
                  </a:cubicBezTo>
                  <a:cubicBezTo>
                    <a:pt x="260" y="187"/>
                    <a:pt x="260" y="187"/>
                    <a:pt x="260" y="186"/>
                  </a:cubicBezTo>
                  <a:cubicBezTo>
                    <a:pt x="260" y="186"/>
                    <a:pt x="260" y="186"/>
                    <a:pt x="261" y="185"/>
                  </a:cubicBezTo>
                  <a:cubicBezTo>
                    <a:pt x="261" y="184"/>
                    <a:pt x="261" y="183"/>
                    <a:pt x="261" y="181"/>
                  </a:cubicBezTo>
                  <a:close/>
                  <a:moveTo>
                    <a:pt x="154" y="10"/>
                  </a:moveTo>
                  <a:cubicBezTo>
                    <a:pt x="154" y="10"/>
                    <a:pt x="154" y="10"/>
                    <a:pt x="154" y="10"/>
                  </a:cubicBezTo>
                  <a:cubicBezTo>
                    <a:pt x="154" y="10"/>
                    <a:pt x="154" y="10"/>
                    <a:pt x="154" y="10"/>
                  </a:cubicBezTo>
                  <a:close/>
                  <a:moveTo>
                    <a:pt x="155" y="10"/>
                  </a:moveTo>
                  <a:cubicBezTo>
                    <a:pt x="155" y="11"/>
                    <a:pt x="155" y="11"/>
                    <a:pt x="155" y="11"/>
                  </a:cubicBezTo>
                  <a:cubicBezTo>
                    <a:pt x="155" y="11"/>
                    <a:pt x="155" y="11"/>
                    <a:pt x="155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07D51154-B4FE-4528-80F1-29EC95A66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0941" y="4946585"/>
              <a:ext cx="158032" cy="194677"/>
            </a:xfrm>
            <a:custGeom>
              <a:avLst/>
              <a:gdLst>
                <a:gd name="T0" fmla="*/ 45 w 127"/>
                <a:gd name="T1" fmla="*/ 1 h 154"/>
                <a:gd name="T2" fmla="*/ 47 w 127"/>
                <a:gd name="T3" fmla="*/ 1 h 154"/>
                <a:gd name="T4" fmla="*/ 48 w 127"/>
                <a:gd name="T5" fmla="*/ 1 h 154"/>
                <a:gd name="T6" fmla="*/ 51 w 127"/>
                <a:gd name="T7" fmla="*/ 0 h 154"/>
                <a:gd name="T8" fmla="*/ 53 w 127"/>
                <a:gd name="T9" fmla="*/ 0 h 154"/>
                <a:gd name="T10" fmla="*/ 62 w 127"/>
                <a:gd name="T11" fmla="*/ 0 h 154"/>
                <a:gd name="T12" fmla="*/ 108 w 127"/>
                <a:gd name="T13" fmla="*/ 16 h 154"/>
                <a:gd name="T14" fmla="*/ 117 w 127"/>
                <a:gd name="T15" fmla="*/ 31 h 154"/>
                <a:gd name="T16" fmla="*/ 116 w 127"/>
                <a:gd name="T17" fmla="*/ 38 h 154"/>
                <a:gd name="T18" fmla="*/ 91 w 127"/>
                <a:gd name="T19" fmla="*/ 40 h 154"/>
                <a:gd name="T20" fmla="*/ 80 w 127"/>
                <a:gd name="T21" fmla="*/ 31 h 154"/>
                <a:gd name="T22" fmla="*/ 56 w 127"/>
                <a:gd name="T23" fmla="*/ 26 h 154"/>
                <a:gd name="T24" fmla="*/ 37 w 127"/>
                <a:gd name="T25" fmla="*/ 47 h 154"/>
                <a:gd name="T26" fmla="*/ 57 w 127"/>
                <a:gd name="T27" fmla="*/ 58 h 154"/>
                <a:gd name="T28" fmla="*/ 91 w 127"/>
                <a:gd name="T29" fmla="*/ 66 h 154"/>
                <a:gd name="T30" fmla="*/ 117 w 127"/>
                <a:gd name="T31" fmla="*/ 83 h 154"/>
                <a:gd name="T32" fmla="*/ 126 w 127"/>
                <a:gd name="T33" fmla="*/ 101 h 154"/>
                <a:gd name="T34" fmla="*/ 127 w 127"/>
                <a:gd name="T35" fmla="*/ 103 h 154"/>
                <a:gd name="T36" fmla="*/ 110 w 127"/>
                <a:gd name="T37" fmla="*/ 139 h 154"/>
                <a:gd name="T38" fmla="*/ 109 w 127"/>
                <a:gd name="T39" fmla="*/ 140 h 154"/>
                <a:gd name="T40" fmla="*/ 104 w 127"/>
                <a:gd name="T41" fmla="*/ 144 h 154"/>
                <a:gd name="T42" fmla="*/ 94 w 127"/>
                <a:gd name="T43" fmla="*/ 149 h 154"/>
                <a:gd name="T44" fmla="*/ 75 w 127"/>
                <a:gd name="T45" fmla="*/ 154 h 154"/>
                <a:gd name="T46" fmla="*/ 70 w 127"/>
                <a:gd name="T47" fmla="*/ 154 h 154"/>
                <a:gd name="T48" fmla="*/ 40 w 127"/>
                <a:gd name="T49" fmla="*/ 151 h 154"/>
                <a:gd name="T50" fmla="*/ 26 w 127"/>
                <a:gd name="T51" fmla="*/ 146 h 154"/>
                <a:gd name="T52" fmla="*/ 4 w 127"/>
                <a:gd name="T53" fmla="*/ 127 h 154"/>
                <a:gd name="T54" fmla="*/ 0 w 127"/>
                <a:gd name="T55" fmla="*/ 118 h 154"/>
                <a:gd name="T56" fmla="*/ 0 w 127"/>
                <a:gd name="T57" fmla="*/ 115 h 154"/>
                <a:gd name="T58" fmla="*/ 11 w 127"/>
                <a:gd name="T59" fmla="*/ 104 h 154"/>
                <a:gd name="T60" fmla="*/ 13 w 127"/>
                <a:gd name="T61" fmla="*/ 104 h 154"/>
                <a:gd name="T62" fmla="*/ 26 w 127"/>
                <a:gd name="T63" fmla="*/ 108 h 154"/>
                <a:gd name="T64" fmla="*/ 35 w 127"/>
                <a:gd name="T65" fmla="*/ 117 h 154"/>
                <a:gd name="T66" fmla="*/ 57 w 127"/>
                <a:gd name="T67" fmla="*/ 129 h 154"/>
                <a:gd name="T68" fmla="*/ 58 w 127"/>
                <a:gd name="T69" fmla="*/ 129 h 154"/>
                <a:gd name="T70" fmla="*/ 61 w 127"/>
                <a:gd name="T71" fmla="*/ 129 h 154"/>
                <a:gd name="T72" fmla="*/ 67 w 127"/>
                <a:gd name="T73" fmla="*/ 129 h 154"/>
                <a:gd name="T74" fmla="*/ 69 w 127"/>
                <a:gd name="T75" fmla="*/ 129 h 154"/>
                <a:gd name="T76" fmla="*/ 85 w 127"/>
                <a:gd name="T77" fmla="*/ 100 h 154"/>
                <a:gd name="T78" fmla="*/ 52 w 127"/>
                <a:gd name="T79" fmla="*/ 88 h 154"/>
                <a:gd name="T80" fmla="*/ 20 w 127"/>
                <a:gd name="T81" fmla="*/ 77 h 154"/>
                <a:gd name="T82" fmla="*/ 2 w 127"/>
                <a:gd name="T83" fmla="*/ 53 h 154"/>
                <a:gd name="T84" fmla="*/ 2 w 127"/>
                <a:gd name="T85" fmla="*/ 51 h 154"/>
                <a:gd name="T86" fmla="*/ 1 w 127"/>
                <a:gd name="T87" fmla="*/ 44 h 154"/>
                <a:gd name="T88" fmla="*/ 2 w 127"/>
                <a:gd name="T89" fmla="*/ 41 h 154"/>
                <a:gd name="T90" fmla="*/ 2 w 127"/>
                <a:gd name="T91" fmla="*/ 39 h 154"/>
                <a:gd name="T92" fmla="*/ 2 w 127"/>
                <a:gd name="T93" fmla="*/ 35 h 154"/>
                <a:gd name="T94" fmla="*/ 27 w 127"/>
                <a:gd name="T95" fmla="*/ 7 h 154"/>
                <a:gd name="T96" fmla="*/ 40 w 127"/>
                <a:gd name="T97" fmla="*/ 2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7" h="154">
                  <a:moveTo>
                    <a:pt x="40" y="2"/>
                  </a:moveTo>
                  <a:cubicBezTo>
                    <a:pt x="41" y="2"/>
                    <a:pt x="43" y="2"/>
                    <a:pt x="44" y="2"/>
                  </a:cubicBezTo>
                  <a:cubicBezTo>
                    <a:pt x="44" y="2"/>
                    <a:pt x="45" y="1"/>
                    <a:pt x="45" y="1"/>
                  </a:cubicBezTo>
                  <a:cubicBezTo>
                    <a:pt x="45" y="1"/>
                    <a:pt x="46" y="1"/>
                    <a:pt x="46" y="1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6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8" y="1"/>
                    <a:pt x="48" y="1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50" y="0"/>
                    <a:pt x="50" y="1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2" y="0"/>
                    <a:pt x="52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4" y="0"/>
                    <a:pt x="55" y="0"/>
                    <a:pt x="56" y="0"/>
                  </a:cubicBezTo>
                  <a:cubicBezTo>
                    <a:pt x="56" y="0"/>
                    <a:pt x="56" y="0"/>
                    <a:pt x="57" y="0"/>
                  </a:cubicBezTo>
                  <a:cubicBezTo>
                    <a:pt x="58" y="0"/>
                    <a:pt x="60" y="0"/>
                    <a:pt x="62" y="0"/>
                  </a:cubicBezTo>
                  <a:cubicBezTo>
                    <a:pt x="66" y="0"/>
                    <a:pt x="69" y="1"/>
                    <a:pt x="72" y="1"/>
                  </a:cubicBezTo>
                  <a:cubicBezTo>
                    <a:pt x="82" y="2"/>
                    <a:pt x="91" y="5"/>
                    <a:pt x="99" y="10"/>
                  </a:cubicBezTo>
                  <a:cubicBezTo>
                    <a:pt x="102" y="12"/>
                    <a:pt x="105" y="14"/>
                    <a:pt x="108" y="16"/>
                  </a:cubicBezTo>
                  <a:cubicBezTo>
                    <a:pt x="110" y="19"/>
                    <a:pt x="113" y="21"/>
                    <a:pt x="115" y="25"/>
                  </a:cubicBezTo>
                  <a:cubicBezTo>
                    <a:pt x="115" y="26"/>
                    <a:pt x="116" y="28"/>
                    <a:pt x="117" y="30"/>
                  </a:cubicBezTo>
                  <a:cubicBezTo>
                    <a:pt x="117" y="30"/>
                    <a:pt x="117" y="30"/>
                    <a:pt x="117" y="31"/>
                  </a:cubicBezTo>
                  <a:cubicBezTo>
                    <a:pt x="117" y="31"/>
                    <a:pt x="117" y="31"/>
                    <a:pt x="117" y="31"/>
                  </a:cubicBezTo>
                  <a:cubicBezTo>
                    <a:pt x="117" y="31"/>
                    <a:pt x="117" y="31"/>
                    <a:pt x="117" y="32"/>
                  </a:cubicBezTo>
                  <a:cubicBezTo>
                    <a:pt x="117" y="34"/>
                    <a:pt x="117" y="36"/>
                    <a:pt x="116" y="38"/>
                  </a:cubicBezTo>
                  <a:cubicBezTo>
                    <a:pt x="114" y="46"/>
                    <a:pt x="106" y="49"/>
                    <a:pt x="100" y="47"/>
                  </a:cubicBezTo>
                  <a:cubicBezTo>
                    <a:pt x="99" y="47"/>
                    <a:pt x="97" y="46"/>
                    <a:pt x="96" y="45"/>
                  </a:cubicBezTo>
                  <a:cubicBezTo>
                    <a:pt x="94" y="43"/>
                    <a:pt x="92" y="42"/>
                    <a:pt x="91" y="40"/>
                  </a:cubicBezTo>
                  <a:cubicBezTo>
                    <a:pt x="88" y="37"/>
                    <a:pt x="85" y="35"/>
                    <a:pt x="82" y="32"/>
                  </a:cubicBezTo>
                  <a:cubicBezTo>
                    <a:pt x="81" y="32"/>
                    <a:pt x="81" y="32"/>
                    <a:pt x="80" y="31"/>
                  </a:cubicBezTo>
                  <a:cubicBezTo>
                    <a:pt x="80" y="31"/>
                    <a:pt x="80" y="31"/>
                    <a:pt x="80" y="31"/>
                  </a:cubicBezTo>
                  <a:cubicBezTo>
                    <a:pt x="78" y="30"/>
                    <a:pt x="76" y="29"/>
                    <a:pt x="75" y="29"/>
                  </a:cubicBezTo>
                  <a:cubicBezTo>
                    <a:pt x="71" y="27"/>
                    <a:pt x="68" y="26"/>
                    <a:pt x="64" y="26"/>
                  </a:cubicBezTo>
                  <a:cubicBezTo>
                    <a:pt x="62" y="26"/>
                    <a:pt x="59" y="26"/>
                    <a:pt x="56" y="26"/>
                  </a:cubicBezTo>
                  <a:cubicBezTo>
                    <a:pt x="51" y="26"/>
                    <a:pt x="46" y="27"/>
                    <a:pt x="42" y="30"/>
                  </a:cubicBezTo>
                  <a:cubicBezTo>
                    <a:pt x="39" y="32"/>
                    <a:pt x="37" y="35"/>
                    <a:pt x="35" y="39"/>
                  </a:cubicBezTo>
                  <a:cubicBezTo>
                    <a:pt x="34" y="42"/>
                    <a:pt x="35" y="45"/>
                    <a:pt x="37" y="47"/>
                  </a:cubicBezTo>
                  <a:cubicBezTo>
                    <a:pt x="39" y="50"/>
                    <a:pt x="41" y="51"/>
                    <a:pt x="44" y="53"/>
                  </a:cubicBezTo>
                  <a:cubicBezTo>
                    <a:pt x="47" y="55"/>
                    <a:pt x="51" y="56"/>
                    <a:pt x="55" y="57"/>
                  </a:cubicBezTo>
                  <a:cubicBezTo>
                    <a:pt x="55" y="57"/>
                    <a:pt x="56" y="58"/>
                    <a:pt x="57" y="58"/>
                  </a:cubicBezTo>
                  <a:cubicBezTo>
                    <a:pt x="59" y="59"/>
                    <a:pt x="61" y="59"/>
                    <a:pt x="63" y="60"/>
                  </a:cubicBezTo>
                  <a:cubicBezTo>
                    <a:pt x="69" y="62"/>
                    <a:pt x="76" y="62"/>
                    <a:pt x="82" y="64"/>
                  </a:cubicBezTo>
                  <a:cubicBezTo>
                    <a:pt x="85" y="65"/>
                    <a:pt x="88" y="66"/>
                    <a:pt x="91" y="66"/>
                  </a:cubicBezTo>
                  <a:cubicBezTo>
                    <a:pt x="91" y="67"/>
                    <a:pt x="91" y="67"/>
                    <a:pt x="91" y="67"/>
                  </a:cubicBezTo>
                  <a:cubicBezTo>
                    <a:pt x="94" y="68"/>
                    <a:pt x="96" y="69"/>
                    <a:pt x="98" y="70"/>
                  </a:cubicBezTo>
                  <a:cubicBezTo>
                    <a:pt x="105" y="73"/>
                    <a:pt x="111" y="77"/>
                    <a:pt x="117" y="83"/>
                  </a:cubicBezTo>
                  <a:cubicBezTo>
                    <a:pt x="117" y="83"/>
                    <a:pt x="118" y="84"/>
                    <a:pt x="118" y="84"/>
                  </a:cubicBezTo>
                  <a:cubicBezTo>
                    <a:pt x="120" y="86"/>
                    <a:pt x="122" y="89"/>
                    <a:pt x="123" y="91"/>
                  </a:cubicBezTo>
                  <a:cubicBezTo>
                    <a:pt x="125" y="94"/>
                    <a:pt x="126" y="98"/>
                    <a:pt x="126" y="101"/>
                  </a:cubicBezTo>
                  <a:cubicBezTo>
                    <a:pt x="126" y="101"/>
                    <a:pt x="126" y="102"/>
                    <a:pt x="127" y="102"/>
                  </a:cubicBezTo>
                  <a:cubicBezTo>
                    <a:pt x="127" y="102"/>
                    <a:pt x="126" y="103"/>
                    <a:pt x="127" y="103"/>
                  </a:cubicBezTo>
                  <a:cubicBezTo>
                    <a:pt x="127" y="103"/>
                    <a:pt x="127" y="103"/>
                    <a:pt x="127" y="103"/>
                  </a:cubicBezTo>
                  <a:cubicBezTo>
                    <a:pt x="127" y="105"/>
                    <a:pt x="127" y="107"/>
                    <a:pt x="127" y="109"/>
                  </a:cubicBezTo>
                  <a:cubicBezTo>
                    <a:pt x="126" y="110"/>
                    <a:pt x="126" y="113"/>
                    <a:pt x="126" y="115"/>
                  </a:cubicBezTo>
                  <a:cubicBezTo>
                    <a:pt x="123" y="124"/>
                    <a:pt x="117" y="132"/>
                    <a:pt x="110" y="139"/>
                  </a:cubicBezTo>
                  <a:cubicBezTo>
                    <a:pt x="110" y="139"/>
                    <a:pt x="110" y="139"/>
                    <a:pt x="110" y="139"/>
                  </a:cubicBezTo>
                  <a:cubicBezTo>
                    <a:pt x="110" y="139"/>
                    <a:pt x="109" y="139"/>
                    <a:pt x="109" y="139"/>
                  </a:cubicBezTo>
                  <a:cubicBezTo>
                    <a:pt x="109" y="140"/>
                    <a:pt x="109" y="140"/>
                    <a:pt x="109" y="140"/>
                  </a:cubicBezTo>
                  <a:cubicBezTo>
                    <a:pt x="108" y="141"/>
                    <a:pt x="107" y="141"/>
                    <a:pt x="106" y="142"/>
                  </a:cubicBezTo>
                  <a:cubicBezTo>
                    <a:pt x="106" y="142"/>
                    <a:pt x="105" y="143"/>
                    <a:pt x="104" y="143"/>
                  </a:cubicBezTo>
                  <a:cubicBezTo>
                    <a:pt x="104" y="144"/>
                    <a:pt x="104" y="144"/>
                    <a:pt x="104" y="144"/>
                  </a:cubicBezTo>
                  <a:cubicBezTo>
                    <a:pt x="102" y="145"/>
                    <a:pt x="100" y="146"/>
                    <a:pt x="98" y="147"/>
                  </a:cubicBezTo>
                  <a:cubicBezTo>
                    <a:pt x="98" y="148"/>
                    <a:pt x="97" y="148"/>
                    <a:pt x="97" y="148"/>
                  </a:cubicBezTo>
                  <a:cubicBezTo>
                    <a:pt x="96" y="148"/>
                    <a:pt x="95" y="149"/>
                    <a:pt x="94" y="149"/>
                  </a:cubicBezTo>
                  <a:cubicBezTo>
                    <a:pt x="91" y="150"/>
                    <a:pt x="88" y="151"/>
                    <a:pt x="85" y="152"/>
                  </a:cubicBezTo>
                  <a:cubicBezTo>
                    <a:pt x="83" y="152"/>
                    <a:pt x="81" y="153"/>
                    <a:pt x="79" y="153"/>
                  </a:cubicBezTo>
                  <a:cubicBezTo>
                    <a:pt x="77" y="153"/>
                    <a:pt x="76" y="154"/>
                    <a:pt x="75" y="154"/>
                  </a:cubicBezTo>
                  <a:cubicBezTo>
                    <a:pt x="74" y="154"/>
                    <a:pt x="74" y="154"/>
                    <a:pt x="73" y="154"/>
                  </a:cubicBezTo>
                  <a:cubicBezTo>
                    <a:pt x="72" y="154"/>
                    <a:pt x="71" y="154"/>
                    <a:pt x="71" y="154"/>
                  </a:cubicBezTo>
                  <a:cubicBezTo>
                    <a:pt x="70" y="154"/>
                    <a:pt x="70" y="154"/>
                    <a:pt x="70" y="154"/>
                  </a:cubicBezTo>
                  <a:cubicBezTo>
                    <a:pt x="67" y="154"/>
                    <a:pt x="63" y="154"/>
                    <a:pt x="59" y="154"/>
                  </a:cubicBezTo>
                  <a:cubicBezTo>
                    <a:pt x="53" y="153"/>
                    <a:pt x="47" y="153"/>
                    <a:pt x="40" y="151"/>
                  </a:cubicBezTo>
                  <a:cubicBezTo>
                    <a:pt x="40" y="151"/>
                    <a:pt x="40" y="151"/>
                    <a:pt x="40" y="151"/>
                  </a:cubicBezTo>
                  <a:cubicBezTo>
                    <a:pt x="39" y="150"/>
                    <a:pt x="39" y="150"/>
                    <a:pt x="38" y="150"/>
                  </a:cubicBezTo>
                  <a:cubicBezTo>
                    <a:pt x="37" y="150"/>
                    <a:pt x="36" y="150"/>
                    <a:pt x="35" y="149"/>
                  </a:cubicBezTo>
                  <a:cubicBezTo>
                    <a:pt x="32" y="148"/>
                    <a:pt x="29" y="147"/>
                    <a:pt x="26" y="146"/>
                  </a:cubicBezTo>
                  <a:cubicBezTo>
                    <a:pt x="19" y="143"/>
                    <a:pt x="12" y="138"/>
                    <a:pt x="6" y="132"/>
                  </a:cubicBezTo>
                  <a:cubicBezTo>
                    <a:pt x="6" y="132"/>
                    <a:pt x="6" y="132"/>
                    <a:pt x="6" y="132"/>
                  </a:cubicBezTo>
                  <a:cubicBezTo>
                    <a:pt x="5" y="130"/>
                    <a:pt x="5" y="129"/>
                    <a:pt x="4" y="127"/>
                  </a:cubicBezTo>
                  <a:cubicBezTo>
                    <a:pt x="2" y="125"/>
                    <a:pt x="1" y="123"/>
                    <a:pt x="1" y="121"/>
                  </a:cubicBezTo>
                  <a:cubicBezTo>
                    <a:pt x="0" y="120"/>
                    <a:pt x="0" y="120"/>
                    <a:pt x="0" y="119"/>
                  </a:cubicBezTo>
                  <a:cubicBezTo>
                    <a:pt x="0" y="119"/>
                    <a:pt x="0" y="119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7"/>
                    <a:pt x="0" y="116"/>
                    <a:pt x="0" y="115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115"/>
                    <a:pt x="0" y="114"/>
                    <a:pt x="0" y="114"/>
                  </a:cubicBezTo>
                  <a:cubicBezTo>
                    <a:pt x="1" y="112"/>
                    <a:pt x="2" y="110"/>
                    <a:pt x="3" y="108"/>
                  </a:cubicBezTo>
                  <a:cubicBezTo>
                    <a:pt x="5" y="106"/>
                    <a:pt x="8" y="104"/>
                    <a:pt x="11" y="104"/>
                  </a:cubicBezTo>
                  <a:cubicBezTo>
                    <a:pt x="11" y="104"/>
                    <a:pt x="11" y="104"/>
                    <a:pt x="11" y="104"/>
                  </a:cubicBezTo>
                  <a:cubicBezTo>
                    <a:pt x="12" y="104"/>
                    <a:pt x="12" y="104"/>
                    <a:pt x="13" y="104"/>
                  </a:cubicBezTo>
                  <a:cubicBezTo>
                    <a:pt x="13" y="104"/>
                    <a:pt x="13" y="104"/>
                    <a:pt x="13" y="104"/>
                  </a:cubicBezTo>
                  <a:cubicBezTo>
                    <a:pt x="13" y="103"/>
                    <a:pt x="14" y="104"/>
                    <a:pt x="14" y="103"/>
                  </a:cubicBezTo>
                  <a:cubicBezTo>
                    <a:pt x="15" y="103"/>
                    <a:pt x="17" y="103"/>
                    <a:pt x="18" y="104"/>
                  </a:cubicBezTo>
                  <a:cubicBezTo>
                    <a:pt x="21" y="104"/>
                    <a:pt x="24" y="106"/>
                    <a:pt x="26" y="108"/>
                  </a:cubicBezTo>
                  <a:cubicBezTo>
                    <a:pt x="27" y="109"/>
                    <a:pt x="27" y="109"/>
                    <a:pt x="28" y="109"/>
                  </a:cubicBezTo>
                  <a:cubicBezTo>
                    <a:pt x="29" y="110"/>
                    <a:pt x="29" y="111"/>
                    <a:pt x="30" y="112"/>
                  </a:cubicBezTo>
                  <a:cubicBezTo>
                    <a:pt x="32" y="113"/>
                    <a:pt x="33" y="115"/>
                    <a:pt x="35" y="117"/>
                  </a:cubicBezTo>
                  <a:cubicBezTo>
                    <a:pt x="39" y="121"/>
                    <a:pt x="42" y="123"/>
                    <a:pt x="47" y="125"/>
                  </a:cubicBezTo>
                  <a:cubicBezTo>
                    <a:pt x="47" y="126"/>
                    <a:pt x="48" y="126"/>
                    <a:pt x="48" y="126"/>
                  </a:cubicBezTo>
                  <a:cubicBezTo>
                    <a:pt x="51" y="127"/>
                    <a:pt x="54" y="128"/>
                    <a:pt x="57" y="129"/>
                  </a:cubicBezTo>
                  <a:cubicBezTo>
                    <a:pt x="57" y="129"/>
                    <a:pt x="57" y="129"/>
                    <a:pt x="57" y="129"/>
                  </a:cubicBezTo>
                  <a:cubicBezTo>
                    <a:pt x="57" y="129"/>
                    <a:pt x="58" y="129"/>
                    <a:pt x="58" y="129"/>
                  </a:cubicBezTo>
                  <a:cubicBezTo>
                    <a:pt x="58" y="129"/>
                    <a:pt x="58" y="129"/>
                    <a:pt x="58" y="129"/>
                  </a:cubicBezTo>
                  <a:cubicBezTo>
                    <a:pt x="59" y="129"/>
                    <a:pt x="59" y="129"/>
                    <a:pt x="59" y="129"/>
                  </a:cubicBezTo>
                  <a:cubicBezTo>
                    <a:pt x="59" y="129"/>
                    <a:pt x="59" y="129"/>
                    <a:pt x="60" y="129"/>
                  </a:cubicBezTo>
                  <a:cubicBezTo>
                    <a:pt x="60" y="129"/>
                    <a:pt x="61" y="129"/>
                    <a:pt x="61" y="129"/>
                  </a:cubicBezTo>
                  <a:cubicBezTo>
                    <a:pt x="61" y="129"/>
                    <a:pt x="61" y="129"/>
                    <a:pt x="61" y="129"/>
                  </a:cubicBezTo>
                  <a:cubicBezTo>
                    <a:pt x="63" y="130"/>
                    <a:pt x="65" y="130"/>
                    <a:pt x="66" y="129"/>
                  </a:cubicBezTo>
                  <a:cubicBezTo>
                    <a:pt x="66" y="129"/>
                    <a:pt x="66" y="129"/>
                    <a:pt x="67" y="129"/>
                  </a:cubicBezTo>
                  <a:cubicBezTo>
                    <a:pt x="67" y="129"/>
                    <a:pt x="68" y="129"/>
                    <a:pt x="68" y="129"/>
                  </a:cubicBezTo>
                  <a:cubicBezTo>
                    <a:pt x="68" y="129"/>
                    <a:pt x="68" y="129"/>
                    <a:pt x="68" y="129"/>
                  </a:cubicBezTo>
                  <a:cubicBezTo>
                    <a:pt x="69" y="129"/>
                    <a:pt x="69" y="129"/>
                    <a:pt x="69" y="129"/>
                  </a:cubicBezTo>
                  <a:cubicBezTo>
                    <a:pt x="74" y="128"/>
                    <a:pt x="79" y="127"/>
                    <a:pt x="83" y="124"/>
                  </a:cubicBezTo>
                  <a:cubicBezTo>
                    <a:pt x="86" y="121"/>
                    <a:pt x="89" y="117"/>
                    <a:pt x="89" y="113"/>
                  </a:cubicBezTo>
                  <a:cubicBezTo>
                    <a:pt x="90" y="108"/>
                    <a:pt x="88" y="104"/>
                    <a:pt x="85" y="100"/>
                  </a:cubicBezTo>
                  <a:cubicBezTo>
                    <a:pt x="82" y="99"/>
                    <a:pt x="80" y="98"/>
                    <a:pt x="78" y="97"/>
                  </a:cubicBezTo>
                  <a:cubicBezTo>
                    <a:pt x="74" y="95"/>
                    <a:pt x="70" y="93"/>
                    <a:pt x="66" y="92"/>
                  </a:cubicBezTo>
                  <a:cubicBezTo>
                    <a:pt x="61" y="91"/>
                    <a:pt x="56" y="90"/>
                    <a:pt x="52" y="88"/>
                  </a:cubicBezTo>
                  <a:cubicBezTo>
                    <a:pt x="51" y="88"/>
                    <a:pt x="51" y="88"/>
                    <a:pt x="51" y="88"/>
                  </a:cubicBezTo>
                  <a:cubicBezTo>
                    <a:pt x="47" y="87"/>
                    <a:pt x="44" y="86"/>
                    <a:pt x="41" y="86"/>
                  </a:cubicBezTo>
                  <a:cubicBezTo>
                    <a:pt x="34" y="84"/>
                    <a:pt x="27" y="81"/>
                    <a:pt x="20" y="77"/>
                  </a:cubicBezTo>
                  <a:cubicBezTo>
                    <a:pt x="19" y="77"/>
                    <a:pt x="18" y="76"/>
                    <a:pt x="16" y="75"/>
                  </a:cubicBezTo>
                  <a:cubicBezTo>
                    <a:pt x="14" y="74"/>
                    <a:pt x="13" y="72"/>
                    <a:pt x="11" y="70"/>
                  </a:cubicBezTo>
                  <a:cubicBezTo>
                    <a:pt x="6" y="66"/>
                    <a:pt x="3" y="60"/>
                    <a:pt x="2" y="53"/>
                  </a:cubicBezTo>
                  <a:cubicBezTo>
                    <a:pt x="2" y="53"/>
                    <a:pt x="2" y="53"/>
                    <a:pt x="2" y="52"/>
                  </a:cubicBezTo>
                  <a:cubicBezTo>
                    <a:pt x="2" y="52"/>
                    <a:pt x="2" y="52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cubicBezTo>
                    <a:pt x="1" y="51"/>
                    <a:pt x="2" y="50"/>
                    <a:pt x="1" y="50"/>
                  </a:cubicBezTo>
                  <a:cubicBezTo>
                    <a:pt x="1" y="50"/>
                    <a:pt x="1" y="50"/>
                    <a:pt x="1" y="50"/>
                  </a:cubicBezTo>
                  <a:cubicBezTo>
                    <a:pt x="1" y="48"/>
                    <a:pt x="1" y="46"/>
                    <a:pt x="1" y="44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2" y="42"/>
                    <a:pt x="1" y="41"/>
                    <a:pt x="2" y="41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2" y="41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7"/>
                    <a:pt x="2" y="36"/>
                  </a:cubicBezTo>
                  <a:cubicBezTo>
                    <a:pt x="3" y="35"/>
                    <a:pt x="2" y="35"/>
                    <a:pt x="2" y="35"/>
                  </a:cubicBezTo>
                  <a:cubicBezTo>
                    <a:pt x="3" y="34"/>
                    <a:pt x="3" y="33"/>
                    <a:pt x="4" y="32"/>
                  </a:cubicBezTo>
                  <a:cubicBezTo>
                    <a:pt x="5" y="27"/>
                    <a:pt x="8" y="22"/>
                    <a:pt x="12" y="18"/>
                  </a:cubicBezTo>
                  <a:cubicBezTo>
                    <a:pt x="16" y="13"/>
                    <a:pt x="21" y="10"/>
                    <a:pt x="27" y="7"/>
                  </a:cubicBezTo>
                  <a:cubicBezTo>
                    <a:pt x="29" y="6"/>
                    <a:pt x="31" y="5"/>
                    <a:pt x="33" y="4"/>
                  </a:cubicBezTo>
                  <a:cubicBezTo>
                    <a:pt x="33" y="4"/>
                    <a:pt x="33" y="4"/>
                    <a:pt x="34" y="4"/>
                  </a:cubicBezTo>
                  <a:cubicBezTo>
                    <a:pt x="36" y="4"/>
                    <a:pt x="38" y="3"/>
                    <a:pt x="40" y="2"/>
                  </a:cubicBezTo>
                  <a:close/>
                </a:path>
              </a:pathLst>
            </a:custGeom>
            <a:solidFill>
              <a:srgbClr val="6AA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29" name="Oval 15">
              <a:extLst>
                <a:ext uri="{FF2B5EF4-FFF2-40B4-BE49-F238E27FC236}">
                  <a16:creationId xmlns:a16="http://schemas.microsoft.com/office/drawing/2014/main" id="{4F1047E0-2819-42B3-8474-627E1F4F53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9792" y="3044476"/>
              <a:ext cx="526773" cy="52906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30" name="Freeform 16">
              <a:extLst>
                <a:ext uri="{FF2B5EF4-FFF2-40B4-BE49-F238E27FC236}">
                  <a16:creationId xmlns:a16="http://schemas.microsoft.com/office/drawing/2014/main" id="{F84444DE-C6AB-42F8-AF8E-02A95AD385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97743" y="3217395"/>
              <a:ext cx="148871" cy="179790"/>
            </a:xfrm>
            <a:custGeom>
              <a:avLst/>
              <a:gdLst>
                <a:gd name="T0" fmla="*/ 0 w 119"/>
                <a:gd name="T1" fmla="*/ 0 h 143"/>
                <a:gd name="T2" fmla="*/ 57 w 119"/>
                <a:gd name="T3" fmla="*/ 0 h 143"/>
                <a:gd name="T4" fmla="*/ 82 w 119"/>
                <a:gd name="T5" fmla="*/ 2 h 143"/>
                <a:gd name="T6" fmla="*/ 97 w 119"/>
                <a:gd name="T7" fmla="*/ 7 h 143"/>
                <a:gd name="T8" fmla="*/ 108 w 119"/>
                <a:gd name="T9" fmla="*/ 19 h 143"/>
                <a:gd name="T10" fmla="*/ 113 w 119"/>
                <a:gd name="T11" fmla="*/ 36 h 143"/>
                <a:gd name="T12" fmla="*/ 107 w 119"/>
                <a:gd name="T13" fmla="*/ 55 h 143"/>
                <a:gd name="T14" fmla="*/ 92 w 119"/>
                <a:gd name="T15" fmla="*/ 67 h 143"/>
                <a:gd name="T16" fmla="*/ 113 w 119"/>
                <a:gd name="T17" fmla="*/ 80 h 143"/>
                <a:gd name="T18" fmla="*/ 119 w 119"/>
                <a:gd name="T19" fmla="*/ 102 h 143"/>
                <a:gd name="T20" fmla="*/ 115 w 119"/>
                <a:gd name="T21" fmla="*/ 121 h 143"/>
                <a:gd name="T22" fmla="*/ 103 w 119"/>
                <a:gd name="T23" fmla="*/ 135 h 143"/>
                <a:gd name="T24" fmla="*/ 83 w 119"/>
                <a:gd name="T25" fmla="*/ 142 h 143"/>
                <a:gd name="T26" fmla="*/ 49 w 119"/>
                <a:gd name="T27" fmla="*/ 143 h 143"/>
                <a:gd name="T28" fmla="*/ 0 w 119"/>
                <a:gd name="T29" fmla="*/ 143 h 143"/>
                <a:gd name="T30" fmla="*/ 0 w 119"/>
                <a:gd name="T31" fmla="*/ 0 h 143"/>
                <a:gd name="T32" fmla="*/ 29 w 119"/>
                <a:gd name="T33" fmla="*/ 24 h 143"/>
                <a:gd name="T34" fmla="*/ 29 w 119"/>
                <a:gd name="T35" fmla="*/ 57 h 143"/>
                <a:gd name="T36" fmla="*/ 47 w 119"/>
                <a:gd name="T37" fmla="*/ 57 h 143"/>
                <a:gd name="T38" fmla="*/ 69 w 119"/>
                <a:gd name="T39" fmla="*/ 57 h 143"/>
                <a:gd name="T40" fmla="*/ 80 w 119"/>
                <a:gd name="T41" fmla="*/ 51 h 143"/>
                <a:gd name="T42" fmla="*/ 85 w 119"/>
                <a:gd name="T43" fmla="*/ 40 h 143"/>
                <a:gd name="T44" fmla="*/ 81 w 119"/>
                <a:gd name="T45" fmla="*/ 30 h 143"/>
                <a:gd name="T46" fmla="*/ 70 w 119"/>
                <a:gd name="T47" fmla="*/ 24 h 143"/>
                <a:gd name="T48" fmla="*/ 45 w 119"/>
                <a:gd name="T49" fmla="*/ 24 h 143"/>
                <a:gd name="T50" fmla="*/ 29 w 119"/>
                <a:gd name="T51" fmla="*/ 24 h 143"/>
                <a:gd name="T52" fmla="*/ 29 w 119"/>
                <a:gd name="T53" fmla="*/ 81 h 143"/>
                <a:gd name="T54" fmla="*/ 29 w 119"/>
                <a:gd name="T55" fmla="*/ 119 h 143"/>
                <a:gd name="T56" fmla="*/ 55 w 119"/>
                <a:gd name="T57" fmla="*/ 119 h 143"/>
                <a:gd name="T58" fmla="*/ 75 w 119"/>
                <a:gd name="T59" fmla="*/ 118 h 143"/>
                <a:gd name="T60" fmla="*/ 86 w 119"/>
                <a:gd name="T61" fmla="*/ 113 h 143"/>
                <a:gd name="T62" fmla="*/ 90 w 119"/>
                <a:gd name="T63" fmla="*/ 100 h 143"/>
                <a:gd name="T64" fmla="*/ 87 w 119"/>
                <a:gd name="T65" fmla="*/ 89 h 143"/>
                <a:gd name="T66" fmla="*/ 77 w 119"/>
                <a:gd name="T67" fmla="*/ 83 h 143"/>
                <a:gd name="T68" fmla="*/ 52 w 119"/>
                <a:gd name="T69" fmla="*/ 81 h 143"/>
                <a:gd name="T70" fmla="*/ 29 w 119"/>
                <a:gd name="T71" fmla="*/ 81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9" h="143">
                  <a:moveTo>
                    <a:pt x="0" y="0"/>
                  </a:moveTo>
                  <a:cubicBezTo>
                    <a:pt x="57" y="0"/>
                    <a:pt x="57" y="0"/>
                    <a:pt x="57" y="0"/>
                  </a:cubicBezTo>
                  <a:cubicBezTo>
                    <a:pt x="68" y="0"/>
                    <a:pt x="77" y="1"/>
                    <a:pt x="82" y="2"/>
                  </a:cubicBezTo>
                  <a:cubicBezTo>
                    <a:pt x="88" y="2"/>
                    <a:pt x="93" y="4"/>
                    <a:pt x="97" y="7"/>
                  </a:cubicBezTo>
                  <a:cubicBezTo>
                    <a:pt x="101" y="11"/>
                    <a:pt x="105" y="14"/>
                    <a:pt x="108" y="19"/>
                  </a:cubicBezTo>
                  <a:cubicBezTo>
                    <a:pt x="111" y="24"/>
                    <a:pt x="113" y="30"/>
                    <a:pt x="113" y="36"/>
                  </a:cubicBezTo>
                  <a:cubicBezTo>
                    <a:pt x="113" y="43"/>
                    <a:pt x="111" y="49"/>
                    <a:pt x="107" y="55"/>
                  </a:cubicBezTo>
                  <a:cubicBezTo>
                    <a:pt x="103" y="60"/>
                    <a:pt x="99" y="64"/>
                    <a:pt x="92" y="67"/>
                  </a:cubicBezTo>
                  <a:cubicBezTo>
                    <a:pt x="101" y="70"/>
                    <a:pt x="108" y="74"/>
                    <a:pt x="113" y="80"/>
                  </a:cubicBezTo>
                  <a:cubicBezTo>
                    <a:pt x="117" y="86"/>
                    <a:pt x="119" y="94"/>
                    <a:pt x="119" y="102"/>
                  </a:cubicBezTo>
                  <a:cubicBezTo>
                    <a:pt x="119" y="108"/>
                    <a:pt x="118" y="115"/>
                    <a:pt x="115" y="121"/>
                  </a:cubicBezTo>
                  <a:cubicBezTo>
                    <a:pt x="112" y="127"/>
                    <a:pt x="108" y="132"/>
                    <a:pt x="103" y="135"/>
                  </a:cubicBezTo>
                  <a:cubicBezTo>
                    <a:pt x="97" y="139"/>
                    <a:pt x="91" y="142"/>
                    <a:pt x="83" y="142"/>
                  </a:cubicBezTo>
                  <a:cubicBezTo>
                    <a:pt x="78" y="143"/>
                    <a:pt x="67" y="143"/>
                    <a:pt x="49" y="143"/>
                  </a:cubicBezTo>
                  <a:cubicBezTo>
                    <a:pt x="0" y="143"/>
                    <a:pt x="0" y="143"/>
                    <a:pt x="0" y="143"/>
                  </a:cubicBezTo>
                  <a:lnTo>
                    <a:pt x="0" y="0"/>
                  </a:lnTo>
                  <a:close/>
                  <a:moveTo>
                    <a:pt x="29" y="24"/>
                  </a:moveTo>
                  <a:cubicBezTo>
                    <a:pt x="29" y="57"/>
                    <a:pt x="29" y="57"/>
                    <a:pt x="29" y="57"/>
                  </a:cubicBezTo>
                  <a:cubicBezTo>
                    <a:pt x="47" y="57"/>
                    <a:pt x="47" y="57"/>
                    <a:pt x="47" y="57"/>
                  </a:cubicBezTo>
                  <a:cubicBezTo>
                    <a:pt x="59" y="57"/>
                    <a:pt x="66" y="57"/>
                    <a:pt x="69" y="57"/>
                  </a:cubicBezTo>
                  <a:cubicBezTo>
                    <a:pt x="73" y="56"/>
                    <a:pt x="77" y="54"/>
                    <a:pt x="80" y="51"/>
                  </a:cubicBezTo>
                  <a:cubicBezTo>
                    <a:pt x="83" y="49"/>
                    <a:pt x="85" y="45"/>
                    <a:pt x="85" y="40"/>
                  </a:cubicBezTo>
                  <a:cubicBezTo>
                    <a:pt x="85" y="36"/>
                    <a:pt x="83" y="32"/>
                    <a:pt x="81" y="30"/>
                  </a:cubicBezTo>
                  <a:cubicBezTo>
                    <a:pt x="78" y="27"/>
                    <a:pt x="75" y="25"/>
                    <a:pt x="70" y="24"/>
                  </a:cubicBezTo>
                  <a:cubicBezTo>
                    <a:pt x="67" y="24"/>
                    <a:pt x="59" y="24"/>
                    <a:pt x="45" y="24"/>
                  </a:cubicBezTo>
                  <a:lnTo>
                    <a:pt x="29" y="24"/>
                  </a:lnTo>
                  <a:close/>
                  <a:moveTo>
                    <a:pt x="29" y="81"/>
                  </a:moveTo>
                  <a:cubicBezTo>
                    <a:pt x="29" y="119"/>
                    <a:pt x="29" y="119"/>
                    <a:pt x="29" y="119"/>
                  </a:cubicBezTo>
                  <a:cubicBezTo>
                    <a:pt x="55" y="119"/>
                    <a:pt x="55" y="119"/>
                    <a:pt x="55" y="119"/>
                  </a:cubicBezTo>
                  <a:cubicBezTo>
                    <a:pt x="66" y="119"/>
                    <a:pt x="73" y="119"/>
                    <a:pt x="75" y="118"/>
                  </a:cubicBezTo>
                  <a:cubicBezTo>
                    <a:pt x="79" y="118"/>
                    <a:pt x="83" y="115"/>
                    <a:pt x="86" y="113"/>
                  </a:cubicBezTo>
                  <a:cubicBezTo>
                    <a:pt x="88" y="110"/>
                    <a:pt x="90" y="105"/>
                    <a:pt x="90" y="100"/>
                  </a:cubicBezTo>
                  <a:cubicBezTo>
                    <a:pt x="90" y="96"/>
                    <a:pt x="89" y="93"/>
                    <a:pt x="87" y="89"/>
                  </a:cubicBezTo>
                  <a:cubicBezTo>
                    <a:pt x="85" y="86"/>
                    <a:pt x="82" y="84"/>
                    <a:pt x="77" y="83"/>
                  </a:cubicBezTo>
                  <a:cubicBezTo>
                    <a:pt x="74" y="82"/>
                    <a:pt x="65" y="81"/>
                    <a:pt x="52" y="81"/>
                  </a:cubicBezTo>
                  <a:lnTo>
                    <a:pt x="29" y="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31" name="Freeform 17">
              <a:extLst>
                <a:ext uri="{FF2B5EF4-FFF2-40B4-BE49-F238E27FC236}">
                  <a16:creationId xmlns:a16="http://schemas.microsoft.com/office/drawing/2014/main" id="{A04BC17A-0CEE-404F-89B6-12DDD566F1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67227" y="3263201"/>
              <a:ext cx="121387" cy="137419"/>
            </a:xfrm>
            <a:custGeom>
              <a:avLst/>
              <a:gdLst>
                <a:gd name="T0" fmla="*/ 68 w 97"/>
                <a:gd name="T1" fmla="*/ 73 h 109"/>
                <a:gd name="T2" fmla="*/ 95 w 97"/>
                <a:gd name="T3" fmla="*/ 78 h 109"/>
                <a:gd name="T4" fmla="*/ 78 w 97"/>
                <a:gd name="T5" fmla="*/ 101 h 109"/>
                <a:gd name="T6" fmla="*/ 50 w 97"/>
                <a:gd name="T7" fmla="*/ 109 h 109"/>
                <a:gd name="T8" fmla="*/ 10 w 97"/>
                <a:gd name="T9" fmla="*/ 91 h 109"/>
                <a:gd name="T10" fmla="*/ 0 w 97"/>
                <a:gd name="T11" fmla="*/ 55 h 109"/>
                <a:gd name="T12" fmla="*/ 13 w 97"/>
                <a:gd name="T13" fmla="*/ 15 h 109"/>
                <a:gd name="T14" fmla="*/ 47 w 97"/>
                <a:gd name="T15" fmla="*/ 0 h 109"/>
                <a:gd name="T16" fmla="*/ 84 w 97"/>
                <a:gd name="T17" fmla="*/ 15 h 109"/>
                <a:gd name="T18" fmla="*/ 96 w 97"/>
                <a:gd name="T19" fmla="*/ 62 h 109"/>
                <a:gd name="T20" fmla="*/ 28 w 97"/>
                <a:gd name="T21" fmla="*/ 62 h 109"/>
                <a:gd name="T22" fmla="*/ 35 w 97"/>
                <a:gd name="T23" fmla="*/ 81 h 109"/>
                <a:gd name="T24" fmla="*/ 50 w 97"/>
                <a:gd name="T25" fmla="*/ 88 h 109"/>
                <a:gd name="T26" fmla="*/ 61 w 97"/>
                <a:gd name="T27" fmla="*/ 85 h 109"/>
                <a:gd name="T28" fmla="*/ 68 w 97"/>
                <a:gd name="T29" fmla="*/ 73 h 109"/>
                <a:gd name="T30" fmla="*/ 69 w 97"/>
                <a:gd name="T31" fmla="*/ 46 h 109"/>
                <a:gd name="T32" fmla="*/ 63 w 97"/>
                <a:gd name="T33" fmla="*/ 27 h 109"/>
                <a:gd name="T34" fmla="*/ 49 w 97"/>
                <a:gd name="T35" fmla="*/ 21 h 109"/>
                <a:gd name="T36" fmla="*/ 34 w 97"/>
                <a:gd name="T37" fmla="*/ 28 h 109"/>
                <a:gd name="T38" fmla="*/ 28 w 97"/>
                <a:gd name="T39" fmla="*/ 46 h 109"/>
                <a:gd name="T40" fmla="*/ 69 w 97"/>
                <a:gd name="T41" fmla="*/ 46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7" h="109">
                  <a:moveTo>
                    <a:pt x="68" y="73"/>
                  </a:moveTo>
                  <a:cubicBezTo>
                    <a:pt x="95" y="78"/>
                    <a:pt x="95" y="78"/>
                    <a:pt x="95" y="78"/>
                  </a:cubicBezTo>
                  <a:cubicBezTo>
                    <a:pt x="92" y="88"/>
                    <a:pt x="86" y="96"/>
                    <a:pt x="78" y="101"/>
                  </a:cubicBezTo>
                  <a:cubicBezTo>
                    <a:pt x="71" y="106"/>
                    <a:pt x="61" y="109"/>
                    <a:pt x="50" y="109"/>
                  </a:cubicBezTo>
                  <a:cubicBezTo>
                    <a:pt x="32" y="109"/>
                    <a:pt x="19" y="103"/>
                    <a:pt x="10" y="91"/>
                  </a:cubicBezTo>
                  <a:cubicBezTo>
                    <a:pt x="3" y="81"/>
                    <a:pt x="0" y="70"/>
                    <a:pt x="0" y="55"/>
                  </a:cubicBezTo>
                  <a:cubicBezTo>
                    <a:pt x="0" y="38"/>
                    <a:pt x="4" y="25"/>
                    <a:pt x="13" y="15"/>
                  </a:cubicBezTo>
                  <a:cubicBezTo>
                    <a:pt x="22" y="5"/>
                    <a:pt x="34" y="0"/>
                    <a:pt x="47" y="0"/>
                  </a:cubicBezTo>
                  <a:cubicBezTo>
                    <a:pt x="63" y="0"/>
                    <a:pt x="75" y="5"/>
                    <a:pt x="84" y="15"/>
                  </a:cubicBezTo>
                  <a:cubicBezTo>
                    <a:pt x="93" y="26"/>
                    <a:pt x="97" y="41"/>
                    <a:pt x="96" y="62"/>
                  </a:cubicBezTo>
                  <a:cubicBezTo>
                    <a:pt x="28" y="62"/>
                    <a:pt x="28" y="62"/>
                    <a:pt x="28" y="62"/>
                  </a:cubicBezTo>
                  <a:cubicBezTo>
                    <a:pt x="28" y="70"/>
                    <a:pt x="30" y="77"/>
                    <a:pt x="35" y="81"/>
                  </a:cubicBezTo>
                  <a:cubicBezTo>
                    <a:pt x="39" y="86"/>
                    <a:pt x="44" y="88"/>
                    <a:pt x="50" y="88"/>
                  </a:cubicBezTo>
                  <a:cubicBezTo>
                    <a:pt x="54" y="88"/>
                    <a:pt x="58" y="87"/>
                    <a:pt x="61" y="85"/>
                  </a:cubicBezTo>
                  <a:cubicBezTo>
                    <a:pt x="64" y="82"/>
                    <a:pt x="66" y="78"/>
                    <a:pt x="68" y="73"/>
                  </a:cubicBezTo>
                  <a:close/>
                  <a:moveTo>
                    <a:pt x="69" y="46"/>
                  </a:moveTo>
                  <a:cubicBezTo>
                    <a:pt x="69" y="38"/>
                    <a:pt x="67" y="32"/>
                    <a:pt x="63" y="27"/>
                  </a:cubicBezTo>
                  <a:cubicBezTo>
                    <a:pt x="59" y="23"/>
                    <a:pt x="54" y="21"/>
                    <a:pt x="49" y="21"/>
                  </a:cubicBezTo>
                  <a:cubicBezTo>
                    <a:pt x="43" y="21"/>
                    <a:pt x="38" y="23"/>
                    <a:pt x="34" y="28"/>
                  </a:cubicBezTo>
                  <a:cubicBezTo>
                    <a:pt x="30" y="32"/>
                    <a:pt x="28" y="38"/>
                    <a:pt x="28" y="46"/>
                  </a:cubicBezTo>
                  <a:lnTo>
                    <a:pt x="69" y="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32" name="Rectangle 18">
              <a:extLst>
                <a:ext uri="{FF2B5EF4-FFF2-40B4-BE49-F238E27FC236}">
                  <a16:creationId xmlns:a16="http://schemas.microsoft.com/office/drawing/2014/main" id="{4BCFF891-2D37-4843-9498-8250518CC7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91275" y="3221975"/>
              <a:ext cx="76726" cy="2977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33" name="Oval 19">
              <a:extLst>
                <a:ext uri="{FF2B5EF4-FFF2-40B4-BE49-F238E27FC236}">
                  <a16:creationId xmlns:a16="http://schemas.microsoft.com/office/drawing/2014/main" id="{2900AD70-9DA8-47C4-9352-F6E4CB6E9E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8037" y="4170167"/>
              <a:ext cx="563418" cy="5668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34" name="Freeform 20">
              <a:extLst>
                <a:ext uri="{FF2B5EF4-FFF2-40B4-BE49-F238E27FC236}">
                  <a16:creationId xmlns:a16="http://schemas.microsoft.com/office/drawing/2014/main" id="{2D66BFF3-869D-448C-8B3C-89BD8C0E24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1183" y="4304151"/>
              <a:ext cx="207274" cy="310338"/>
            </a:xfrm>
            <a:custGeom>
              <a:avLst/>
              <a:gdLst>
                <a:gd name="T0" fmla="*/ 139 w 165"/>
                <a:gd name="T1" fmla="*/ 143 h 247"/>
                <a:gd name="T2" fmla="*/ 119 w 165"/>
                <a:gd name="T3" fmla="*/ 126 h 247"/>
                <a:gd name="T4" fmla="*/ 117 w 165"/>
                <a:gd name="T5" fmla="*/ 103 h 247"/>
                <a:gd name="T6" fmla="*/ 131 w 165"/>
                <a:gd name="T7" fmla="*/ 90 h 247"/>
                <a:gd name="T8" fmla="*/ 139 w 165"/>
                <a:gd name="T9" fmla="*/ 25 h 247"/>
                <a:gd name="T10" fmla="*/ 126 w 165"/>
                <a:gd name="T11" fmla="*/ 11 h 247"/>
                <a:gd name="T12" fmla="*/ 162 w 165"/>
                <a:gd name="T13" fmla="*/ 0 h 247"/>
                <a:gd name="T14" fmla="*/ 92 w 165"/>
                <a:gd name="T15" fmla="*/ 0 h 247"/>
                <a:gd name="T16" fmla="*/ 57 w 165"/>
                <a:gd name="T17" fmla="*/ 9 h 247"/>
                <a:gd name="T18" fmla="*/ 32 w 165"/>
                <a:gd name="T19" fmla="*/ 88 h 247"/>
                <a:gd name="T20" fmla="*/ 78 w 165"/>
                <a:gd name="T21" fmla="*/ 109 h 247"/>
                <a:gd name="T22" fmla="*/ 84 w 165"/>
                <a:gd name="T23" fmla="*/ 112 h 247"/>
                <a:gd name="T24" fmla="*/ 92 w 165"/>
                <a:gd name="T25" fmla="*/ 143 h 247"/>
                <a:gd name="T26" fmla="*/ 84 w 165"/>
                <a:gd name="T27" fmla="*/ 143 h 247"/>
                <a:gd name="T28" fmla="*/ 25 w 165"/>
                <a:gd name="T29" fmla="*/ 161 h 247"/>
                <a:gd name="T30" fmla="*/ 29 w 165"/>
                <a:gd name="T31" fmla="*/ 229 h 247"/>
                <a:gd name="T32" fmla="*/ 138 w 165"/>
                <a:gd name="T33" fmla="*/ 220 h 247"/>
                <a:gd name="T34" fmla="*/ 139 w 165"/>
                <a:gd name="T35" fmla="*/ 143 h 247"/>
                <a:gd name="T36" fmla="*/ 65 w 165"/>
                <a:gd name="T37" fmla="*/ 86 h 247"/>
                <a:gd name="T38" fmla="*/ 51 w 165"/>
                <a:gd name="T39" fmla="*/ 37 h 247"/>
                <a:gd name="T40" fmla="*/ 71 w 165"/>
                <a:gd name="T41" fmla="*/ 12 h 247"/>
                <a:gd name="T42" fmla="*/ 102 w 165"/>
                <a:gd name="T43" fmla="*/ 20 h 247"/>
                <a:gd name="T44" fmla="*/ 120 w 165"/>
                <a:gd name="T45" fmla="*/ 64 h 247"/>
                <a:gd name="T46" fmla="*/ 100 w 165"/>
                <a:gd name="T47" fmla="*/ 98 h 247"/>
                <a:gd name="T48" fmla="*/ 65 w 165"/>
                <a:gd name="T49" fmla="*/ 86 h 247"/>
                <a:gd name="T50" fmla="*/ 137 w 165"/>
                <a:gd name="T51" fmla="*/ 197 h 247"/>
                <a:gd name="T52" fmla="*/ 118 w 165"/>
                <a:gd name="T53" fmla="*/ 221 h 247"/>
                <a:gd name="T54" fmla="*/ 89 w 165"/>
                <a:gd name="T55" fmla="*/ 227 h 247"/>
                <a:gd name="T56" fmla="*/ 50 w 165"/>
                <a:gd name="T57" fmla="*/ 216 h 247"/>
                <a:gd name="T58" fmla="*/ 54 w 165"/>
                <a:gd name="T59" fmla="*/ 159 h 247"/>
                <a:gd name="T60" fmla="*/ 99 w 165"/>
                <a:gd name="T61" fmla="*/ 151 h 247"/>
                <a:gd name="T62" fmla="*/ 137 w 165"/>
                <a:gd name="T63" fmla="*/ 19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5" h="247">
                  <a:moveTo>
                    <a:pt x="139" y="143"/>
                  </a:moveTo>
                  <a:cubicBezTo>
                    <a:pt x="133" y="137"/>
                    <a:pt x="126" y="132"/>
                    <a:pt x="119" y="126"/>
                  </a:cubicBezTo>
                  <a:cubicBezTo>
                    <a:pt x="110" y="119"/>
                    <a:pt x="110" y="111"/>
                    <a:pt x="117" y="103"/>
                  </a:cubicBezTo>
                  <a:cubicBezTo>
                    <a:pt x="121" y="98"/>
                    <a:pt x="126" y="94"/>
                    <a:pt x="131" y="90"/>
                  </a:cubicBezTo>
                  <a:cubicBezTo>
                    <a:pt x="150" y="72"/>
                    <a:pt x="153" y="47"/>
                    <a:pt x="139" y="25"/>
                  </a:cubicBezTo>
                  <a:cubicBezTo>
                    <a:pt x="135" y="21"/>
                    <a:pt x="131" y="17"/>
                    <a:pt x="126" y="11"/>
                  </a:cubicBezTo>
                  <a:cubicBezTo>
                    <a:pt x="140" y="13"/>
                    <a:pt x="152" y="9"/>
                    <a:pt x="162" y="0"/>
                  </a:cubicBezTo>
                  <a:cubicBezTo>
                    <a:pt x="138" y="0"/>
                    <a:pt x="115" y="0"/>
                    <a:pt x="92" y="0"/>
                  </a:cubicBezTo>
                  <a:cubicBezTo>
                    <a:pt x="80" y="0"/>
                    <a:pt x="68" y="3"/>
                    <a:pt x="57" y="9"/>
                  </a:cubicBezTo>
                  <a:cubicBezTo>
                    <a:pt x="25" y="23"/>
                    <a:pt x="14" y="61"/>
                    <a:pt x="32" y="88"/>
                  </a:cubicBezTo>
                  <a:cubicBezTo>
                    <a:pt x="44" y="104"/>
                    <a:pt x="60" y="109"/>
                    <a:pt x="78" y="109"/>
                  </a:cubicBezTo>
                  <a:cubicBezTo>
                    <a:pt x="81" y="109"/>
                    <a:pt x="86" y="106"/>
                    <a:pt x="84" y="112"/>
                  </a:cubicBezTo>
                  <a:cubicBezTo>
                    <a:pt x="81" y="123"/>
                    <a:pt x="84" y="132"/>
                    <a:pt x="92" y="143"/>
                  </a:cubicBezTo>
                  <a:cubicBezTo>
                    <a:pt x="88" y="143"/>
                    <a:pt x="86" y="142"/>
                    <a:pt x="84" y="143"/>
                  </a:cubicBezTo>
                  <a:cubicBezTo>
                    <a:pt x="63" y="145"/>
                    <a:pt x="42" y="147"/>
                    <a:pt x="25" y="161"/>
                  </a:cubicBezTo>
                  <a:cubicBezTo>
                    <a:pt x="0" y="181"/>
                    <a:pt x="2" y="213"/>
                    <a:pt x="29" y="229"/>
                  </a:cubicBezTo>
                  <a:cubicBezTo>
                    <a:pt x="57" y="247"/>
                    <a:pt x="113" y="242"/>
                    <a:pt x="138" y="220"/>
                  </a:cubicBezTo>
                  <a:cubicBezTo>
                    <a:pt x="164" y="198"/>
                    <a:pt x="165" y="166"/>
                    <a:pt x="139" y="143"/>
                  </a:cubicBezTo>
                  <a:close/>
                  <a:moveTo>
                    <a:pt x="65" y="86"/>
                  </a:moveTo>
                  <a:cubicBezTo>
                    <a:pt x="54" y="72"/>
                    <a:pt x="49" y="55"/>
                    <a:pt x="51" y="37"/>
                  </a:cubicBezTo>
                  <a:cubicBezTo>
                    <a:pt x="53" y="24"/>
                    <a:pt x="59" y="16"/>
                    <a:pt x="71" y="12"/>
                  </a:cubicBezTo>
                  <a:cubicBezTo>
                    <a:pt x="83" y="8"/>
                    <a:pt x="93" y="11"/>
                    <a:pt x="102" y="20"/>
                  </a:cubicBezTo>
                  <a:cubicBezTo>
                    <a:pt x="114" y="33"/>
                    <a:pt x="119" y="50"/>
                    <a:pt x="120" y="64"/>
                  </a:cubicBezTo>
                  <a:cubicBezTo>
                    <a:pt x="120" y="84"/>
                    <a:pt x="114" y="93"/>
                    <a:pt x="100" y="98"/>
                  </a:cubicBezTo>
                  <a:cubicBezTo>
                    <a:pt x="87" y="103"/>
                    <a:pt x="74" y="99"/>
                    <a:pt x="65" y="86"/>
                  </a:cubicBezTo>
                  <a:close/>
                  <a:moveTo>
                    <a:pt x="137" y="197"/>
                  </a:moveTo>
                  <a:cubicBezTo>
                    <a:pt x="136" y="209"/>
                    <a:pt x="128" y="217"/>
                    <a:pt x="118" y="221"/>
                  </a:cubicBezTo>
                  <a:cubicBezTo>
                    <a:pt x="109" y="225"/>
                    <a:pt x="99" y="227"/>
                    <a:pt x="89" y="227"/>
                  </a:cubicBezTo>
                  <a:cubicBezTo>
                    <a:pt x="76" y="227"/>
                    <a:pt x="62" y="224"/>
                    <a:pt x="50" y="216"/>
                  </a:cubicBezTo>
                  <a:cubicBezTo>
                    <a:pt x="28" y="200"/>
                    <a:pt x="30" y="171"/>
                    <a:pt x="54" y="159"/>
                  </a:cubicBezTo>
                  <a:cubicBezTo>
                    <a:pt x="68" y="152"/>
                    <a:pt x="84" y="150"/>
                    <a:pt x="99" y="151"/>
                  </a:cubicBezTo>
                  <a:cubicBezTo>
                    <a:pt x="116" y="152"/>
                    <a:pt x="139" y="180"/>
                    <a:pt x="137" y="1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35" name="Freeform 21">
              <a:extLst>
                <a:ext uri="{FF2B5EF4-FFF2-40B4-BE49-F238E27FC236}">
                  <a16:creationId xmlns:a16="http://schemas.microsoft.com/office/drawing/2014/main" id="{6CAE04A1-77BB-4507-BB1B-E1EF7FB10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0746" y="4300715"/>
              <a:ext cx="96193" cy="97338"/>
            </a:xfrm>
            <a:custGeom>
              <a:avLst/>
              <a:gdLst>
                <a:gd name="T0" fmla="*/ 30 w 84"/>
                <a:gd name="T1" fmla="*/ 85 h 85"/>
                <a:gd name="T2" fmla="*/ 30 w 84"/>
                <a:gd name="T3" fmla="*/ 53 h 85"/>
                <a:gd name="T4" fmla="*/ 0 w 84"/>
                <a:gd name="T5" fmla="*/ 53 h 85"/>
                <a:gd name="T6" fmla="*/ 0 w 84"/>
                <a:gd name="T7" fmla="*/ 32 h 85"/>
                <a:gd name="T8" fmla="*/ 30 w 84"/>
                <a:gd name="T9" fmla="*/ 32 h 85"/>
                <a:gd name="T10" fmla="*/ 30 w 84"/>
                <a:gd name="T11" fmla="*/ 0 h 85"/>
                <a:gd name="T12" fmla="*/ 52 w 84"/>
                <a:gd name="T13" fmla="*/ 0 h 85"/>
                <a:gd name="T14" fmla="*/ 52 w 84"/>
                <a:gd name="T15" fmla="*/ 32 h 85"/>
                <a:gd name="T16" fmla="*/ 84 w 84"/>
                <a:gd name="T17" fmla="*/ 32 h 85"/>
                <a:gd name="T18" fmla="*/ 84 w 84"/>
                <a:gd name="T19" fmla="*/ 53 h 85"/>
                <a:gd name="T20" fmla="*/ 52 w 84"/>
                <a:gd name="T21" fmla="*/ 53 h 85"/>
                <a:gd name="T22" fmla="*/ 52 w 84"/>
                <a:gd name="T23" fmla="*/ 85 h 85"/>
                <a:gd name="T24" fmla="*/ 30 w 84"/>
                <a:gd name="T2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" h="85">
                  <a:moveTo>
                    <a:pt x="30" y="85"/>
                  </a:moveTo>
                  <a:lnTo>
                    <a:pt x="30" y="53"/>
                  </a:lnTo>
                  <a:lnTo>
                    <a:pt x="0" y="53"/>
                  </a:lnTo>
                  <a:lnTo>
                    <a:pt x="0" y="32"/>
                  </a:lnTo>
                  <a:lnTo>
                    <a:pt x="30" y="32"/>
                  </a:lnTo>
                  <a:lnTo>
                    <a:pt x="30" y="0"/>
                  </a:lnTo>
                  <a:lnTo>
                    <a:pt x="52" y="0"/>
                  </a:lnTo>
                  <a:lnTo>
                    <a:pt x="52" y="32"/>
                  </a:lnTo>
                  <a:lnTo>
                    <a:pt x="84" y="32"/>
                  </a:lnTo>
                  <a:lnTo>
                    <a:pt x="84" y="53"/>
                  </a:lnTo>
                  <a:lnTo>
                    <a:pt x="52" y="53"/>
                  </a:lnTo>
                  <a:lnTo>
                    <a:pt x="52" y="85"/>
                  </a:lnTo>
                  <a:lnTo>
                    <a:pt x="30" y="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36" name="Oval 22">
              <a:extLst>
                <a:ext uri="{FF2B5EF4-FFF2-40B4-BE49-F238E27FC236}">
                  <a16:creationId xmlns:a16="http://schemas.microsoft.com/office/drawing/2014/main" id="{AADFA746-658D-4613-9C25-977EA7E1BD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0410" y="2350510"/>
              <a:ext cx="677934" cy="68366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37" name="Freeform 23">
              <a:extLst>
                <a:ext uri="{FF2B5EF4-FFF2-40B4-BE49-F238E27FC236}">
                  <a16:creationId xmlns:a16="http://schemas.microsoft.com/office/drawing/2014/main" id="{2A51CED0-BAFE-4DAA-8308-96C03B091D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3958" y="2498235"/>
              <a:ext cx="213000" cy="147725"/>
            </a:xfrm>
            <a:custGeom>
              <a:avLst/>
              <a:gdLst>
                <a:gd name="T0" fmla="*/ 66 w 170"/>
                <a:gd name="T1" fmla="*/ 0 h 117"/>
                <a:gd name="T2" fmla="*/ 69 w 170"/>
                <a:gd name="T3" fmla="*/ 1 h 117"/>
                <a:gd name="T4" fmla="*/ 153 w 170"/>
                <a:gd name="T5" fmla="*/ 53 h 117"/>
                <a:gd name="T6" fmla="*/ 167 w 170"/>
                <a:gd name="T7" fmla="*/ 61 h 117"/>
                <a:gd name="T8" fmla="*/ 167 w 170"/>
                <a:gd name="T9" fmla="*/ 66 h 117"/>
                <a:gd name="T10" fmla="*/ 141 w 170"/>
                <a:gd name="T11" fmla="*/ 88 h 117"/>
                <a:gd name="T12" fmla="*/ 107 w 170"/>
                <a:gd name="T13" fmla="*/ 115 h 117"/>
                <a:gd name="T14" fmla="*/ 100 w 170"/>
                <a:gd name="T15" fmla="*/ 116 h 117"/>
                <a:gd name="T16" fmla="*/ 26 w 170"/>
                <a:gd name="T17" fmla="*/ 71 h 117"/>
                <a:gd name="T18" fmla="*/ 3 w 170"/>
                <a:gd name="T19" fmla="*/ 56 h 117"/>
                <a:gd name="T20" fmla="*/ 3 w 170"/>
                <a:gd name="T21" fmla="*/ 51 h 117"/>
                <a:gd name="T22" fmla="*/ 46 w 170"/>
                <a:gd name="T23" fmla="*/ 16 h 117"/>
                <a:gd name="T24" fmla="*/ 63 w 170"/>
                <a:gd name="T25" fmla="*/ 2 h 117"/>
                <a:gd name="T26" fmla="*/ 66 w 170"/>
                <a:gd name="T27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0" h="117">
                  <a:moveTo>
                    <a:pt x="66" y="0"/>
                  </a:moveTo>
                  <a:cubicBezTo>
                    <a:pt x="67" y="0"/>
                    <a:pt x="68" y="0"/>
                    <a:pt x="69" y="1"/>
                  </a:cubicBezTo>
                  <a:cubicBezTo>
                    <a:pt x="97" y="18"/>
                    <a:pt x="125" y="36"/>
                    <a:pt x="153" y="53"/>
                  </a:cubicBezTo>
                  <a:cubicBezTo>
                    <a:pt x="158" y="56"/>
                    <a:pt x="162" y="59"/>
                    <a:pt x="167" y="61"/>
                  </a:cubicBezTo>
                  <a:cubicBezTo>
                    <a:pt x="170" y="63"/>
                    <a:pt x="170" y="64"/>
                    <a:pt x="167" y="66"/>
                  </a:cubicBezTo>
                  <a:cubicBezTo>
                    <a:pt x="159" y="73"/>
                    <a:pt x="150" y="80"/>
                    <a:pt x="141" y="88"/>
                  </a:cubicBezTo>
                  <a:cubicBezTo>
                    <a:pt x="130" y="97"/>
                    <a:pt x="118" y="106"/>
                    <a:pt x="107" y="115"/>
                  </a:cubicBezTo>
                  <a:cubicBezTo>
                    <a:pt x="104" y="117"/>
                    <a:pt x="104" y="117"/>
                    <a:pt x="100" y="116"/>
                  </a:cubicBezTo>
                  <a:cubicBezTo>
                    <a:pt x="76" y="101"/>
                    <a:pt x="51" y="86"/>
                    <a:pt x="26" y="71"/>
                  </a:cubicBezTo>
                  <a:cubicBezTo>
                    <a:pt x="19" y="66"/>
                    <a:pt x="11" y="61"/>
                    <a:pt x="3" y="56"/>
                  </a:cubicBezTo>
                  <a:cubicBezTo>
                    <a:pt x="0" y="54"/>
                    <a:pt x="0" y="53"/>
                    <a:pt x="3" y="51"/>
                  </a:cubicBezTo>
                  <a:cubicBezTo>
                    <a:pt x="17" y="40"/>
                    <a:pt x="31" y="28"/>
                    <a:pt x="46" y="16"/>
                  </a:cubicBezTo>
                  <a:cubicBezTo>
                    <a:pt x="51" y="11"/>
                    <a:pt x="57" y="6"/>
                    <a:pt x="63" y="2"/>
                  </a:cubicBezTo>
                  <a:cubicBezTo>
                    <a:pt x="64" y="1"/>
                    <a:pt x="65" y="0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38" name="Freeform 24">
              <a:extLst>
                <a:ext uri="{FF2B5EF4-FFF2-40B4-BE49-F238E27FC236}">
                  <a16:creationId xmlns:a16="http://schemas.microsoft.com/office/drawing/2014/main" id="{424E870D-F55A-4A9A-A0F9-F22BC27AB5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1797" y="2498235"/>
              <a:ext cx="210709" cy="148871"/>
            </a:xfrm>
            <a:custGeom>
              <a:avLst/>
              <a:gdLst>
                <a:gd name="T0" fmla="*/ 103 w 169"/>
                <a:gd name="T1" fmla="*/ 0 h 118"/>
                <a:gd name="T2" fmla="*/ 106 w 169"/>
                <a:gd name="T3" fmla="*/ 1 h 118"/>
                <a:gd name="T4" fmla="*/ 138 w 169"/>
                <a:gd name="T5" fmla="*/ 28 h 118"/>
                <a:gd name="T6" fmla="*/ 166 w 169"/>
                <a:gd name="T7" fmla="*/ 51 h 118"/>
                <a:gd name="T8" fmla="*/ 168 w 169"/>
                <a:gd name="T9" fmla="*/ 52 h 118"/>
                <a:gd name="T10" fmla="*/ 167 w 169"/>
                <a:gd name="T11" fmla="*/ 56 h 118"/>
                <a:gd name="T12" fmla="*/ 147 w 169"/>
                <a:gd name="T13" fmla="*/ 68 h 118"/>
                <a:gd name="T14" fmla="*/ 69 w 169"/>
                <a:gd name="T15" fmla="*/ 115 h 118"/>
                <a:gd name="T16" fmla="*/ 63 w 169"/>
                <a:gd name="T17" fmla="*/ 115 h 118"/>
                <a:gd name="T18" fmla="*/ 27 w 169"/>
                <a:gd name="T19" fmla="*/ 86 h 118"/>
                <a:gd name="T20" fmla="*/ 4 w 169"/>
                <a:gd name="T21" fmla="*/ 67 h 118"/>
                <a:gd name="T22" fmla="*/ 3 w 169"/>
                <a:gd name="T23" fmla="*/ 66 h 118"/>
                <a:gd name="T24" fmla="*/ 3 w 169"/>
                <a:gd name="T25" fmla="*/ 61 h 118"/>
                <a:gd name="T26" fmla="*/ 100 w 169"/>
                <a:gd name="T27" fmla="*/ 2 h 118"/>
                <a:gd name="T28" fmla="*/ 103 w 169"/>
                <a:gd name="T2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9" h="118">
                  <a:moveTo>
                    <a:pt x="103" y="0"/>
                  </a:moveTo>
                  <a:cubicBezTo>
                    <a:pt x="105" y="0"/>
                    <a:pt x="106" y="0"/>
                    <a:pt x="106" y="1"/>
                  </a:cubicBezTo>
                  <a:cubicBezTo>
                    <a:pt x="117" y="10"/>
                    <a:pt x="128" y="19"/>
                    <a:pt x="138" y="28"/>
                  </a:cubicBezTo>
                  <a:cubicBezTo>
                    <a:pt x="148" y="35"/>
                    <a:pt x="157" y="43"/>
                    <a:pt x="166" y="51"/>
                  </a:cubicBezTo>
                  <a:cubicBezTo>
                    <a:pt x="167" y="51"/>
                    <a:pt x="167" y="52"/>
                    <a:pt x="168" y="52"/>
                  </a:cubicBezTo>
                  <a:cubicBezTo>
                    <a:pt x="169" y="54"/>
                    <a:pt x="169" y="54"/>
                    <a:pt x="167" y="56"/>
                  </a:cubicBezTo>
                  <a:cubicBezTo>
                    <a:pt x="161" y="60"/>
                    <a:pt x="154" y="64"/>
                    <a:pt x="147" y="68"/>
                  </a:cubicBezTo>
                  <a:cubicBezTo>
                    <a:pt x="121" y="84"/>
                    <a:pt x="95" y="100"/>
                    <a:pt x="69" y="115"/>
                  </a:cubicBezTo>
                  <a:cubicBezTo>
                    <a:pt x="66" y="117"/>
                    <a:pt x="66" y="118"/>
                    <a:pt x="63" y="115"/>
                  </a:cubicBezTo>
                  <a:cubicBezTo>
                    <a:pt x="51" y="105"/>
                    <a:pt x="39" y="95"/>
                    <a:pt x="27" y="86"/>
                  </a:cubicBezTo>
                  <a:cubicBezTo>
                    <a:pt x="19" y="79"/>
                    <a:pt x="11" y="73"/>
                    <a:pt x="4" y="67"/>
                  </a:cubicBezTo>
                  <a:cubicBezTo>
                    <a:pt x="3" y="67"/>
                    <a:pt x="3" y="67"/>
                    <a:pt x="3" y="66"/>
                  </a:cubicBezTo>
                  <a:cubicBezTo>
                    <a:pt x="0" y="64"/>
                    <a:pt x="0" y="64"/>
                    <a:pt x="3" y="61"/>
                  </a:cubicBezTo>
                  <a:cubicBezTo>
                    <a:pt x="35" y="42"/>
                    <a:pt x="68" y="22"/>
                    <a:pt x="100" y="2"/>
                  </a:cubicBezTo>
                  <a:cubicBezTo>
                    <a:pt x="101" y="1"/>
                    <a:pt x="102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39" name="Freeform 25">
              <a:extLst>
                <a:ext uri="{FF2B5EF4-FFF2-40B4-BE49-F238E27FC236}">
                  <a16:creationId xmlns:a16="http://schemas.microsoft.com/office/drawing/2014/main" id="{78C694D5-DF7B-4B3F-A2B0-E43467BAC6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3119" y="2659703"/>
              <a:ext cx="196967" cy="137419"/>
            </a:xfrm>
            <a:custGeom>
              <a:avLst/>
              <a:gdLst>
                <a:gd name="T0" fmla="*/ 97 w 158"/>
                <a:gd name="T1" fmla="*/ 0 h 109"/>
                <a:gd name="T2" fmla="*/ 99 w 158"/>
                <a:gd name="T3" fmla="*/ 1 h 109"/>
                <a:gd name="T4" fmla="*/ 131 w 158"/>
                <a:gd name="T5" fmla="*/ 28 h 109"/>
                <a:gd name="T6" fmla="*/ 155 w 158"/>
                <a:gd name="T7" fmla="*/ 48 h 109"/>
                <a:gd name="T8" fmla="*/ 155 w 158"/>
                <a:gd name="T9" fmla="*/ 52 h 109"/>
                <a:gd name="T10" fmla="*/ 68 w 158"/>
                <a:gd name="T11" fmla="*/ 104 h 109"/>
                <a:gd name="T12" fmla="*/ 60 w 158"/>
                <a:gd name="T13" fmla="*/ 108 h 109"/>
                <a:gd name="T14" fmla="*/ 56 w 158"/>
                <a:gd name="T15" fmla="*/ 108 h 109"/>
                <a:gd name="T16" fmla="*/ 32 w 158"/>
                <a:gd name="T17" fmla="*/ 87 h 109"/>
                <a:gd name="T18" fmla="*/ 3 w 158"/>
                <a:gd name="T19" fmla="*/ 62 h 109"/>
                <a:gd name="T20" fmla="*/ 3 w 158"/>
                <a:gd name="T21" fmla="*/ 57 h 109"/>
                <a:gd name="T22" fmla="*/ 93 w 158"/>
                <a:gd name="T23" fmla="*/ 2 h 109"/>
                <a:gd name="T24" fmla="*/ 97 w 158"/>
                <a:gd name="T25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8" h="109">
                  <a:moveTo>
                    <a:pt x="97" y="0"/>
                  </a:moveTo>
                  <a:cubicBezTo>
                    <a:pt x="98" y="0"/>
                    <a:pt x="99" y="1"/>
                    <a:pt x="99" y="1"/>
                  </a:cubicBezTo>
                  <a:cubicBezTo>
                    <a:pt x="110" y="10"/>
                    <a:pt x="121" y="19"/>
                    <a:pt x="131" y="28"/>
                  </a:cubicBezTo>
                  <a:cubicBezTo>
                    <a:pt x="139" y="35"/>
                    <a:pt x="147" y="42"/>
                    <a:pt x="155" y="48"/>
                  </a:cubicBezTo>
                  <a:cubicBezTo>
                    <a:pt x="158" y="50"/>
                    <a:pt x="158" y="51"/>
                    <a:pt x="155" y="52"/>
                  </a:cubicBezTo>
                  <a:cubicBezTo>
                    <a:pt x="126" y="69"/>
                    <a:pt x="97" y="87"/>
                    <a:pt x="68" y="104"/>
                  </a:cubicBezTo>
                  <a:cubicBezTo>
                    <a:pt x="65" y="105"/>
                    <a:pt x="63" y="106"/>
                    <a:pt x="60" y="108"/>
                  </a:cubicBezTo>
                  <a:cubicBezTo>
                    <a:pt x="59" y="109"/>
                    <a:pt x="57" y="109"/>
                    <a:pt x="56" y="108"/>
                  </a:cubicBezTo>
                  <a:cubicBezTo>
                    <a:pt x="48" y="101"/>
                    <a:pt x="40" y="94"/>
                    <a:pt x="32" y="87"/>
                  </a:cubicBezTo>
                  <a:cubicBezTo>
                    <a:pt x="22" y="78"/>
                    <a:pt x="12" y="70"/>
                    <a:pt x="3" y="62"/>
                  </a:cubicBezTo>
                  <a:cubicBezTo>
                    <a:pt x="0" y="59"/>
                    <a:pt x="0" y="59"/>
                    <a:pt x="3" y="57"/>
                  </a:cubicBezTo>
                  <a:cubicBezTo>
                    <a:pt x="33" y="38"/>
                    <a:pt x="63" y="20"/>
                    <a:pt x="93" y="2"/>
                  </a:cubicBezTo>
                  <a:cubicBezTo>
                    <a:pt x="95" y="1"/>
                    <a:pt x="96" y="1"/>
                    <a:pt x="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40" name="Freeform 26">
              <a:extLst>
                <a:ext uri="{FF2B5EF4-FFF2-40B4-BE49-F238E27FC236}">
                  <a16:creationId xmlns:a16="http://schemas.microsoft.com/office/drawing/2014/main" id="{B36CA320-5638-4F3A-B2D9-06A13BF929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7522" y="2659703"/>
              <a:ext cx="198113" cy="137419"/>
            </a:xfrm>
            <a:custGeom>
              <a:avLst/>
              <a:gdLst>
                <a:gd name="T0" fmla="*/ 99 w 158"/>
                <a:gd name="T1" fmla="*/ 109 h 109"/>
                <a:gd name="T2" fmla="*/ 97 w 158"/>
                <a:gd name="T3" fmla="*/ 108 h 109"/>
                <a:gd name="T4" fmla="*/ 3 w 158"/>
                <a:gd name="T5" fmla="*/ 53 h 109"/>
                <a:gd name="T6" fmla="*/ 3 w 158"/>
                <a:gd name="T7" fmla="*/ 52 h 109"/>
                <a:gd name="T8" fmla="*/ 2 w 158"/>
                <a:gd name="T9" fmla="*/ 48 h 109"/>
                <a:gd name="T10" fmla="*/ 15 w 158"/>
                <a:gd name="T11" fmla="*/ 37 h 109"/>
                <a:gd name="T12" fmla="*/ 49 w 158"/>
                <a:gd name="T13" fmla="*/ 9 h 109"/>
                <a:gd name="T14" fmla="*/ 58 w 158"/>
                <a:gd name="T15" fmla="*/ 1 h 109"/>
                <a:gd name="T16" fmla="*/ 62 w 158"/>
                <a:gd name="T17" fmla="*/ 1 h 109"/>
                <a:gd name="T18" fmla="*/ 86 w 158"/>
                <a:gd name="T19" fmla="*/ 15 h 109"/>
                <a:gd name="T20" fmla="*/ 155 w 158"/>
                <a:gd name="T21" fmla="*/ 57 h 109"/>
                <a:gd name="T22" fmla="*/ 155 w 158"/>
                <a:gd name="T23" fmla="*/ 57 h 109"/>
                <a:gd name="T24" fmla="*/ 156 w 158"/>
                <a:gd name="T25" fmla="*/ 61 h 109"/>
                <a:gd name="T26" fmla="*/ 143 w 158"/>
                <a:gd name="T27" fmla="*/ 72 h 109"/>
                <a:gd name="T28" fmla="*/ 116 w 158"/>
                <a:gd name="T29" fmla="*/ 96 h 109"/>
                <a:gd name="T30" fmla="*/ 101 w 158"/>
                <a:gd name="T31" fmla="*/ 108 h 109"/>
                <a:gd name="T32" fmla="*/ 99 w 158"/>
                <a:gd name="T33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8" h="109">
                  <a:moveTo>
                    <a:pt x="99" y="109"/>
                  </a:moveTo>
                  <a:cubicBezTo>
                    <a:pt x="99" y="108"/>
                    <a:pt x="98" y="108"/>
                    <a:pt x="97" y="108"/>
                  </a:cubicBezTo>
                  <a:cubicBezTo>
                    <a:pt x="66" y="90"/>
                    <a:pt x="35" y="71"/>
                    <a:pt x="3" y="53"/>
                  </a:cubicBezTo>
                  <a:cubicBezTo>
                    <a:pt x="3" y="52"/>
                    <a:pt x="3" y="52"/>
                    <a:pt x="3" y="52"/>
                  </a:cubicBezTo>
                  <a:cubicBezTo>
                    <a:pt x="0" y="51"/>
                    <a:pt x="0" y="50"/>
                    <a:pt x="2" y="48"/>
                  </a:cubicBezTo>
                  <a:cubicBezTo>
                    <a:pt x="6" y="45"/>
                    <a:pt x="11" y="41"/>
                    <a:pt x="15" y="37"/>
                  </a:cubicBezTo>
                  <a:cubicBezTo>
                    <a:pt x="26" y="28"/>
                    <a:pt x="38" y="18"/>
                    <a:pt x="49" y="9"/>
                  </a:cubicBezTo>
                  <a:cubicBezTo>
                    <a:pt x="52" y="6"/>
                    <a:pt x="55" y="3"/>
                    <a:pt x="58" y="1"/>
                  </a:cubicBezTo>
                  <a:cubicBezTo>
                    <a:pt x="60" y="0"/>
                    <a:pt x="61" y="0"/>
                    <a:pt x="62" y="1"/>
                  </a:cubicBezTo>
                  <a:cubicBezTo>
                    <a:pt x="71" y="6"/>
                    <a:pt x="78" y="11"/>
                    <a:pt x="86" y="15"/>
                  </a:cubicBezTo>
                  <a:cubicBezTo>
                    <a:pt x="109" y="29"/>
                    <a:pt x="132" y="43"/>
                    <a:pt x="155" y="57"/>
                  </a:cubicBezTo>
                  <a:cubicBezTo>
                    <a:pt x="155" y="57"/>
                    <a:pt x="155" y="57"/>
                    <a:pt x="155" y="57"/>
                  </a:cubicBezTo>
                  <a:cubicBezTo>
                    <a:pt x="157" y="59"/>
                    <a:pt x="158" y="59"/>
                    <a:pt x="156" y="61"/>
                  </a:cubicBezTo>
                  <a:cubicBezTo>
                    <a:pt x="151" y="65"/>
                    <a:pt x="147" y="68"/>
                    <a:pt x="143" y="72"/>
                  </a:cubicBezTo>
                  <a:cubicBezTo>
                    <a:pt x="134" y="80"/>
                    <a:pt x="124" y="88"/>
                    <a:pt x="116" y="96"/>
                  </a:cubicBezTo>
                  <a:cubicBezTo>
                    <a:pt x="111" y="100"/>
                    <a:pt x="106" y="104"/>
                    <a:pt x="101" y="108"/>
                  </a:cubicBezTo>
                  <a:cubicBezTo>
                    <a:pt x="101" y="108"/>
                    <a:pt x="100" y="109"/>
                    <a:pt x="99" y="1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41" name="Freeform 27">
              <a:extLst>
                <a:ext uri="{FF2B5EF4-FFF2-40B4-BE49-F238E27FC236}">
                  <a16:creationId xmlns:a16="http://schemas.microsoft.com/office/drawing/2014/main" id="{C8CD7FCD-B1D6-43A6-A2C4-7DB0913DD5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2812" y="2742154"/>
              <a:ext cx="125968" cy="145435"/>
            </a:xfrm>
            <a:custGeom>
              <a:avLst/>
              <a:gdLst>
                <a:gd name="T0" fmla="*/ 0 w 101"/>
                <a:gd name="T1" fmla="*/ 58 h 116"/>
                <a:gd name="T2" fmla="*/ 0 w 101"/>
                <a:gd name="T3" fmla="*/ 4 h 116"/>
                <a:gd name="T4" fmla="*/ 0 w 101"/>
                <a:gd name="T5" fmla="*/ 3 h 116"/>
                <a:gd name="T6" fmla="*/ 1 w 101"/>
                <a:gd name="T7" fmla="*/ 0 h 116"/>
                <a:gd name="T8" fmla="*/ 4 w 101"/>
                <a:gd name="T9" fmla="*/ 1 h 116"/>
                <a:gd name="T10" fmla="*/ 19 w 101"/>
                <a:gd name="T11" fmla="*/ 14 h 116"/>
                <a:gd name="T12" fmla="*/ 55 w 101"/>
                <a:gd name="T13" fmla="*/ 43 h 116"/>
                <a:gd name="T14" fmla="*/ 65 w 101"/>
                <a:gd name="T15" fmla="*/ 52 h 116"/>
                <a:gd name="T16" fmla="*/ 70 w 101"/>
                <a:gd name="T17" fmla="*/ 52 h 116"/>
                <a:gd name="T18" fmla="*/ 98 w 101"/>
                <a:gd name="T19" fmla="*/ 37 h 116"/>
                <a:gd name="T20" fmla="*/ 101 w 101"/>
                <a:gd name="T21" fmla="*/ 39 h 116"/>
                <a:gd name="T22" fmla="*/ 101 w 101"/>
                <a:gd name="T23" fmla="*/ 52 h 116"/>
                <a:gd name="T24" fmla="*/ 99 w 101"/>
                <a:gd name="T25" fmla="*/ 56 h 116"/>
                <a:gd name="T26" fmla="*/ 49 w 101"/>
                <a:gd name="T27" fmla="*/ 87 h 116"/>
                <a:gd name="T28" fmla="*/ 5 w 101"/>
                <a:gd name="T29" fmla="*/ 114 h 116"/>
                <a:gd name="T30" fmla="*/ 1 w 101"/>
                <a:gd name="T31" fmla="*/ 115 h 116"/>
                <a:gd name="T32" fmla="*/ 0 w 101"/>
                <a:gd name="T33" fmla="*/ 111 h 116"/>
                <a:gd name="T34" fmla="*/ 0 w 101"/>
                <a:gd name="T35" fmla="*/ 58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1" h="116">
                  <a:moveTo>
                    <a:pt x="0" y="58"/>
                  </a:moveTo>
                  <a:cubicBezTo>
                    <a:pt x="0" y="40"/>
                    <a:pt x="0" y="22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2" y="0"/>
                    <a:pt x="3" y="1"/>
                    <a:pt x="4" y="1"/>
                  </a:cubicBezTo>
                  <a:cubicBezTo>
                    <a:pt x="9" y="5"/>
                    <a:pt x="14" y="10"/>
                    <a:pt x="19" y="14"/>
                  </a:cubicBezTo>
                  <a:cubicBezTo>
                    <a:pt x="31" y="23"/>
                    <a:pt x="43" y="34"/>
                    <a:pt x="55" y="43"/>
                  </a:cubicBezTo>
                  <a:cubicBezTo>
                    <a:pt x="58" y="46"/>
                    <a:pt x="62" y="49"/>
                    <a:pt x="65" y="52"/>
                  </a:cubicBezTo>
                  <a:cubicBezTo>
                    <a:pt x="67" y="53"/>
                    <a:pt x="68" y="53"/>
                    <a:pt x="70" y="52"/>
                  </a:cubicBezTo>
                  <a:cubicBezTo>
                    <a:pt x="79" y="47"/>
                    <a:pt x="89" y="42"/>
                    <a:pt x="98" y="37"/>
                  </a:cubicBezTo>
                  <a:cubicBezTo>
                    <a:pt x="100" y="36"/>
                    <a:pt x="101" y="36"/>
                    <a:pt x="101" y="39"/>
                  </a:cubicBezTo>
                  <a:cubicBezTo>
                    <a:pt x="101" y="43"/>
                    <a:pt x="101" y="47"/>
                    <a:pt x="101" y="52"/>
                  </a:cubicBezTo>
                  <a:cubicBezTo>
                    <a:pt x="101" y="54"/>
                    <a:pt x="101" y="55"/>
                    <a:pt x="99" y="56"/>
                  </a:cubicBezTo>
                  <a:cubicBezTo>
                    <a:pt x="82" y="66"/>
                    <a:pt x="65" y="76"/>
                    <a:pt x="49" y="87"/>
                  </a:cubicBezTo>
                  <a:cubicBezTo>
                    <a:pt x="34" y="96"/>
                    <a:pt x="19" y="105"/>
                    <a:pt x="5" y="114"/>
                  </a:cubicBezTo>
                  <a:cubicBezTo>
                    <a:pt x="4" y="114"/>
                    <a:pt x="3" y="116"/>
                    <a:pt x="1" y="115"/>
                  </a:cubicBezTo>
                  <a:cubicBezTo>
                    <a:pt x="0" y="114"/>
                    <a:pt x="0" y="113"/>
                    <a:pt x="0" y="111"/>
                  </a:cubicBezTo>
                  <a:cubicBezTo>
                    <a:pt x="0" y="93"/>
                    <a:pt x="0" y="76"/>
                    <a:pt x="0" y="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42" name="Freeform 28">
              <a:extLst>
                <a:ext uri="{FF2B5EF4-FFF2-40B4-BE49-F238E27FC236}">
                  <a16:creationId xmlns:a16="http://schemas.microsoft.com/office/drawing/2014/main" id="{36869599-5087-4BBD-9A38-787FC1CF80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7683" y="2742154"/>
              <a:ext cx="127113" cy="145435"/>
            </a:xfrm>
            <a:custGeom>
              <a:avLst/>
              <a:gdLst>
                <a:gd name="T0" fmla="*/ 101 w 101"/>
                <a:gd name="T1" fmla="*/ 58 h 116"/>
                <a:gd name="T2" fmla="*/ 101 w 101"/>
                <a:gd name="T3" fmla="*/ 110 h 116"/>
                <a:gd name="T4" fmla="*/ 101 w 101"/>
                <a:gd name="T5" fmla="*/ 112 h 116"/>
                <a:gd name="T6" fmla="*/ 98 w 101"/>
                <a:gd name="T7" fmla="*/ 114 h 116"/>
                <a:gd name="T8" fmla="*/ 54 w 101"/>
                <a:gd name="T9" fmla="*/ 88 h 116"/>
                <a:gd name="T10" fmla="*/ 4 w 101"/>
                <a:gd name="T11" fmla="*/ 56 h 116"/>
                <a:gd name="T12" fmla="*/ 1 w 101"/>
                <a:gd name="T13" fmla="*/ 52 h 116"/>
                <a:gd name="T14" fmla="*/ 1 w 101"/>
                <a:gd name="T15" fmla="*/ 39 h 116"/>
                <a:gd name="T16" fmla="*/ 4 w 101"/>
                <a:gd name="T17" fmla="*/ 37 h 116"/>
                <a:gd name="T18" fmla="*/ 32 w 101"/>
                <a:gd name="T19" fmla="*/ 52 h 116"/>
                <a:gd name="T20" fmla="*/ 37 w 101"/>
                <a:gd name="T21" fmla="*/ 52 h 116"/>
                <a:gd name="T22" fmla="*/ 83 w 101"/>
                <a:gd name="T23" fmla="*/ 14 h 116"/>
                <a:gd name="T24" fmla="*/ 97 w 101"/>
                <a:gd name="T25" fmla="*/ 3 h 116"/>
                <a:gd name="T26" fmla="*/ 99 w 101"/>
                <a:gd name="T27" fmla="*/ 1 h 116"/>
                <a:gd name="T28" fmla="*/ 101 w 101"/>
                <a:gd name="T29" fmla="*/ 2 h 116"/>
                <a:gd name="T30" fmla="*/ 101 w 101"/>
                <a:gd name="T31" fmla="*/ 4 h 116"/>
                <a:gd name="T32" fmla="*/ 101 w 101"/>
                <a:gd name="T33" fmla="*/ 58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1" h="116">
                  <a:moveTo>
                    <a:pt x="101" y="58"/>
                  </a:moveTo>
                  <a:cubicBezTo>
                    <a:pt x="101" y="75"/>
                    <a:pt x="101" y="93"/>
                    <a:pt x="101" y="110"/>
                  </a:cubicBezTo>
                  <a:cubicBezTo>
                    <a:pt x="101" y="111"/>
                    <a:pt x="101" y="112"/>
                    <a:pt x="101" y="112"/>
                  </a:cubicBezTo>
                  <a:cubicBezTo>
                    <a:pt x="101" y="115"/>
                    <a:pt x="100" y="116"/>
                    <a:pt x="98" y="114"/>
                  </a:cubicBezTo>
                  <a:cubicBezTo>
                    <a:pt x="83" y="105"/>
                    <a:pt x="69" y="96"/>
                    <a:pt x="54" y="88"/>
                  </a:cubicBezTo>
                  <a:cubicBezTo>
                    <a:pt x="37" y="77"/>
                    <a:pt x="20" y="67"/>
                    <a:pt x="4" y="56"/>
                  </a:cubicBezTo>
                  <a:cubicBezTo>
                    <a:pt x="2" y="55"/>
                    <a:pt x="0" y="54"/>
                    <a:pt x="1" y="52"/>
                  </a:cubicBezTo>
                  <a:cubicBezTo>
                    <a:pt x="1" y="47"/>
                    <a:pt x="1" y="43"/>
                    <a:pt x="1" y="39"/>
                  </a:cubicBezTo>
                  <a:cubicBezTo>
                    <a:pt x="1" y="36"/>
                    <a:pt x="2" y="36"/>
                    <a:pt x="4" y="37"/>
                  </a:cubicBezTo>
                  <a:cubicBezTo>
                    <a:pt x="14" y="42"/>
                    <a:pt x="23" y="47"/>
                    <a:pt x="32" y="52"/>
                  </a:cubicBezTo>
                  <a:cubicBezTo>
                    <a:pt x="34" y="53"/>
                    <a:pt x="35" y="53"/>
                    <a:pt x="37" y="52"/>
                  </a:cubicBezTo>
                  <a:cubicBezTo>
                    <a:pt x="52" y="39"/>
                    <a:pt x="68" y="26"/>
                    <a:pt x="83" y="14"/>
                  </a:cubicBezTo>
                  <a:cubicBezTo>
                    <a:pt x="88" y="10"/>
                    <a:pt x="92" y="6"/>
                    <a:pt x="97" y="3"/>
                  </a:cubicBezTo>
                  <a:cubicBezTo>
                    <a:pt x="97" y="2"/>
                    <a:pt x="98" y="1"/>
                    <a:pt x="99" y="1"/>
                  </a:cubicBezTo>
                  <a:cubicBezTo>
                    <a:pt x="100" y="0"/>
                    <a:pt x="101" y="0"/>
                    <a:pt x="101" y="2"/>
                  </a:cubicBezTo>
                  <a:cubicBezTo>
                    <a:pt x="101" y="3"/>
                    <a:pt x="101" y="3"/>
                    <a:pt x="101" y="4"/>
                  </a:cubicBezTo>
                  <a:cubicBezTo>
                    <a:pt x="101" y="22"/>
                    <a:pt x="101" y="40"/>
                    <a:pt x="101" y="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43" name="Oval 29">
              <a:extLst>
                <a:ext uri="{FF2B5EF4-FFF2-40B4-BE49-F238E27FC236}">
                  <a16:creationId xmlns:a16="http://schemas.microsoft.com/office/drawing/2014/main" id="{467406B4-711A-4201-8A3D-137BE818A7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6585" y="4331635"/>
              <a:ext cx="460354" cy="46493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44" name="Freeform 30">
              <a:extLst>
                <a:ext uri="{FF2B5EF4-FFF2-40B4-BE49-F238E27FC236}">
                  <a16:creationId xmlns:a16="http://schemas.microsoft.com/office/drawing/2014/main" id="{221FB233-1ECB-43CB-B347-4BE00B917C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8278" y="4422102"/>
              <a:ext cx="196967" cy="282854"/>
            </a:xfrm>
            <a:custGeom>
              <a:avLst/>
              <a:gdLst>
                <a:gd name="T0" fmla="*/ 28 w 158"/>
                <a:gd name="T1" fmla="*/ 83 h 224"/>
                <a:gd name="T2" fmla="*/ 43 w 158"/>
                <a:gd name="T3" fmla="*/ 87 h 224"/>
                <a:gd name="T4" fmla="*/ 103 w 158"/>
                <a:gd name="T5" fmla="*/ 41 h 224"/>
                <a:gd name="T6" fmla="*/ 101 w 158"/>
                <a:gd name="T7" fmla="*/ 29 h 224"/>
                <a:gd name="T8" fmla="*/ 129 w 158"/>
                <a:gd name="T9" fmla="*/ 0 h 224"/>
                <a:gd name="T10" fmla="*/ 158 w 158"/>
                <a:gd name="T11" fmla="*/ 29 h 224"/>
                <a:gd name="T12" fmla="*/ 129 w 158"/>
                <a:gd name="T13" fmla="*/ 57 h 224"/>
                <a:gd name="T14" fmla="*/ 113 w 158"/>
                <a:gd name="T15" fmla="*/ 52 h 224"/>
                <a:gd name="T16" fmla="*/ 53 w 158"/>
                <a:gd name="T17" fmla="*/ 97 h 224"/>
                <a:gd name="T18" fmla="*/ 57 w 158"/>
                <a:gd name="T19" fmla="*/ 111 h 224"/>
                <a:gd name="T20" fmla="*/ 53 w 158"/>
                <a:gd name="T21" fmla="*/ 125 h 224"/>
                <a:gd name="T22" fmla="*/ 113 w 158"/>
                <a:gd name="T23" fmla="*/ 172 h 224"/>
                <a:gd name="T24" fmla="*/ 129 w 158"/>
                <a:gd name="T25" fmla="*/ 167 h 224"/>
                <a:gd name="T26" fmla="*/ 158 w 158"/>
                <a:gd name="T27" fmla="*/ 196 h 224"/>
                <a:gd name="T28" fmla="*/ 129 w 158"/>
                <a:gd name="T29" fmla="*/ 224 h 224"/>
                <a:gd name="T30" fmla="*/ 101 w 158"/>
                <a:gd name="T31" fmla="*/ 196 h 224"/>
                <a:gd name="T32" fmla="*/ 104 w 158"/>
                <a:gd name="T33" fmla="*/ 183 h 224"/>
                <a:gd name="T34" fmla="*/ 43 w 158"/>
                <a:gd name="T35" fmla="*/ 136 h 224"/>
                <a:gd name="T36" fmla="*/ 28 w 158"/>
                <a:gd name="T37" fmla="*/ 140 h 224"/>
                <a:gd name="T38" fmla="*/ 0 w 158"/>
                <a:gd name="T39" fmla="*/ 111 h 224"/>
                <a:gd name="T40" fmla="*/ 28 w 158"/>
                <a:gd name="T41" fmla="*/ 83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8" h="224">
                  <a:moveTo>
                    <a:pt x="28" y="83"/>
                  </a:moveTo>
                  <a:cubicBezTo>
                    <a:pt x="34" y="83"/>
                    <a:pt x="39" y="84"/>
                    <a:pt x="43" y="87"/>
                  </a:cubicBezTo>
                  <a:cubicBezTo>
                    <a:pt x="103" y="41"/>
                    <a:pt x="103" y="41"/>
                    <a:pt x="103" y="41"/>
                  </a:cubicBezTo>
                  <a:cubicBezTo>
                    <a:pt x="102" y="37"/>
                    <a:pt x="101" y="33"/>
                    <a:pt x="101" y="29"/>
                  </a:cubicBezTo>
                  <a:cubicBezTo>
                    <a:pt x="101" y="13"/>
                    <a:pt x="114" y="0"/>
                    <a:pt x="129" y="0"/>
                  </a:cubicBezTo>
                  <a:cubicBezTo>
                    <a:pt x="145" y="0"/>
                    <a:pt x="158" y="13"/>
                    <a:pt x="158" y="29"/>
                  </a:cubicBezTo>
                  <a:cubicBezTo>
                    <a:pt x="158" y="45"/>
                    <a:pt x="145" y="57"/>
                    <a:pt x="129" y="57"/>
                  </a:cubicBezTo>
                  <a:cubicBezTo>
                    <a:pt x="123" y="57"/>
                    <a:pt x="117" y="55"/>
                    <a:pt x="113" y="52"/>
                  </a:cubicBezTo>
                  <a:cubicBezTo>
                    <a:pt x="53" y="97"/>
                    <a:pt x="53" y="97"/>
                    <a:pt x="53" y="97"/>
                  </a:cubicBezTo>
                  <a:cubicBezTo>
                    <a:pt x="56" y="101"/>
                    <a:pt x="57" y="106"/>
                    <a:pt x="57" y="111"/>
                  </a:cubicBezTo>
                  <a:cubicBezTo>
                    <a:pt x="57" y="116"/>
                    <a:pt x="56" y="121"/>
                    <a:pt x="53" y="125"/>
                  </a:cubicBezTo>
                  <a:cubicBezTo>
                    <a:pt x="113" y="172"/>
                    <a:pt x="113" y="172"/>
                    <a:pt x="113" y="172"/>
                  </a:cubicBezTo>
                  <a:cubicBezTo>
                    <a:pt x="118" y="169"/>
                    <a:pt x="123" y="167"/>
                    <a:pt x="129" y="167"/>
                  </a:cubicBezTo>
                  <a:cubicBezTo>
                    <a:pt x="145" y="167"/>
                    <a:pt x="158" y="180"/>
                    <a:pt x="158" y="196"/>
                  </a:cubicBezTo>
                  <a:cubicBezTo>
                    <a:pt x="158" y="211"/>
                    <a:pt x="145" y="224"/>
                    <a:pt x="129" y="224"/>
                  </a:cubicBezTo>
                  <a:cubicBezTo>
                    <a:pt x="114" y="224"/>
                    <a:pt x="101" y="211"/>
                    <a:pt x="101" y="196"/>
                  </a:cubicBezTo>
                  <a:cubicBezTo>
                    <a:pt x="101" y="191"/>
                    <a:pt x="102" y="187"/>
                    <a:pt x="104" y="183"/>
                  </a:cubicBezTo>
                  <a:cubicBezTo>
                    <a:pt x="43" y="136"/>
                    <a:pt x="43" y="136"/>
                    <a:pt x="43" y="136"/>
                  </a:cubicBezTo>
                  <a:cubicBezTo>
                    <a:pt x="39" y="138"/>
                    <a:pt x="34" y="140"/>
                    <a:pt x="28" y="140"/>
                  </a:cubicBezTo>
                  <a:cubicBezTo>
                    <a:pt x="12" y="140"/>
                    <a:pt x="0" y="127"/>
                    <a:pt x="0" y="111"/>
                  </a:cubicBezTo>
                  <a:cubicBezTo>
                    <a:pt x="0" y="95"/>
                    <a:pt x="12" y="83"/>
                    <a:pt x="28" y="8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45" name="Oval 31">
              <a:extLst>
                <a:ext uri="{FF2B5EF4-FFF2-40B4-BE49-F238E27FC236}">
                  <a16:creationId xmlns:a16="http://schemas.microsoft.com/office/drawing/2014/main" id="{907A43AF-8B3B-4BF1-837E-DE2E8D4DE2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3894" y="3570104"/>
              <a:ext cx="732902" cy="73862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AB30CE6C-7239-4153-BA47-C1359C280F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09249" y="3718974"/>
              <a:ext cx="501580" cy="443176"/>
            </a:xfrm>
            <a:custGeom>
              <a:avLst/>
              <a:gdLst>
                <a:gd name="T0" fmla="*/ 378 w 401"/>
                <a:gd name="T1" fmla="*/ 134 h 352"/>
                <a:gd name="T2" fmla="*/ 209 w 401"/>
                <a:gd name="T3" fmla="*/ 0 h 352"/>
                <a:gd name="T4" fmla="*/ 175 w 401"/>
                <a:gd name="T5" fmla="*/ 4 h 352"/>
                <a:gd name="T6" fmla="*/ 57 w 401"/>
                <a:gd name="T7" fmla="*/ 257 h 352"/>
                <a:gd name="T8" fmla="*/ 57 w 401"/>
                <a:gd name="T9" fmla="*/ 265 h 352"/>
                <a:gd name="T10" fmla="*/ 35 w 401"/>
                <a:gd name="T11" fmla="*/ 346 h 352"/>
                <a:gd name="T12" fmla="*/ 38 w 401"/>
                <a:gd name="T13" fmla="*/ 350 h 352"/>
                <a:gd name="T14" fmla="*/ 123 w 401"/>
                <a:gd name="T15" fmla="*/ 328 h 352"/>
                <a:gd name="T16" fmla="*/ 129 w 401"/>
                <a:gd name="T17" fmla="*/ 328 h 352"/>
                <a:gd name="T18" fmla="*/ 243 w 401"/>
                <a:gd name="T19" fmla="*/ 344 h 352"/>
                <a:gd name="T20" fmla="*/ 378 w 401"/>
                <a:gd name="T21" fmla="*/ 134 h 352"/>
                <a:gd name="T22" fmla="*/ 233 w 401"/>
                <a:gd name="T23" fmla="*/ 317 h 352"/>
                <a:gd name="T24" fmla="*/ 213 w 401"/>
                <a:gd name="T25" fmla="*/ 319 h 352"/>
                <a:gd name="T26" fmla="*/ 135 w 401"/>
                <a:gd name="T27" fmla="*/ 298 h 352"/>
                <a:gd name="T28" fmla="*/ 126 w 401"/>
                <a:gd name="T29" fmla="*/ 297 h 352"/>
                <a:gd name="T30" fmla="*/ 79 w 401"/>
                <a:gd name="T31" fmla="*/ 309 h 352"/>
                <a:gd name="T32" fmla="*/ 77 w 401"/>
                <a:gd name="T33" fmla="*/ 306 h 352"/>
                <a:gd name="T34" fmla="*/ 89 w 401"/>
                <a:gd name="T35" fmla="*/ 262 h 352"/>
                <a:gd name="T36" fmla="*/ 87 w 401"/>
                <a:gd name="T37" fmla="*/ 251 h 352"/>
                <a:gd name="T38" fmla="*/ 92 w 401"/>
                <a:gd name="T39" fmla="*/ 90 h 352"/>
                <a:gd name="T40" fmla="*/ 239 w 401"/>
                <a:gd name="T41" fmla="*/ 33 h 352"/>
                <a:gd name="T42" fmla="*/ 350 w 401"/>
                <a:gd name="T43" fmla="*/ 143 h 352"/>
                <a:gd name="T44" fmla="*/ 233 w 401"/>
                <a:gd name="T45" fmla="*/ 317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01" h="352">
                  <a:moveTo>
                    <a:pt x="378" y="134"/>
                  </a:moveTo>
                  <a:cubicBezTo>
                    <a:pt x="359" y="55"/>
                    <a:pt x="291" y="1"/>
                    <a:pt x="209" y="0"/>
                  </a:cubicBezTo>
                  <a:cubicBezTo>
                    <a:pt x="198" y="0"/>
                    <a:pt x="186" y="1"/>
                    <a:pt x="175" y="4"/>
                  </a:cubicBezTo>
                  <a:cubicBezTo>
                    <a:pt x="60" y="27"/>
                    <a:pt x="0" y="154"/>
                    <a:pt x="57" y="257"/>
                  </a:cubicBezTo>
                  <a:cubicBezTo>
                    <a:pt x="58" y="260"/>
                    <a:pt x="58" y="262"/>
                    <a:pt x="57" y="265"/>
                  </a:cubicBezTo>
                  <a:cubicBezTo>
                    <a:pt x="50" y="292"/>
                    <a:pt x="43" y="319"/>
                    <a:pt x="35" y="346"/>
                  </a:cubicBezTo>
                  <a:cubicBezTo>
                    <a:pt x="34" y="351"/>
                    <a:pt x="34" y="351"/>
                    <a:pt x="38" y="350"/>
                  </a:cubicBezTo>
                  <a:cubicBezTo>
                    <a:pt x="67" y="342"/>
                    <a:pt x="95" y="335"/>
                    <a:pt x="123" y="328"/>
                  </a:cubicBezTo>
                  <a:cubicBezTo>
                    <a:pt x="125" y="327"/>
                    <a:pt x="127" y="327"/>
                    <a:pt x="129" y="328"/>
                  </a:cubicBezTo>
                  <a:cubicBezTo>
                    <a:pt x="165" y="347"/>
                    <a:pt x="203" y="352"/>
                    <a:pt x="243" y="344"/>
                  </a:cubicBezTo>
                  <a:cubicBezTo>
                    <a:pt x="339" y="326"/>
                    <a:pt x="401" y="229"/>
                    <a:pt x="378" y="134"/>
                  </a:cubicBezTo>
                  <a:close/>
                  <a:moveTo>
                    <a:pt x="233" y="317"/>
                  </a:moveTo>
                  <a:cubicBezTo>
                    <a:pt x="225" y="318"/>
                    <a:pt x="217" y="319"/>
                    <a:pt x="213" y="319"/>
                  </a:cubicBezTo>
                  <a:cubicBezTo>
                    <a:pt x="182" y="318"/>
                    <a:pt x="157" y="312"/>
                    <a:pt x="135" y="298"/>
                  </a:cubicBezTo>
                  <a:cubicBezTo>
                    <a:pt x="132" y="296"/>
                    <a:pt x="129" y="295"/>
                    <a:pt x="126" y="297"/>
                  </a:cubicBezTo>
                  <a:cubicBezTo>
                    <a:pt x="110" y="301"/>
                    <a:pt x="95" y="305"/>
                    <a:pt x="79" y="309"/>
                  </a:cubicBezTo>
                  <a:cubicBezTo>
                    <a:pt x="76" y="309"/>
                    <a:pt x="76" y="309"/>
                    <a:pt x="77" y="306"/>
                  </a:cubicBezTo>
                  <a:cubicBezTo>
                    <a:pt x="81" y="291"/>
                    <a:pt x="84" y="277"/>
                    <a:pt x="89" y="262"/>
                  </a:cubicBezTo>
                  <a:cubicBezTo>
                    <a:pt x="90" y="258"/>
                    <a:pt x="89" y="255"/>
                    <a:pt x="87" y="251"/>
                  </a:cubicBezTo>
                  <a:cubicBezTo>
                    <a:pt x="55" y="200"/>
                    <a:pt x="57" y="137"/>
                    <a:pt x="92" y="90"/>
                  </a:cubicBezTo>
                  <a:cubicBezTo>
                    <a:pt x="129" y="41"/>
                    <a:pt x="179" y="20"/>
                    <a:pt x="239" y="33"/>
                  </a:cubicBezTo>
                  <a:cubicBezTo>
                    <a:pt x="298" y="46"/>
                    <a:pt x="336" y="84"/>
                    <a:pt x="350" y="143"/>
                  </a:cubicBezTo>
                  <a:cubicBezTo>
                    <a:pt x="369" y="223"/>
                    <a:pt x="314" y="303"/>
                    <a:pt x="233" y="3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02BE0099-A586-4D31-BA65-9244B6B1C1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6974" y="3834636"/>
              <a:ext cx="224451" cy="209564"/>
            </a:xfrm>
            <a:custGeom>
              <a:avLst/>
              <a:gdLst>
                <a:gd name="T0" fmla="*/ 136 w 180"/>
                <a:gd name="T1" fmla="*/ 165 h 166"/>
                <a:gd name="T2" fmla="*/ 118 w 180"/>
                <a:gd name="T3" fmla="*/ 163 h 166"/>
                <a:gd name="T4" fmla="*/ 24 w 180"/>
                <a:gd name="T5" fmla="*/ 93 h 166"/>
                <a:gd name="T6" fmla="*/ 4 w 180"/>
                <a:gd name="T7" fmla="*/ 53 h 166"/>
                <a:gd name="T8" fmla="*/ 20 w 180"/>
                <a:gd name="T9" fmla="*/ 6 h 166"/>
                <a:gd name="T10" fmla="*/ 42 w 180"/>
                <a:gd name="T11" fmla="*/ 3 h 166"/>
                <a:gd name="T12" fmla="*/ 47 w 180"/>
                <a:gd name="T13" fmla="*/ 7 h 166"/>
                <a:gd name="T14" fmla="*/ 62 w 180"/>
                <a:gd name="T15" fmla="*/ 43 h 166"/>
                <a:gd name="T16" fmla="*/ 61 w 180"/>
                <a:gd name="T17" fmla="*/ 50 h 166"/>
                <a:gd name="T18" fmla="*/ 50 w 180"/>
                <a:gd name="T19" fmla="*/ 64 h 166"/>
                <a:gd name="T20" fmla="*/ 49 w 180"/>
                <a:gd name="T21" fmla="*/ 74 h 166"/>
                <a:gd name="T22" fmla="*/ 108 w 180"/>
                <a:gd name="T23" fmla="*/ 125 h 166"/>
                <a:gd name="T24" fmla="*/ 118 w 180"/>
                <a:gd name="T25" fmla="*/ 123 h 166"/>
                <a:gd name="T26" fmla="*/ 130 w 180"/>
                <a:gd name="T27" fmla="*/ 107 h 166"/>
                <a:gd name="T28" fmla="*/ 140 w 180"/>
                <a:gd name="T29" fmla="*/ 104 h 166"/>
                <a:gd name="T30" fmla="*/ 166 w 180"/>
                <a:gd name="T31" fmla="*/ 116 h 166"/>
                <a:gd name="T32" fmla="*/ 171 w 180"/>
                <a:gd name="T33" fmla="*/ 119 h 166"/>
                <a:gd name="T34" fmla="*/ 179 w 180"/>
                <a:gd name="T35" fmla="*/ 132 h 166"/>
                <a:gd name="T36" fmla="*/ 147 w 180"/>
                <a:gd name="T37" fmla="*/ 165 h 166"/>
                <a:gd name="T38" fmla="*/ 136 w 180"/>
                <a:gd name="T39" fmla="*/ 165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0" h="166">
                  <a:moveTo>
                    <a:pt x="136" y="165"/>
                  </a:moveTo>
                  <a:cubicBezTo>
                    <a:pt x="130" y="166"/>
                    <a:pt x="124" y="164"/>
                    <a:pt x="118" y="163"/>
                  </a:cubicBezTo>
                  <a:cubicBezTo>
                    <a:pt x="78" y="151"/>
                    <a:pt x="48" y="126"/>
                    <a:pt x="24" y="93"/>
                  </a:cubicBezTo>
                  <a:cubicBezTo>
                    <a:pt x="15" y="81"/>
                    <a:pt x="7" y="68"/>
                    <a:pt x="4" y="53"/>
                  </a:cubicBezTo>
                  <a:cubicBezTo>
                    <a:pt x="0" y="34"/>
                    <a:pt x="6" y="18"/>
                    <a:pt x="20" y="6"/>
                  </a:cubicBezTo>
                  <a:cubicBezTo>
                    <a:pt x="24" y="2"/>
                    <a:pt x="37" y="0"/>
                    <a:pt x="42" y="3"/>
                  </a:cubicBezTo>
                  <a:cubicBezTo>
                    <a:pt x="44" y="3"/>
                    <a:pt x="46" y="5"/>
                    <a:pt x="47" y="7"/>
                  </a:cubicBezTo>
                  <a:cubicBezTo>
                    <a:pt x="52" y="19"/>
                    <a:pt x="57" y="31"/>
                    <a:pt x="62" y="43"/>
                  </a:cubicBezTo>
                  <a:cubicBezTo>
                    <a:pt x="62" y="45"/>
                    <a:pt x="62" y="48"/>
                    <a:pt x="61" y="50"/>
                  </a:cubicBezTo>
                  <a:cubicBezTo>
                    <a:pt x="58" y="55"/>
                    <a:pt x="54" y="60"/>
                    <a:pt x="50" y="64"/>
                  </a:cubicBezTo>
                  <a:cubicBezTo>
                    <a:pt x="47" y="67"/>
                    <a:pt x="47" y="70"/>
                    <a:pt x="49" y="74"/>
                  </a:cubicBezTo>
                  <a:cubicBezTo>
                    <a:pt x="63" y="98"/>
                    <a:pt x="83" y="115"/>
                    <a:pt x="108" y="125"/>
                  </a:cubicBezTo>
                  <a:cubicBezTo>
                    <a:pt x="112" y="127"/>
                    <a:pt x="115" y="126"/>
                    <a:pt x="118" y="123"/>
                  </a:cubicBezTo>
                  <a:cubicBezTo>
                    <a:pt x="122" y="117"/>
                    <a:pt x="126" y="112"/>
                    <a:pt x="130" y="107"/>
                  </a:cubicBezTo>
                  <a:cubicBezTo>
                    <a:pt x="133" y="103"/>
                    <a:pt x="136" y="102"/>
                    <a:pt x="140" y="104"/>
                  </a:cubicBezTo>
                  <a:cubicBezTo>
                    <a:pt x="149" y="108"/>
                    <a:pt x="157" y="112"/>
                    <a:pt x="166" y="116"/>
                  </a:cubicBezTo>
                  <a:cubicBezTo>
                    <a:pt x="167" y="117"/>
                    <a:pt x="169" y="118"/>
                    <a:pt x="171" y="119"/>
                  </a:cubicBezTo>
                  <a:cubicBezTo>
                    <a:pt x="180" y="123"/>
                    <a:pt x="180" y="123"/>
                    <a:pt x="179" y="132"/>
                  </a:cubicBezTo>
                  <a:cubicBezTo>
                    <a:pt x="177" y="151"/>
                    <a:pt x="164" y="160"/>
                    <a:pt x="147" y="165"/>
                  </a:cubicBezTo>
                  <a:cubicBezTo>
                    <a:pt x="144" y="166"/>
                    <a:pt x="140" y="166"/>
                    <a:pt x="136" y="16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48" name="Oval 34">
              <a:extLst>
                <a:ext uri="{FF2B5EF4-FFF2-40B4-BE49-F238E27FC236}">
                  <a16:creationId xmlns:a16="http://schemas.microsoft.com/office/drawing/2014/main" id="{3267FBE0-84F4-44D3-B7B9-D0332B6A3B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5017" y="3519717"/>
              <a:ext cx="940176" cy="947046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A221102D-288A-451E-8035-817F0938D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8388" y="3696071"/>
              <a:ext cx="711144" cy="213000"/>
            </a:xfrm>
            <a:custGeom>
              <a:avLst/>
              <a:gdLst>
                <a:gd name="T0" fmla="*/ 325 w 569"/>
                <a:gd name="T1" fmla="*/ 1 h 169"/>
                <a:gd name="T2" fmla="*/ 461 w 569"/>
                <a:gd name="T3" fmla="*/ 35 h 169"/>
                <a:gd name="T4" fmla="*/ 555 w 569"/>
                <a:gd name="T5" fmla="*/ 96 h 169"/>
                <a:gd name="T6" fmla="*/ 568 w 569"/>
                <a:gd name="T7" fmla="*/ 115 h 169"/>
                <a:gd name="T8" fmla="*/ 524 w 569"/>
                <a:gd name="T9" fmla="*/ 157 h 169"/>
                <a:gd name="T10" fmla="*/ 510 w 569"/>
                <a:gd name="T11" fmla="*/ 158 h 169"/>
                <a:gd name="T12" fmla="*/ 326 w 569"/>
                <a:gd name="T13" fmla="*/ 74 h 169"/>
                <a:gd name="T14" fmla="*/ 58 w 569"/>
                <a:gd name="T15" fmla="*/ 160 h 169"/>
                <a:gd name="T16" fmla="*/ 48 w 569"/>
                <a:gd name="T17" fmla="*/ 169 h 169"/>
                <a:gd name="T18" fmla="*/ 2 w 569"/>
                <a:gd name="T19" fmla="*/ 117 h 169"/>
                <a:gd name="T20" fmla="*/ 13 w 569"/>
                <a:gd name="T21" fmla="*/ 100 h 169"/>
                <a:gd name="T22" fmla="*/ 119 w 569"/>
                <a:gd name="T23" fmla="*/ 32 h 169"/>
                <a:gd name="T24" fmla="*/ 218 w 569"/>
                <a:gd name="T25" fmla="*/ 3 h 169"/>
                <a:gd name="T26" fmla="*/ 249 w 569"/>
                <a:gd name="T27" fmla="*/ 1 h 169"/>
                <a:gd name="T28" fmla="*/ 285 w 569"/>
                <a:gd name="T29" fmla="*/ 1 h 169"/>
                <a:gd name="T30" fmla="*/ 325 w 569"/>
                <a:gd name="T31" fmla="*/ 1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69" h="169">
                  <a:moveTo>
                    <a:pt x="325" y="1"/>
                  </a:moveTo>
                  <a:cubicBezTo>
                    <a:pt x="373" y="2"/>
                    <a:pt x="417" y="16"/>
                    <a:pt x="461" y="35"/>
                  </a:cubicBezTo>
                  <a:cubicBezTo>
                    <a:pt x="495" y="51"/>
                    <a:pt x="527" y="72"/>
                    <a:pt x="555" y="96"/>
                  </a:cubicBezTo>
                  <a:cubicBezTo>
                    <a:pt x="561" y="101"/>
                    <a:pt x="569" y="105"/>
                    <a:pt x="568" y="115"/>
                  </a:cubicBezTo>
                  <a:cubicBezTo>
                    <a:pt x="553" y="129"/>
                    <a:pt x="538" y="143"/>
                    <a:pt x="524" y="157"/>
                  </a:cubicBezTo>
                  <a:cubicBezTo>
                    <a:pt x="519" y="163"/>
                    <a:pt x="516" y="163"/>
                    <a:pt x="510" y="158"/>
                  </a:cubicBezTo>
                  <a:cubicBezTo>
                    <a:pt x="458" y="110"/>
                    <a:pt x="396" y="82"/>
                    <a:pt x="326" y="74"/>
                  </a:cubicBezTo>
                  <a:cubicBezTo>
                    <a:pt x="224" y="63"/>
                    <a:pt x="134" y="91"/>
                    <a:pt x="58" y="160"/>
                  </a:cubicBezTo>
                  <a:cubicBezTo>
                    <a:pt x="56" y="161"/>
                    <a:pt x="54" y="163"/>
                    <a:pt x="48" y="169"/>
                  </a:cubicBezTo>
                  <a:cubicBezTo>
                    <a:pt x="33" y="152"/>
                    <a:pt x="18" y="134"/>
                    <a:pt x="2" y="117"/>
                  </a:cubicBezTo>
                  <a:cubicBezTo>
                    <a:pt x="0" y="108"/>
                    <a:pt x="7" y="104"/>
                    <a:pt x="13" y="100"/>
                  </a:cubicBezTo>
                  <a:cubicBezTo>
                    <a:pt x="45" y="71"/>
                    <a:pt x="80" y="49"/>
                    <a:pt x="119" y="32"/>
                  </a:cubicBezTo>
                  <a:cubicBezTo>
                    <a:pt x="150" y="18"/>
                    <a:pt x="183" y="8"/>
                    <a:pt x="218" y="3"/>
                  </a:cubicBezTo>
                  <a:cubicBezTo>
                    <a:pt x="228" y="1"/>
                    <a:pt x="239" y="1"/>
                    <a:pt x="249" y="1"/>
                  </a:cubicBezTo>
                  <a:cubicBezTo>
                    <a:pt x="258" y="1"/>
                    <a:pt x="276" y="1"/>
                    <a:pt x="285" y="1"/>
                  </a:cubicBezTo>
                  <a:cubicBezTo>
                    <a:pt x="295" y="1"/>
                    <a:pt x="315" y="0"/>
                    <a:pt x="3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BA892ABE-72A4-4744-AEF6-70AD7C6A78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0323" y="4092296"/>
              <a:ext cx="207274" cy="195822"/>
            </a:xfrm>
            <a:custGeom>
              <a:avLst/>
              <a:gdLst>
                <a:gd name="T0" fmla="*/ 74 w 166"/>
                <a:gd name="T1" fmla="*/ 156 h 156"/>
                <a:gd name="T2" fmla="*/ 19 w 166"/>
                <a:gd name="T3" fmla="*/ 115 h 156"/>
                <a:gd name="T4" fmla="*/ 58 w 166"/>
                <a:gd name="T5" fmla="*/ 15 h 156"/>
                <a:gd name="T6" fmla="*/ 154 w 166"/>
                <a:gd name="T7" fmla="*/ 62 h 156"/>
                <a:gd name="T8" fmla="*/ 98 w 166"/>
                <a:gd name="T9" fmla="*/ 154 h 156"/>
                <a:gd name="T10" fmla="*/ 94 w 166"/>
                <a:gd name="T11" fmla="*/ 156 h 156"/>
                <a:gd name="T12" fmla="*/ 74 w 166"/>
                <a:gd name="T13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6" h="156">
                  <a:moveTo>
                    <a:pt x="74" y="156"/>
                  </a:moveTo>
                  <a:cubicBezTo>
                    <a:pt x="50" y="150"/>
                    <a:pt x="30" y="138"/>
                    <a:pt x="19" y="115"/>
                  </a:cubicBezTo>
                  <a:cubicBezTo>
                    <a:pt x="0" y="76"/>
                    <a:pt x="18" y="30"/>
                    <a:pt x="58" y="15"/>
                  </a:cubicBezTo>
                  <a:cubicBezTo>
                    <a:pt x="98" y="0"/>
                    <a:pt x="142" y="22"/>
                    <a:pt x="154" y="62"/>
                  </a:cubicBezTo>
                  <a:cubicBezTo>
                    <a:pt x="166" y="104"/>
                    <a:pt x="141" y="145"/>
                    <a:pt x="98" y="154"/>
                  </a:cubicBezTo>
                  <a:cubicBezTo>
                    <a:pt x="97" y="154"/>
                    <a:pt x="96" y="155"/>
                    <a:pt x="94" y="156"/>
                  </a:cubicBezTo>
                  <a:cubicBezTo>
                    <a:pt x="87" y="156"/>
                    <a:pt x="80" y="156"/>
                    <a:pt x="74" y="1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5B0BBD4B-8A03-4584-B62C-0160205483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017" y="3833490"/>
              <a:ext cx="513031" cy="168338"/>
            </a:xfrm>
            <a:custGeom>
              <a:avLst/>
              <a:gdLst>
                <a:gd name="T0" fmla="*/ 207 w 411"/>
                <a:gd name="T1" fmla="*/ 0 h 134"/>
                <a:gd name="T2" fmla="*/ 404 w 411"/>
                <a:gd name="T3" fmla="*/ 74 h 134"/>
                <a:gd name="T4" fmla="*/ 404 w 411"/>
                <a:gd name="T5" fmla="*/ 90 h 134"/>
                <a:gd name="T6" fmla="*/ 366 w 411"/>
                <a:gd name="T7" fmla="*/ 128 h 134"/>
                <a:gd name="T8" fmla="*/ 355 w 411"/>
                <a:gd name="T9" fmla="*/ 129 h 134"/>
                <a:gd name="T10" fmla="*/ 184 w 411"/>
                <a:gd name="T11" fmla="*/ 73 h 134"/>
                <a:gd name="T12" fmla="*/ 59 w 411"/>
                <a:gd name="T13" fmla="*/ 128 h 134"/>
                <a:gd name="T14" fmla="*/ 44 w 411"/>
                <a:gd name="T15" fmla="*/ 128 h 134"/>
                <a:gd name="T16" fmla="*/ 5 w 411"/>
                <a:gd name="T17" fmla="*/ 89 h 134"/>
                <a:gd name="T18" fmla="*/ 5 w 411"/>
                <a:gd name="T19" fmla="*/ 78 h 134"/>
                <a:gd name="T20" fmla="*/ 207 w 411"/>
                <a:gd name="T21" fmla="*/ 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1" h="134">
                  <a:moveTo>
                    <a:pt x="207" y="0"/>
                  </a:moveTo>
                  <a:cubicBezTo>
                    <a:pt x="281" y="1"/>
                    <a:pt x="347" y="25"/>
                    <a:pt x="404" y="74"/>
                  </a:cubicBezTo>
                  <a:cubicBezTo>
                    <a:pt x="411" y="80"/>
                    <a:pt x="411" y="84"/>
                    <a:pt x="404" y="90"/>
                  </a:cubicBezTo>
                  <a:cubicBezTo>
                    <a:pt x="391" y="102"/>
                    <a:pt x="379" y="115"/>
                    <a:pt x="366" y="128"/>
                  </a:cubicBezTo>
                  <a:cubicBezTo>
                    <a:pt x="362" y="132"/>
                    <a:pt x="360" y="133"/>
                    <a:pt x="355" y="129"/>
                  </a:cubicBezTo>
                  <a:cubicBezTo>
                    <a:pt x="306" y="85"/>
                    <a:pt x="249" y="67"/>
                    <a:pt x="184" y="73"/>
                  </a:cubicBezTo>
                  <a:cubicBezTo>
                    <a:pt x="137" y="77"/>
                    <a:pt x="94" y="96"/>
                    <a:pt x="59" y="128"/>
                  </a:cubicBezTo>
                  <a:cubicBezTo>
                    <a:pt x="53" y="133"/>
                    <a:pt x="50" y="134"/>
                    <a:pt x="44" y="128"/>
                  </a:cubicBezTo>
                  <a:cubicBezTo>
                    <a:pt x="32" y="115"/>
                    <a:pt x="19" y="102"/>
                    <a:pt x="5" y="89"/>
                  </a:cubicBezTo>
                  <a:cubicBezTo>
                    <a:pt x="0" y="84"/>
                    <a:pt x="1" y="82"/>
                    <a:pt x="5" y="78"/>
                  </a:cubicBezTo>
                  <a:cubicBezTo>
                    <a:pt x="63" y="27"/>
                    <a:pt x="130" y="1"/>
                    <a:pt x="2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05CB5528-695C-4DA4-883B-984347E31B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5355" y="3951442"/>
              <a:ext cx="319500" cy="145435"/>
            </a:xfrm>
            <a:custGeom>
              <a:avLst/>
              <a:gdLst>
                <a:gd name="T0" fmla="*/ 207 w 256"/>
                <a:gd name="T1" fmla="*/ 115 h 115"/>
                <a:gd name="T2" fmla="*/ 55 w 256"/>
                <a:gd name="T3" fmla="*/ 110 h 115"/>
                <a:gd name="T4" fmla="*/ 43 w 256"/>
                <a:gd name="T5" fmla="*/ 111 h 115"/>
                <a:gd name="T6" fmla="*/ 4 w 256"/>
                <a:gd name="T7" fmla="*/ 72 h 115"/>
                <a:gd name="T8" fmla="*/ 4 w 256"/>
                <a:gd name="T9" fmla="*/ 62 h 115"/>
                <a:gd name="T10" fmla="*/ 252 w 256"/>
                <a:gd name="T11" fmla="*/ 62 h 115"/>
                <a:gd name="T12" fmla="*/ 251 w 256"/>
                <a:gd name="T13" fmla="*/ 70 h 115"/>
                <a:gd name="T14" fmla="*/ 207 w 256"/>
                <a:gd name="T15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6" h="115">
                  <a:moveTo>
                    <a:pt x="207" y="115"/>
                  </a:moveTo>
                  <a:cubicBezTo>
                    <a:pt x="162" y="75"/>
                    <a:pt x="100" y="73"/>
                    <a:pt x="55" y="110"/>
                  </a:cubicBezTo>
                  <a:cubicBezTo>
                    <a:pt x="50" y="114"/>
                    <a:pt x="48" y="115"/>
                    <a:pt x="43" y="111"/>
                  </a:cubicBezTo>
                  <a:cubicBezTo>
                    <a:pt x="31" y="97"/>
                    <a:pt x="18" y="84"/>
                    <a:pt x="4" y="72"/>
                  </a:cubicBezTo>
                  <a:cubicBezTo>
                    <a:pt x="0" y="68"/>
                    <a:pt x="0" y="66"/>
                    <a:pt x="4" y="62"/>
                  </a:cubicBezTo>
                  <a:cubicBezTo>
                    <a:pt x="68" y="0"/>
                    <a:pt x="187" y="0"/>
                    <a:pt x="252" y="62"/>
                  </a:cubicBezTo>
                  <a:cubicBezTo>
                    <a:pt x="256" y="65"/>
                    <a:pt x="254" y="67"/>
                    <a:pt x="251" y="70"/>
                  </a:cubicBezTo>
                  <a:cubicBezTo>
                    <a:pt x="237" y="85"/>
                    <a:pt x="222" y="100"/>
                    <a:pt x="207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53" name="Oval 39">
              <a:extLst>
                <a:ext uri="{FF2B5EF4-FFF2-40B4-BE49-F238E27FC236}">
                  <a16:creationId xmlns:a16="http://schemas.microsoft.com/office/drawing/2014/main" id="{B926E544-F8D0-46CA-A473-543C0E1066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8391" y="1808849"/>
              <a:ext cx="456919" cy="46149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0403E534-CE9F-40F9-9DA4-710EF83C9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3133" y="1837479"/>
              <a:ext cx="263387" cy="309193"/>
            </a:xfrm>
            <a:custGeom>
              <a:avLst/>
              <a:gdLst>
                <a:gd name="T0" fmla="*/ 203 w 211"/>
                <a:gd name="T1" fmla="*/ 186 h 245"/>
                <a:gd name="T2" fmla="*/ 208 w 211"/>
                <a:gd name="T3" fmla="*/ 163 h 245"/>
                <a:gd name="T4" fmla="*/ 196 w 211"/>
                <a:gd name="T5" fmla="*/ 113 h 245"/>
                <a:gd name="T6" fmla="*/ 185 w 211"/>
                <a:gd name="T7" fmla="*/ 91 h 245"/>
                <a:gd name="T8" fmla="*/ 208 w 211"/>
                <a:gd name="T9" fmla="*/ 58 h 245"/>
                <a:gd name="T10" fmla="*/ 0 w 211"/>
                <a:gd name="T11" fmla="*/ 84 h 245"/>
                <a:gd name="T12" fmla="*/ 5 w 211"/>
                <a:gd name="T13" fmla="*/ 84 h 245"/>
                <a:gd name="T14" fmla="*/ 44 w 211"/>
                <a:gd name="T15" fmla="*/ 83 h 245"/>
                <a:gd name="T16" fmla="*/ 51 w 211"/>
                <a:gd name="T17" fmla="*/ 88 h 245"/>
                <a:gd name="T18" fmla="*/ 45 w 211"/>
                <a:gd name="T19" fmla="*/ 94 h 245"/>
                <a:gd name="T20" fmla="*/ 35 w 211"/>
                <a:gd name="T21" fmla="*/ 95 h 245"/>
                <a:gd name="T22" fmla="*/ 32 w 211"/>
                <a:gd name="T23" fmla="*/ 100 h 245"/>
                <a:gd name="T24" fmla="*/ 76 w 211"/>
                <a:gd name="T25" fmla="*/ 232 h 245"/>
                <a:gd name="T26" fmla="*/ 81 w 211"/>
                <a:gd name="T27" fmla="*/ 245 h 245"/>
                <a:gd name="T28" fmla="*/ 81 w 211"/>
                <a:gd name="T29" fmla="*/ 244 h 245"/>
                <a:gd name="T30" fmla="*/ 111 w 211"/>
                <a:gd name="T31" fmla="*/ 157 h 245"/>
                <a:gd name="T32" fmla="*/ 111 w 211"/>
                <a:gd name="T33" fmla="*/ 153 h 245"/>
                <a:gd name="T34" fmla="*/ 91 w 211"/>
                <a:gd name="T35" fmla="*/ 98 h 245"/>
                <a:gd name="T36" fmla="*/ 87 w 211"/>
                <a:gd name="T37" fmla="*/ 95 h 245"/>
                <a:gd name="T38" fmla="*/ 75 w 211"/>
                <a:gd name="T39" fmla="*/ 94 h 245"/>
                <a:gd name="T40" fmla="*/ 70 w 211"/>
                <a:gd name="T41" fmla="*/ 86 h 245"/>
                <a:gd name="T42" fmla="*/ 78 w 211"/>
                <a:gd name="T43" fmla="*/ 83 h 245"/>
                <a:gd name="T44" fmla="*/ 122 w 211"/>
                <a:gd name="T45" fmla="*/ 84 h 245"/>
                <a:gd name="T46" fmla="*/ 148 w 211"/>
                <a:gd name="T47" fmla="*/ 83 h 245"/>
                <a:gd name="T48" fmla="*/ 155 w 211"/>
                <a:gd name="T49" fmla="*/ 88 h 245"/>
                <a:gd name="T50" fmla="*/ 149 w 211"/>
                <a:gd name="T51" fmla="*/ 94 h 245"/>
                <a:gd name="T52" fmla="*/ 139 w 211"/>
                <a:gd name="T53" fmla="*/ 95 h 245"/>
                <a:gd name="T54" fmla="*/ 136 w 211"/>
                <a:gd name="T55" fmla="*/ 100 h 245"/>
                <a:gd name="T56" fmla="*/ 174 w 211"/>
                <a:gd name="T57" fmla="*/ 215 h 245"/>
                <a:gd name="T58" fmla="*/ 184 w 211"/>
                <a:gd name="T59" fmla="*/ 244 h 245"/>
                <a:gd name="T60" fmla="*/ 186 w 211"/>
                <a:gd name="T61" fmla="*/ 241 h 245"/>
                <a:gd name="T62" fmla="*/ 203 w 211"/>
                <a:gd name="T63" fmla="*/ 186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1" h="245">
                  <a:moveTo>
                    <a:pt x="203" y="186"/>
                  </a:moveTo>
                  <a:cubicBezTo>
                    <a:pt x="206" y="178"/>
                    <a:pt x="207" y="171"/>
                    <a:pt x="208" y="163"/>
                  </a:cubicBezTo>
                  <a:cubicBezTo>
                    <a:pt x="211" y="145"/>
                    <a:pt x="206" y="128"/>
                    <a:pt x="196" y="113"/>
                  </a:cubicBezTo>
                  <a:cubicBezTo>
                    <a:pt x="192" y="106"/>
                    <a:pt x="188" y="99"/>
                    <a:pt x="185" y="91"/>
                  </a:cubicBezTo>
                  <a:cubicBezTo>
                    <a:pt x="180" y="74"/>
                    <a:pt x="190" y="59"/>
                    <a:pt x="208" y="58"/>
                  </a:cubicBezTo>
                  <a:cubicBezTo>
                    <a:pt x="148" y="0"/>
                    <a:pt x="44" y="13"/>
                    <a:pt x="0" y="84"/>
                  </a:cubicBezTo>
                  <a:cubicBezTo>
                    <a:pt x="2" y="85"/>
                    <a:pt x="3" y="84"/>
                    <a:pt x="5" y="84"/>
                  </a:cubicBezTo>
                  <a:cubicBezTo>
                    <a:pt x="18" y="84"/>
                    <a:pt x="31" y="84"/>
                    <a:pt x="44" y="83"/>
                  </a:cubicBezTo>
                  <a:cubicBezTo>
                    <a:pt x="48" y="83"/>
                    <a:pt x="51" y="84"/>
                    <a:pt x="51" y="88"/>
                  </a:cubicBezTo>
                  <a:cubicBezTo>
                    <a:pt x="51" y="91"/>
                    <a:pt x="49" y="93"/>
                    <a:pt x="45" y="94"/>
                  </a:cubicBezTo>
                  <a:cubicBezTo>
                    <a:pt x="41" y="94"/>
                    <a:pt x="38" y="95"/>
                    <a:pt x="35" y="95"/>
                  </a:cubicBezTo>
                  <a:cubicBezTo>
                    <a:pt x="30" y="95"/>
                    <a:pt x="30" y="95"/>
                    <a:pt x="32" y="100"/>
                  </a:cubicBezTo>
                  <a:cubicBezTo>
                    <a:pt x="46" y="144"/>
                    <a:pt x="61" y="188"/>
                    <a:pt x="76" y="232"/>
                  </a:cubicBezTo>
                  <a:cubicBezTo>
                    <a:pt x="77" y="236"/>
                    <a:pt x="79" y="240"/>
                    <a:pt x="81" y="245"/>
                  </a:cubicBezTo>
                  <a:cubicBezTo>
                    <a:pt x="81" y="244"/>
                    <a:pt x="81" y="244"/>
                    <a:pt x="81" y="244"/>
                  </a:cubicBezTo>
                  <a:cubicBezTo>
                    <a:pt x="91" y="215"/>
                    <a:pt x="101" y="186"/>
                    <a:pt x="111" y="157"/>
                  </a:cubicBezTo>
                  <a:cubicBezTo>
                    <a:pt x="111" y="155"/>
                    <a:pt x="111" y="154"/>
                    <a:pt x="111" y="153"/>
                  </a:cubicBezTo>
                  <a:cubicBezTo>
                    <a:pt x="104" y="134"/>
                    <a:pt x="97" y="116"/>
                    <a:pt x="91" y="98"/>
                  </a:cubicBezTo>
                  <a:cubicBezTo>
                    <a:pt x="90" y="96"/>
                    <a:pt x="89" y="95"/>
                    <a:pt x="87" y="95"/>
                  </a:cubicBezTo>
                  <a:cubicBezTo>
                    <a:pt x="83" y="95"/>
                    <a:pt x="79" y="95"/>
                    <a:pt x="75" y="94"/>
                  </a:cubicBezTo>
                  <a:cubicBezTo>
                    <a:pt x="71" y="93"/>
                    <a:pt x="69" y="90"/>
                    <a:pt x="70" y="86"/>
                  </a:cubicBezTo>
                  <a:cubicBezTo>
                    <a:pt x="72" y="83"/>
                    <a:pt x="75" y="83"/>
                    <a:pt x="78" y="83"/>
                  </a:cubicBezTo>
                  <a:cubicBezTo>
                    <a:pt x="92" y="84"/>
                    <a:pt x="107" y="85"/>
                    <a:pt x="122" y="84"/>
                  </a:cubicBezTo>
                  <a:cubicBezTo>
                    <a:pt x="131" y="84"/>
                    <a:pt x="140" y="83"/>
                    <a:pt x="148" y="83"/>
                  </a:cubicBezTo>
                  <a:cubicBezTo>
                    <a:pt x="153" y="83"/>
                    <a:pt x="155" y="84"/>
                    <a:pt x="155" y="88"/>
                  </a:cubicBezTo>
                  <a:cubicBezTo>
                    <a:pt x="156" y="91"/>
                    <a:pt x="153" y="93"/>
                    <a:pt x="149" y="94"/>
                  </a:cubicBezTo>
                  <a:cubicBezTo>
                    <a:pt x="146" y="94"/>
                    <a:pt x="142" y="95"/>
                    <a:pt x="139" y="95"/>
                  </a:cubicBezTo>
                  <a:cubicBezTo>
                    <a:pt x="134" y="95"/>
                    <a:pt x="134" y="95"/>
                    <a:pt x="136" y="100"/>
                  </a:cubicBezTo>
                  <a:cubicBezTo>
                    <a:pt x="149" y="138"/>
                    <a:pt x="161" y="176"/>
                    <a:pt x="174" y="215"/>
                  </a:cubicBezTo>
                  <a:cubicBezTo>
                    <a:pt x="177" y="224"/>
                    <a:pt x="181" y="234"/>
                    <a:pt x="184" y="244"/>
                  </a:cubicBezTo>
                  <a:cubicBezTo>
                    <a:pt x="185" y="243"/>
                    <a:pt x="185" y="242"/>
                    <a:pt x="186" y="241"/>
                  </a:cubicBezTo>
                  <a:cubicBezTo>
                    <a:pt x="191" y="222"/>
                    <a:pt x="196" y="204"/>
                    <a:pt x="203" y="1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8C98055B-456E-413F-95E1-E088F8756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8182" y="2055059"/>
              <a:ext cx="106500" cy="162613"/>
            </a:xfrm>
            <a:custGeom>
              <a:avLst/>
              <a:gdLst>
                <a:gd name="T0" fmla="*/ 54 w 85"/>
                <a:gd name="T1" fmla="*/ 35 h 129"/>
                <a:gd name="T2" fmla="*/ 42 w 85"/>
                <a:gd name="T3" fmla="*/ 0 h 129"/>
                <a:gd name="T4" fmla="*/ 1 w 85"/>
                <a:gd name="T5" fmla="*/ 119 h 129"/>
                <a:gd name="T6" fmla="*/ 3 w 85"/>
                <a:gd name="T7" fmla="*/ 122 h 129"/>
                <a:gd name="T8" fmla="*/ 82 w 85"/>
                <a:gd name="T9" fmla="*/ 120 h 129"/>
                <a:gd name="T10" fmla="*/ 84 w 85"/>
                <a:gd name="T11" fmla="*/ 117 h 129"/>
                <a:gd name="T12" fmla="*/ 54 w 85"/>
                <a:gd name="T13" fmla="*/ 35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129">
                  <a:moveTo>
                    <a:pt x="54" y="35"/>
                  </a:moveTo>
                  <a:cubicBezTo>
                    <a:pt x="50" y="23"/>
                    <a:pt x="46" y="12"/>
                    <a:pt x="42" y="0"/>
                  </a:cubicBezTo>
                  <a:cubicBezTo>
                    <a:pt x="28" y="40"/>
                    <a:pt x="14" y="80"/>
                    <a:pt x="1" y="119"/>
                  </a:cubicBezTo>
                  <a:cubicBezTo>
                    <a:pt x="0" y="121"/>
                    <a:pt x="1" y="122"/>
                    <a:pt x="3" y="122"/>
                  </a:cubicBezTo>
                  <a:cubicBezTo>
                    <a:pt x="29" y="129"/>
                    <a:pt x="56" y="129"/>
                    <a:pt x="82" y="120"/>
                  </a:cubicBezTo>
                  <a:cubicBezTo>
                    <a:pt x="85" y="120"/>
                    <a:pt x="85" y="119"/>
                    <a:pt x="84" y="117"/>
                  </a:cubicBezTo>
                  <a:cubicBezTo>
                    <a:pt x="74" y="89"/>
                    <a:pt x="64" y="62"/>
                    <a:pt x="54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1271B143-209B-41BA-8B61-DF4C4376AC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1601" y="1969172"/>
              <a:ext cx="120242" cy="227886"/>
            </a:xfrm>
            <a:custGeom>
              <a:avLst/>
              <a:gdLst>
                <a:gd name="T0" fmla="*/ 96 w 96"/>
                <a:gd name="T1" fmla="*/ 181 h 181"/>
                <a:gd name="T2" fmla="*/ 30 w 96"/>
                <a:gd name="T3" fmla="*/ 0 h 181"/>
                <a:gd name="T4" fmla="*/ 96 w 9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" h="181">
                  <a:moveTo>
                    <a:pt x="96" y="181"/>
                  </a:moveTo>
                  <a:cubicBezTo>
                    <a:pt x="74" y="121"/>
                    <a:pt x="52" y="61"/>
                    <a:pt x="30" y="0"/>
                  </a:cubicBezTo>
                  <a:cubicBezTo>
                    <a:pt x="0" y="64"/>
                    <a:pt x="25" y="148"/>
                    <a:pt x="96" y="1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57" name="Freeform 43">
              <a:extLst>
                <a:ext uri="{FF2B5EF4-FFF2-40B4-BE49-F238E27FC236}">
                  <a16:creationId xmlns:a16="http://schemas.microsoft.com/office/drawing/2014/main" id="{CAF00172-F4EF-43BA-9DF6-3AA4BEC15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4455" y="1960010"/>
              <a:ext cx="88178" cy="231322"/>
            </a:xfrm>
            <a:custGeom>
              <a:avLst/>
              <a:gdLst>
                <a:gd name="T0" fmla="*/ 69 w 71"/>
                <a:gd name="T1" fmla="*/ 55 h 183"/>
                <a:gd name="T2" fmla="*/ 53 w 71"/>
                <a:gd name="T3" fmla="*/ 0 h 183"/>
                <a:gd name="T4" fmla="*/ 53 w 71"/>
                <a:gd name="T5" fmla="*/ 2 h 183"/>
                <a:gd name="T6" fmla="*/ 45 w 71"/>
                <a:gd name="T7" fmla="*/ 53 h 183"/>
                <a:gd name="T8" fmla="*/ 7 w 71"/>
                <a:gd name="T9" fmla="*/ 163 h 183"/>
                <a:gd name="T10" fmla="*/ 0 w 71"/>
                <a:gd name="T11" fmla="*/ 183 h 183"/>
                <a:gd name="T12" fmla="*/ 29 w 71"/>
                <a:gd name="T13" fmla="*/ 160 h 183"/>
                <a:gd name="T14" fmla="*/ 69 w 71"/>
                <a:gd name="T15" fmla="*/ 5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" h="183">
                  <a:moveTo>
                    <a:pt x="69" y="55"/>
                  </a:moveTo>
                  <a:cubicBezTo>
                    <a:pt x="68" y="36"/>
                    <a:pt x="63" y="17"/>
                    <a:pt x="53" y="0"/>
                  </a:cubicBezTo>
                  <a:cubicBezTo>
                    <a:pt x="51" y="0"/>
                    <a:pt x="52" y="1"/>
                    <a:pt x="53" y="2"/>
                  </a:cubicBezTo>
                  <a:cubicBezTo>
                    <a:pt x="53" y="20"/>
                    <a:pt x="51" y="37"/>
                    <a:pt x="45" y="53"/>
                  </a:cubicBezTo>
                  <a:cubicBezTo>
                    <a:pt x="32" y="90"/>
                    <a:pt x="19" y="126"/>
                    <a:pt x="7" y="163"/>
                  </a:cubicBezTo>
                  <a:cubicBezTo>
                    <a:pt x="5" y="169"/>
                    <a:pt x="2" y="176"/>
                    <a:pt x="0" y="183"/>
                  </a:cubicBezTo>
                  <a:cubicBezTo>
                    <a:pt x="11" y="177"/>
                    <a:pt x="21" y="169"/>
                    <a:pt x="29" y="160"/>
                  </a:cubicBezTo>
                  <a:cubicBezTo>
                    <a:pt x="57" y="131"/>
                    <a:pt x="71" y="96"/>
                    <a:pt x="69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58" name="Oval 44">
              <a:extLst>
                <a:ext uri="{FF2B5EF4-FFF2-40B4-BE49-F238E27FC236}">
                  <a16:creationId xmlns:a16="http://schemas.microsoft.com/office/drawing/2014/main" id="{76CD9A82-EAA9-4C3B-8CBD-5DCEC06903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9212" y="2107736"/>
              <a:ext cx="687096" cy="692821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59" name="Freeform 45">
              <a:extLst>
                <a:ext uri="{FF2B5EF4-FFF2-40B4-BE49-F238E27FC236}">
                  <a16:creationId xmlns:a16="http://schemas.microsoft.com/office/drawing/2014/main" id="{56DA3C08-EEAE-4543-ABD0-9470C863EB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04954" y="2264623"/>
              <a:ext cx="374467" cy="377902"/>
            </a:xfrm>
            <a:custGeom>
              <a:avLst/>
              <a:gdLst>
                <a:gd name="T0" fmla="*/ 260 w 299"/>
                <a:gd name="T1" fmla="*/ 0 h 299"/>
                <a:gd name="T2" fmla="*/ 40 w 299"/>
                <a:gd name="T3" fmla="*/ 0 h 299"/>
                <a:gd name="T4" fmla="*/ 0 w 299"/>
                <a:gd name="T5" fmla="*/ 40 h 299"/>
                <a:gd name="T6" fmla="*/ 0 w 299"/>
                <a:gd name="T7" fmla="*/ 150 h 299"/>
                <a:gd name="T8" fmla="*/ 0 w 299"/>
                <a:gd name="T9" fmla="*/ 260 h 299"/>
                <a:gd name="T10" fmla="*/ 39 w 299"/>
                <a:gd name="T11" fmla="*/ 299 h 299"/>
                <a:gd name="T12" fmla="*/ 260 w 299"/>
                <a:gd name="T13" fmla="*/ 299 h 299"/>
                <a:gd name="T14" fmla="*/ 299 w 299"/>
                <a:gd name="T15" fmla="*/ 260 h 299"/>
                <a:gd name="T16" fmla="*/ 299 w 299"/>
                <a:gd name="T17" fmla="*/ 40 h 299"/>
                <a:gd name="T18" fmla="*/ 260 w 299"/>
                <a:gd name="T19" fmla="*/ 0 h 299"/>
                <a:gd name="T20" fmla="*/ 236 w 299"/>
                <a:gd name="T21" fmla="*/ 34 h 299"/>
                <a:gd name="T22" fmla="*/ 265 w 299"/>
                <a:gd name="T23" fmla="*/ 64 h 299"/>
                <a:gd name="T24" fmla="*/ 236 w 299"/>
                <a:gd name="T25" fmla="*/ 93 h 299"/>
                <a:gd name="T26" fmla="*/ 207 w 299"/>
                <a:gd name="T27" fmla="*/ 63 h 299"/>
                <a:gd name="T28" fmla="*/ 236 w 299"/>
                <a:gd name="T29" fmla="*/ 34 h 299"/>
                <a:gd name="T30" fmla="*/ 150 w 299"/>
                <a:gd name="T31" fmla="*/ 92 h 299"/>
                <a:gd name="T32" fmla="*/ 208 w 299"/>
                <a:gd name="T33" fmla="*/ 150 h 299"/>
                <a:gd name="T34" fmla="*/ 149 w 299"/>
                <a:gd name="T35" fmla="*/ 208 h 299"/>
                <a:gd name="T36" fmla="*/ 92 w 299"/>
                <a:gd name="T37" fmla="*/ 149 h 299"/>
                <a:gd name="T38" fmla="*/ 150 w 299"/>
                <a:gd name="T39" fmla="*/ 92 h 299"/>
                <a:gd name="T40" fmla="*/ 265 w 299"/>
                <a:gd name="T41" fmla="*/ 248 h 299"/>
                <a:gd name="T42" fmla="*/ 247 w 299"/>
                <a:gd name="T43" fmla="*/ 265 h 299"/>
                <a:gd name="T44" fmla="*/ 150 w 299"/>
                <a:gd name="T45" fmla="*/ 265 h 299"/>
                <a:gd name="T46" fmla="*/ 52 w 299"/>
                <a:gd name="T47" fmla="*/ 265 h 299"/>
                <a:gd name="T48" fmla="*/ 34 w 299"/>
                <a:gd name="T49" fmla="*/ 248 h 299"/>
                <a:gd name="T50" fmla="*/ 34 w 299"/>
                <a:gd name="T51" fmla="*/ 138 h 299"/>
                <a:gd name="T52" fmla="*/ 46 w 299"/>
                <a:gd name="T53" fmla="*/ 126 h 299"/>
                <a:gd name="T54" fmla="*/ 58 w 299"/>
                <a:gd name="T55" fmla="*/ 140 h 299"/>
                <a:gd name="T56" fmla="*/ 131 w 299"/>
                <a:gd name="T57" fmla="*/ 240 h 299"/>
                <a:gd name="T58" fmla="*/ 238 w 299"/>
                <a:gd name="T59" fmla="*/ 176 h 299"/>
                <a:gd name="T60" fmla="*/ 240 w 299"/>
                <a:gd name="T61" fmla="*/ 133 h 299"/>
                <a:gd name="T62" fmla="*/ 245 w 299"/>
                <a:gd name="T63" fmla="*/ 126 h 299"/>
                <a:gd name="T64" fmla="*/ 265 w 299"/>
                <a:gd name="T65" fmla="*/ 146 h 299"/>
                <a:gd name="T66" fmla="*/ 265 w 299"/>
                <a:gd name="T67" fmla="*/ 248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99" h="299">
                  <a:moveTo>
                    <a:pt x="260" y="0"/>
                  </a:moveTo>
                  <a:cubicBezTo>
                    <a:pt x="187" y="0"/>
                    <a:pt x="113" y="0"/>
                    <a:pt x="40" y="0"/>
                  </a:cubicBezTo>
                  <a:cubicBezTo>
                    <a:pt x="14" y="0"/>
                    <a:pt x="0" y="14"/>
                    <a:pt x="0" y="40"/>
                  </a:cubicBezTo>
                  <a:cubicBezTo>
                    <a:pt x="0" y="76"/>
                    <a:pt x="0" y="113"/>
                    <a:pt x="0" y="150"/>
                  </a:cubicBezTo>
                  <a:cubicBezTo>
                    <a:pt x="0" y="187"/>
                    <a:pt x="0" y="223"/>
                    <a:pt x="0" y="260"/>
                  </a:cubicBezTo>
                  <a:cubicBezTo>
                    <a:pt x="0" y="285"/>
                    <a:pt x="14" y="299"/>
                    <a:pt x="39" y="299"/>
                  </a:cubicBezTo>
                  <a:cubicBezTo>
                    <a:pt x="113" y="299"/>
                    <a:pt x="186" y="299"/>
                    <a:pt x="260" y="299"/>
                  </a:cubicBezTo>
                  <a:cubicBezTo>
                    <a:pt x="286" y="299"/>
                    <a:pt x="299" y="286"/>
                    <a:pt x="299" y="260"/>
                  </a:cubicBezTo>
                  <a:cubicBezTo>
                    <a:pt x="299" y="187"/>
                    <a:pt x="299" y="113"/>
                    <a:pt x="299" y="40"/>
                  </a:cubicBezTo>
                  <a:cubicBezTo>
                    <a:pt x="299" y="14"/>
                    <a:pt x="286" y="0"/>
                    <a:pt x="260" y="0"/>
                  </a:cubicBezTo>
                  <a:close/>
                  <a:moveTo>
                    <a:pt x="236" y="34"/>
                  </a:moveTo>
                  <a:cubicBezTo>
                    <a:pt x="265" y="34"/>
                    <a:pt x="265" y="34"/>
                    <a:pt x="265" y="64"/>
                  </a:cubicBezTo>
                  <a:cubicBezTo>
                    <a:pt x="265" y="93"/>
                    <a:pt x="265" y="93"/>
                    <a:pt x="236" y="93"/>
                  </a:cubicBezTo>
                  <a:cubicBezTo>
                    <a:pt x="207" y="93"/>
                    <a:pt x="207" y="93"/>
                    <a:pt x="207" y="63"/>
                  </a:cubicBezTo>
                  <a:cubicBezTo>
                    <a:pt x="207" y="34"/>
                    <a:pt x="207" y="34"/>
                    <a:pt x="236" y="34"/>
                  </a:cubicBezTo>
                  <a:close/>
                  <a:moveTo>
                    <a:pt x="150" y="92"/>
                  </a:moveTo>
                  <a:cubicBezTo>
                    <a:pt x="181" y="92"/>
                    <a:pt x="208" y="119"/>
                    <a:pt x="208" y="150"/>
                  </a:cubicBezTo>
                  <a:cubicBezTo>
                    <a:pt x="207" y="181"/>
                    <a:pt x="180" y="208"/>
                    <a:pt x="149" y="208"/>
                  </a:cubicBezTo>
                  <a:cubicBezTo>
                    <a:pt x="118" y="207"/>
                    <a:pt x="91" y="180"/>
                    <a:pt x="92" y="149"/>
                  </a:cubicBezTo>
                  <a:cubicBezTo>
                    <a:pt x="92" y="118"/>
                    <a:pt x="119" y="92"/>
                    <a:pt x="150" y="92"/>
                  </a:cubicBezTo>
                  <a:close/>
                  <a:moveTo>
                    <a:pt x="265" y="248"/>
                  </a:moveTo>
                  <a:cubicBezTo>
                    <a:pt x="265" y="261"/>
                    <a:pt x="262" y="265"/>
                    <a:pt x="247" y="265"/>
                  </a:cubicBezTo>
                  <a:cubicBezTo>
                    <a:pt x="215" y="265"/>
                    <a:pt x="182" y="265"/>
                    <a:pt x="150" y="265"/>
                  </a:cubicBezTo>
                  <a:cubicBezTo>
                    <a:pt x="117" y="265"/>
                    <a:pt x="84" y="265"/>
                    <a:pt x="52" y="265"/>
                  </a:cubicBezTo>
                  <a:cubicBezTo>
                    <a:pt x="38" y="265"/>
                    <a:pt x="34" y="261"/>
                    <a:pt x="34" y="248"/>
                  </a:cubicBezTo>
                  <a:cubicBezTo>
                    <a:pt x="34" y="211"/>
                    <a:pt x="34" y="175"/>
                    <a:pt x="34" y="138"/>
                  </a:cubicBezTo>
                  <a:cubicBezTo>
                    <a:pt x="34" y="128"/>
                    <a:pt x="37" y="126"/>
                    <a:pt x="46" y="126"/>
                  </a:cubicBezTo>
                  <a:cubicBezTo>
                    <a:pt x="60" y="127"/>
                    <a:pt x="60" y="126"/>
                    <a:pt x="58" y="140"/>
                  </a:cubicBezTo>
                  <a:cubicBezTo>
                    <a:pt x="53" y="187"/>
                    <a:pt x="85" y="231"/>
                    <a:pt x="131" y="240"/>
                  </a:cubicBezTo>
                  <a:cubicBezTo>
                    <a:pt x="178" y="249"/>
                    <a:pt x="225" y="221"/>
                    <a:pt x="238" y="176"/>
                  </a:cubicBezTo>
                  <a:cubicBezTo>
                    <a:pt x="242" y="161"/>
                    <a:pt x="243" y="147"/>
                    <a:pt x="240" y="133"/>
                  </a:cubicBezTo>
                  <a:cubicBezTo>
                    <a:pt x="239" y="128"/>
                    <a:pt x="240" y="127"/>
                    <a:pt x="245" y="126"/>
                  </a:cubicBezTo>
                  <a:cubicBezTo>
                    <a:pt x="265" y="125"/>
                    <a:pt x="265" y="125"/>
                    <a:pt x="265" y="146"/>
                  </a:cubicBezTo>
                  <a:cubicBezTo>
                    <a:pt x="265" y="180"/>
                    <a:pt x="265" y="214"/>
                    <a:pt x="265" y="2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60" name="Oval 46">
              <a:extLst>
                <a:ext uri="{FF2B5EF4-FFF2-40B4-BE49-F238E27FC236}">
                  <a16:creationId xmlns:a16="http://schemas.microsoft.com/office/drawing/2014/main" id="{8E43302F-702D-436D-8265-DC40F022A4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9086" y="3086847"/>
              <a:ext cx="980256" cy="98827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61" name="Freeform 47">
              <a:extLst>
                <a:ext uri="{FF2B5EF4-FFF2-40B4-BE49-F238E27FC236}">
                  <a16:creationId xmlns:a16="http://schemas.microsoft.com/office/drawing/2014/main" id="{EEB042CD-C728-421D-8FB0-174E7F0C1F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360" y="3321605"/>
              <a:ext cx="558838" cy="521047"/>
            </a:xfrm>
            <a:custGeom>
              <a:avLst/>
              <a:gdLst>
                <a:gd name="T0" fmla="*/ 338 w 447"/>
                <a:gd name="T1" fmla="*/ 413 h 413"/>
                <a:gd name="T2" fmla="*/ 293 w 447"/>
                <a:gd name="T3" fmla="*/ 405 h 413"/>
                <a:gd name="T4" fmla="*/ 59 w 447"/>
                <a:gd name="T5" fmla="*/ 233 h 413"/>
                <a:gd name="T6" fmla="*/ 8 w 447"/>
                <a:gd name="T7" fmla="*/ 131 h 413"/>
                <a:gd name="T8" fmla="*/ 48 w 447"/>
                <a:gd name="T9" fmla="*/ 15 h 413"/>
                <a:gd name="T10" fmla="*/ 105 w 447"/>
                <a:gd name="T11" fmla="*/ 7 h 413"/>
                <a:gd name="T12" fmla="*/ 115 w 447"/>
                <a:gd name="T13" fmla="*/ 18 h 413"/>
                <a:gd name="T14" fmla="*/ 153 w 447"/>
                <a:gd name="T15" fmla="*/ 107 h 413"/>
                <a:gd name="T16" fmla="*/ 151 w 447"/>
                <a:gd name="T17" fmla="*/ 124 h 413"/>
                <a:gd name="T18" fmla="*/ 125 w 447"/>
                <a:gd name="T19" fmla="*/ 160 h 413"/>
                <a:gd name="T20" fmla="*/ 122 w 447"/>
                <a:gd name="T21" fmla="*/ 185 h 413"/>
                <a:gd name="T22" fmla="*/ 270 w 447"/>
                <a:gd name="T23" fmla="*/ 311 h 413"/>
                <a:gd name="T24" fmla="*/ 292 w 447"/>
                <a:gd name="T25" fmla="*/ 306 h 413"/>
                <a:gd name="T26" fmla="*/ 324 w 447"/>
                <a:gd name="T27" fmla="*/ 266 h 413"/>
                <a:gd name="T28" fmla="*/ 349 w 447"/>
                <a:gd name="T29" fmla="*/ 260 h 413"/>
                <a:gd name="T30" fmla="*/ 412 w 447"/>
                <a:gd name="T31" fmla="*/ 289 h 413"/>
                <a:gd name="T32" fmla="*/ 426 w 447"/>
                <a:gd name="T33" fmla="*/ 296 h 413"/>
                <a:gd name="T34" fmla="*/ 445 w 447"/>
                <a:gd name="T35" fmla="*/ 331 h 413"/>
                <a:gd name="T36" fmla="*/ 366 w 447"/>
                <a:gd name="T37" fmla="*/ 410 h 413"/>
                <a:gd name="T38" fmla="*/ 338 w 447"/>
                <a:gd name="T39" fmla="*/ 413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7" h="413">
                  <a:moveTo>
                    <a:pt x="338" y="413"/>
                  </a:moveTo>
                  <a:cubicBezTo>
                    <a:pt x="323" y="413"/>
                    <a:pt x="308" y="410"/>
                    <a:pt x="293" y="405"/>
                  </a:cubicBezTo>
                  <a:cubicBezTo>
                    <a:pt x="194" y="377"/>
                    <a:pt x="119" y="315"/>
                    <a:pt x="59" y="233"/>
                  </a:cubicBezTo>
                  <a:cubicBezTo>
                    <a:pt x="36" y="202"/>
                    <a:pt x="15" y="170"/>
                    <a:pt x="8" y="131"/>
                  </a:cubicBezTo>
                  <a:cubicBezTo>
                    <a:pt x="0" y="85"/>
                    <a:pt x="13" y="46"/>
                    <a:pt x="48" y="15"/>
                  </a:cubicBezTo>
                  <a:cubicBezTo>
                    <a:pt x="58" y="5"/>
                    <a:pt x="92" y="0"/>
                    <a:pt x="105" y="7"/>
                  </a:cubicBezTo>
                  <a:cubicBezTo>
                    <a:pt x="110" y="9"/>
                    <a:pt x="113" y="13"/>
                    <a:pt x="115" y="18"/>
                  </a:cubicBezTo>
                  <a:cubicBezTo>
                    <a:pt x="128" y="48"/>
                    <a:pt x="140" y="77"/>
                    <a:pt x="153" y="107"/>
                  </a:cubicBezTo>
                  <a:cubicBezTo>
                    <a:pt x="155" y="113"/>
                    <a:pt x="154" y="119"/>
                    <a:pt x="151" y="124"/>
                  </a:cubicBezTo>
                  <a:cubicBezTo>
                    <a:pt x="145" y="138"/>
                    <a:pt x="135" y="149"/>
                    <a:pt x="125" y="160"/>
                  </a:cubicBezTo>
                  <a:cubicBezTo>
                    <a:pt x="117" y="168"/>
                    <a:pt x="116" y="176"/>
                    <a:pt x="122" y="185"/>
                  </a:cubicBezTo>
                  <a:cubicBezTo>
                    <a:pt x="157" y="243"/>
                    <a:pt x="206" y="286"/>
                    <a:pt x="270" y="311"/>
                  </a:cubicBezTo>
                  <a:cubicBezTo>
                    <a:pt x="279" y="315"/>
                    <a:pt x="286" y="314"/>
                    <a:pt x="292" y="306"/>
                  </a:cubicBezTo>
                  <a:cubicBezTo>
                    <a:pt x="303" y="293"/>
                    <a:pt x="314" y="280"/>
                    <a:pt x="324" y="266"/>
                  </a:cubicBezTo>
                  <a:cubicBezTo>
                    <a:pt x="331" y="257"/>
                    <a:pt x="339" y="255"/>
                    <a:pt x="349" y="260"/>
                  </a:cubicBezTo>
                  <a:cubicBezTo>
                    <a:pt x="370" y="269"/>
                    <a:pt x="391" y="280"/>
                    <a:pt x="412" y="289"/>
                  </a:cubicBezTo>
                  <a:cubicBezTo>
                    <a:pt x="416" y="292"/>
                    <a:pt x="421" y="294"/>
                    <a:pt x="426" y="296"/>
                  </a:cubicBezTo>
                  <a:cubicBezTo>
                    <a:pt x="447" y="307"/>
                    <a:pt x="447" y="307"/>
                    <a:pt x="445" y="331"/>
                  </a:cubicBezTo>
                  <a:cubicBezTo>
                    <a:pt x="441" y="376"/>
                    <a:pt x="407" y="399"/>
                    <a:pt x="366" y="410"/>
                  </a:cubicBezTo>
                  <a:cubicBezTo>
                    <a:pt x="357" y="413"/>
                    <a:pt x="348" y="413"/>
                    <a:pt x="338" y="4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62" name="Freeform 48">
              <a:extLst>
                <a:ext uri="{FF2B5EF4-FFF2-40B4-BE49-F238E27FC236}">
                  <a16:creationId xmlns:a16="http://schemas.microsoft.com/office/drawing/2014/main" id="{589DF2C6-57C5-47BA-B6F0-0C7121E20C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0359" y="3319314"/>
              <a:ext cx="258806" cy="223306"/>
            </a:xfrm>
            <a:custGeom>
              <a:avLst/>
              <a:gdLst>
                <a:gd name="T0" fmla="*/ 151 w 207"/>
                <a:gd name="T1" fmla="*/ 60 h 177"/>
                <a:gd name="T2" fmla="*/ 189 w 207"/>
                <a:gd name="T3" fmla="*/ 113 h 177"/>
                <a:gd name="T4" fmla="*/ 205 w 207"/>
                <a:gd name="T5" fmla="*/ 164 h 177"/>
                <a:gd name="T6" fmla="*/ 203 w 207"/>
                <a:gd name="T7" fmla="*/ 174 h 177"/>
                <a:gd name="T8" fmla="*/ 175 w 207"/>
                <a:gd name="T9" fmla="*/ 176 h 177"/>
                <a:gd name="T10" fmla="*/ 170 w 207"/>
                <a:gd name="T11" fmla="*/ 172 h 177"/>
                <a:gd name="T12" fmla="*/ 129 w 207"/>
                <a:gd name="T13" fmla="*/ 86 h 177"/>
                <a:gd name="T14" fmla="*/ 7 w 207"/>
                <a:gd name="T15" fmla="*/ 36 h 177"/>
                <a:gd name="T16" fmla="*/ 1 w 207"/>
                <a:gd name="T17" fmla="*/ 36 h 177"/>
                <a:gd name="T18" fmla="*/ 0 w 207"/>
                <a:gd name="T19" fmla="*/ 4 h 177"/>
                <a:gd name="T20" fmla="*/ 9 w 207"/>
                <a:gd name="T21" fmla="*/ 0 h 177"/>
                <a:gd name="T22" fmla="*/ 68 w 207"/>
                <a:gd name="T23" fmla="*/ 8 h 177"/>
                <a:gd name="T24" fmla="*/ 112 w 207"/>
                <a:gd name="T25" fmla="*/ 28 h 177"/>
                <a:gd name="T26" fmla="*/ 124 w 207"/>
                <a:gd name="T27" fmla="*/ 37 h 177"/>
                <a:gd name="T28" fmla="*/ 137 w 207"/>
                <a:gd name="T29" fmla="*/ 48 h 177"/>
                <a:gd name="T30" fmla="*/ 151 w 207"/>
                <a:gd name="T31" fmla="*/ 6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7" h="177">
                  <a:moveTo>
                    <a:pt x="151" y="60"/>
                  </a:moveTo>
                  <a:cubicBezTo>
                    <a:pt x="168" y="75"/>
                    <a:pt x="180" y="94"/>
                    <a:pt x="189" y="113"/>
                  </a:cubicBezTo>
                  <a:cubicBezTo>
                    <a:pt x="197" y="130"/>
                    <a:pt x="202" y="147"/>
                    <a:pt x="205" y="164"/>
                  </a:cubicBezTo>
                  <a:cubicBezTo>
                    <a:pt x="205" y="168"/>
                    <a:pt x="207" y="171"/>
                    <a:pt x="203" y="174"/>
                  </a:cubicBezTo>
                  <a:cubicBezTo>
                    <a:pt x="194" y="175"/>
                    <a:pt x="184" y="175"/>
                    <a:pt x="175" y="176"/>
                  </a:cubicBezTo>
                  <a:cubicBezTo>
                    <a:pt x="171" y="177"/>
                    <a:pt x="170" y="176"/>
                    <a:pt x="170" y="172"/>
                  </a:cubicBezTo>
                  <a:cubicBezTo>
                    <a:pt x="165" y="139"/>
                    <a:pt x="152" y="111"/>
                    <a:pt x="129" y="86"/>
                  </a:cubicBezTo>
                  <a:cubicBezTo>
                    <a:pt x="96" y="52"/>
                    <a:pt x="55" y="34"/>
                    <a:pt x="7" y="36"/>
                  </a:cubicBezTo>
                  <a:cubicBezTo>
                    <a:pt x="6" y="36"/>
                    <a:pt x="5" y="36"/>
                    <a:pt x="1" y="36"/>
                  </a:cubicBezTo>
                  <a:cubicBezTo>
                    <a:pt x="1" y="25"/>
                    <a:pt x="0" y="14"/>
                    <a:pt x="0" y="4"/>
                  </a:cubicBezTo>
                  <a:cubicBezTo>
                    <a:pt x="2" y="0"/>
                    <a:pt x="6" y="1"/>
                    <a:pt x="9" y="0"/>
                  </a:cubicBezTo>
                  <a:cubicBezTo>
                    <a:pt x="29" y="0"/>
                    <a:pt x="49" y="3"/>
                    <a:pt x="68" y="8"/>
                  </a:cubicBezTo>
                  <a:cubicBezTo>
                    <a:pt x="83" y="13"/>
                    <a:pt x="98" y="19"/>
                    <a:pt x="112" y="28"/>
                  </a:cubicBezTo>
                  <a:cubicBezTo>
                    <a:pt x="116" y="31"/>
                    <a:pt x="120" y="34"/>
                    <a:pt x="124" y="37"/>
                  </a:cubicBezTo>
                  <a:cubicBezTo>
                    <a:pt x="127" y="40"/>
                    <a:pt x="133" y="45"/>
                    <a:pt x="137" y="48"/>
                  </a:cubicBezTo>
                  <a:cubicBezTo>
                    <a:pt x="140" y="51"/>
                    <a:pt x="148" y="57"/>
                    <a:pt x="151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63" name="Freeform 49">
              <a:extLst>
                <a:ext uri="{FF2B5EF4-FFF2-40B4-BE49-F238E27FC236}">
                  <a16:creationId xmlns:a16="http://schemas.microsoft.com/office/drawing/2014/main" id="{7A092CF6-4368-4E63-8E82-7B22D7CAA2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7230" y="3384588"/>
              <a:ext cx="184371" cy="162613"/>
            </a:xfrm>
            <a:custGeom>
              <a:avLst/>
              <a:gdLst>
                <a:gd name="T0" fmla="*/ 99 w 148"/>
                <a:gd name="T1" fmla="*/ 35 h 129"/>
                <a:gd name="T2" fmla="*/ 147 w 148"/>
                <a:gd name="T3" fmla="*/ 121 h 129"/>
                <a:gd name="T4" fmla="*/ 143 w 148"/>
                <a:gd name="T5" fmla="*/ 127 h 129"/>
                <a:gd name="T6" fmla="*/ 117 w 148"/>
                <a:gd name="T7" fmla="*/ 129 h 129"/>
                <a:gd name="T8" fmla="*/ 113 w 148"/>
                <a:gd name="T9" fmla="*/ 126 h 129"/>
                <a:gd name="T10" fmla="*/ 69 w 148"/>
                <a:gd name="T11" fmla="*/ 54 h 129"/>
                <a:gd name="T12" fmla="*/ 7 w 148"/>
                <a:gd name="T13" fmla="*/ 36 h 129"/>
                <a:gd name="T14" fmla="*/ 2 w 148"/>
                <a:gd name="T15" fmla="*/ 31 h 129"/>
                <a:gd name="T16" fmla="*/ 0 w 148"/>
                <a:gd name="T17" fmla="*/ 5 h 129"/>
                <a:gd name="T18" fmla="*/ 3 w 148"/>
                <a:gd name="T19" fmla="*/ 1 h 129"/>
                <a:gd name="T20" fmla="*/ 99 w 148"/>
                <a:gd name="T21" fmla="*/ 35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8" h="129">
                  <a:moveTo>
                    <a:pt x="99" y="35"/>
                  </a:moveTo>
                  <a:cubicBezTo>
                    <a:pt x="126" y="58"/>
                    <a:pt x="142" y="86"/>
                    <a:pt x="147" y="121"/>
                  </a:cubicBezTo>
                  <a:cubicBezTo>
                    <a:pt x="148" y="125"/>
                    <a:pt x="147" y="127"/>
                    <a:pt x="143" y="127"/>
                  </a:cubicBezTo>
                  <a:cubicBezTo>
                    <a:pt x="134" y="127"/>
                    <a:pt x="126" y="128"/>
                    <a:pt x="117" y="129"/>
                  </a:cubicBezTo>
                  <a:cubicBezTo>
                    <a:pt x="115" y="129"/>
                    <a:pt x="114" y="129"/>
                    <a:pt x="113" y="126"/>
                  </a:cubicBezTo>
                  <a:cubicBezTo>
                    <a:pt x="109" y="96"/>
                    <a:pt x="94" y="72"/>
                    <a:pt x="69" y="54"/>
                  </a:cubicBezTo>
                  <a:cubicBezTo>
                    <a:pt x="51" y="41"/>
                    <a:pt x="30" y="35"/>
                    <a:pt x="7" y="36"/>
                  </a:cubicBezTo>
                  <a:cubicBezTo>
                    <a:pt x="3" y="36"/>
                    <a:pt x="2" y="35"/>
                    <a:pt x="2" y="31"/>
                  </a:cubicBezTo>
                  <a:cubicBezTo>
                    <a:pt x="2" y="23"/>
                    <a:pt x="1" y="14"/>
                    <a:pt x="0" y="5"/>
                  </a:cubicBezTo>
                  <a:cubicBezTo>
                    <a:pt x="0" y="2"/>
                    <a:pt x="0" y="1"/>
                    <a:pt x="3" y="1"/>
                  </a:cubicBezTo>
                  <a:cubicBezTo>
                    <a:pt x="39" y="0"/>
                    <a:pt x="71" y="12"/>
                    <a:pt x="99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64" name="Freeform 50">
              <a:extLst>
                <a:ext uri="{FF2B5EF4-FFF2-40B4-BE49-F238E27FC236}">
                  <a16:creationId xmlns:a16="http://schemas.microsoft.com/office/drawing/2014/main" id="{FF565B26-9E71-44A8-9CF9-85220F99AF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1811" y="3447572"/>
              <a:ext cx="114516" cy="104209"/>
            </a:xfrm>
            <a:custGeom>
              <a:avLst/>
              <a:gdLst>
                <a:gd name="T0" fmla="*/ 60 w 92"/>
                <a:gd name="T1" fmla="*/ 83 h 83"/>
                <a:gd name="T2" fmla="*/ 7 w 92"/>
                <a:gd name="T3" fmla="*/ 35 h 83"/>
                <a:gd name="T4" fmla="*/ 2 w 92"/>
                <a:gd name="T5" fmla="*/ 32 h 83"/>
                <a:gd name="T6" fmla="*/ 0 w 92"/>
                <a:gd name="T7" fmla="*/ 6 h 83"/>
                <a:gd name="T8" fmla="*/ 3 w 92"/>
                <a:gd name="T9" fmla="*/ 3 h 83"/>
                <a:gd name="T10" fmla="*/ 92 w 92"/>
                <a:gd name="T11" fmla="*/ 78 h 83"/>
                <a:gd name="T12" fmla="*/ 89 w 92"/>
                <a:gd name="T13" fmla="*/ 81 h 83"/>
                <a:gd name="T14" fmla="*/ 60 w 92"/>
                <a:gd name="T1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83">
                  <a:moveTo>
                    <a:pt x="60" y="83"/>
                  </a:moveTo>
                  <a:cubicBezTo>
                    <a:pt x="56" y="55"/>
                    <a:pt x="34" y="36"/>
                    <a:pt x="7" y="35"/>
                  </a:cubicBezTo>
                  <a:cubicBezTo>
                    <a:pt x="4" y="35"/>
                    <a:pt x="3" y="35"/>
                    <a:pt x="2" y="32"/>
                  </a:cubicBezTo>
                  <a:cubicBezTo>
                    <a:pt x="2" y="24"/>
                    <a:pt x="1" y="15"/>
                    <a:pt x="0" y="6"/>
                  </a:cubicBezTo>
                  <a:cubicBezTo>
                    <a:pt x="0" y="4"/>
                    <a:pt x="0" y="3"/>
                    <a:pt x="3" y="3"/>
                  </a:cubicBezTo>
                  <a:cubicBezTo>
                    <a:pt x="45" y="0"/>
                    <a:pt x="88" y="36"/>
                    <a:pt x="92" y="78"/>
                  </a:cubicBezTo>
                  <a:cubicBezTo>
                    <a:pt x="92" y="80"/>
                    <a:pt x="91" y="81"/>
                    <a:pt x="89" y="81"/>
                  </a:cubicBezTo>
                  <a:cubicBezTo>
                    <a:pt x="80" y="82"/>
                    <a:pt x="70" y="82"/>
                    <a:pt x="60" y="8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65" name="Oval 51">
              <a:extLst>
                <a:ext uri="{FF2B5EF4-FFF2-40B4-BE49-F238E27FC236}">
                  <a16:creationId xmlns:a16="http://schemas.microsoft.com/office/drawing/2014/main" id="{A384E503-28EF-40E4-9DBE-FEB524E7F9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6862" y="2980347"/>
              <a:ext cx="490128" cy="49356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66" name="Freeform 52">
              <a:extLst>
                <a:ext uri="{FF2B5EF4-FFF2-40B4-BE49-F238E27FC236}">
                  <a16:creationId xmlns:a16="http://schemas.microsoft.com/office/drawing/2014/main" id="{E2F4C734-F9CC-49DD-A438-3D48A8F620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55426" y="3123492"/>
              <a:ext cx="38935" cy="206129"/>
            </a:xfrm>
            <a:custGeom>
              <a:avLst/>
              <a:gdLst>
                <a:gd name="T0" fmla="*/ 0 w 34"/>
                <a:gd name="T1" fmla="*/ 32 h 180"/>
                <a:gd name="T2" fmla="*/ 0 w 34"/>
                <a:gd name="T3" fmla="*/ 0 h 180"/>
                <a:gd name="T4" fmla="*/ 34 w 34"/>
                <a:gd name="T5" fmla="*/ 0 h 180"/>
                <a:gd name="T6" fmla="*/ 34 w 34"/>
                <a:gd name="T7" fmla="*/ 32 h 180"/>
                <a:gd name="T8" fmla="*/ 0 w 34"/>
                <a:gd name="T9" fmla="*/ 32 h 180"/>
                <a:gd name="T10" fmla="*/ 0 w 34"/>
                <a:gd name="T11" fmla="*/ 180 h 180"/>
                <a:gd name="T12" fmla="*/ 0 w 34"/>
                <a:gd name="T13" fmla="*/ 50 h 180"/>
                <a:gd name="T14" fmla="*/ 34 w 34"/>
                <a:gd name="T15" fmla="*/ 50 h 180"/>
                <a:gd name="T16" fmla="*/ 34 w 34"/>
                <a:gd name="T17" fmla="*/ 180 h 180"/>
                <a:gd name="T18" fmla="*/ 0 w 34"/>
                <a:gd name="T1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180">
                  <a:moveTo>
                    <a:pt x="0" y="32"/>
                  </a:moveTo>
                  <a:lnTo>
                    <a:pt x="0" y="0"/>
                  </a:lnTo>
                  <a:lnTo>
                    <a:pt x="34" y="0"/>
                  </a:lnTo>
                  <a:lnTo>
                    <a:pt x="34" y="32"/>
                  </a:lnTo>
                  <a:lnTo>
                    <a:pt x="0" y="32"/>
                  </a:lnTo>
                  <a:close/>
                  <a:moveTo>
                    <a:pt x="0" y="180"/>
                  </a:moveTo>
                  <a:lnTo>
                    <a:pt x="0" y="50"/>
                  </a:lnTo>
                  <a:lnTo>
                    <a:pt x="34" y="50"/>
                  </a:lnTo>
                  <a:lnTo>
                    <a:pt x="34" y="180"/>
                  </a:lnTo>
                  <a:lnTo>
                    <a:pt x="0" y="1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67" name="Freeform 53">
              <a:extLst>
                <a:ext uri="{FF2B5EF4-FFF2-40B4-BE49-F238E27FC236}">
                  <a16:creationId xmlns:a16="http://schemas.microsoft.com/office/drawing/2014/main" id="{4E820B7C-BB2F-4583-A6B1-01432FDD4E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4442" y="3177315"/>
              <a:ext cx="133984" cy="152306"/>
            </a:xfrm>
            <a:custGeom>
              <a:avLst/>
              <a:gdLst>
                <a:gd name="T0" fmla="*/ 107 w 107"/>
                <a:gd name="T1" fmla="*/ 120 h 120"/>
                <a:gd name="T2" fmla="*/ 76 w 107"/>
                <a:gd name="T3" fmla="*/ 120 h 120"/>
                <a:gd name="T4" fmla="*/ 76 w 107"/>
                <a:gd name="T5" fmla="*/ 60 h 120"/>
                <a:gd name="T6" fmla="*/ 74 w 107"/>
                <a:gd name="T7" fmla="*/ 35 h 120"/>
                <a:gd name="T8" fmla="*/ 68 w 107"/>
                <a:gd name="T9" fmla="*/ 27 h 120"/>
                <a:gd name="T10" fmla="*/ 57 w 107"/>
                <a:gd name="T11" fmla="*/ 23 h 120"/>
                <a:gd name="T12" fmla="*/ 42 w 107"/>
                <a:gd name="T13" fmla="*/ 28 h 120"/>
                <a:gd name="T14" fmla="*/ 33 w 107"/>
                <a:gd name="T15" fmla="*/ 40 h 120"/>
                <a:gd name="T16" fmla="*/ 31 w 107"/>
                <a:gd name="T17" fmla="*/ 67 h 120"/>
                <a:gd name="T18" fmla="*/ 31 w 107"/>
                <a:gd name="T19" fmla="*/ 120 h 120"/>
                <a:gd name="T20" fmla="*/ 0 w 107"/>
                <a:gd name="T21" fmla="*/ 120 h 120"/>
                <a:gd name="T22" fmla="*/ 0 w 107"/>
                <a:gd name="T23" fmla="*/ 2 h 120"/>
                <a:gd name="T24" fmla="*/ 29 w 107"/>
                <a:gd name="T25" fmla="*/ 2 h 120"/>
                <a:gd name="T26" fmla="*/ 29 w 107"/>
                <a:gd name="T27" fmla="*/ 20 h 120"/>
                <a:gd name="T28" fmla="*/ 68 w 107"/>
                <a:gd name="T29" fmla="*/ 0 h 120"/>
                <a:gd name="T30" fmla="*/ 86 w 107"/>
                <a:gd name="T31" fmla="*/ 3 h 120"/>
                <a:gd name="T32" fmla="*/ 99 w 107"/>
                <a:gd name="T33" fmla="*/ 13 h 120"/>
                <a:gd name="T34" fmla="*/ 106 w 107"/>
                <a:gd name="T35" fmla="*/ 26 h 120"/>
                <a:gd name="T36" fmla="*/ 107 w 107"/>
                <a:gd name="T37" fmla="*/ 47 h 120"/>
                <a:gd name="T38" fmla="*/ 107 w 107"/>
                <a:gd name="T39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7" h="120">
                  <a:moveTo>
                    <a:pt x="107" y="120"/>
                  </a:moveTo>
                  <a:cubicBezTo>
                    <a:pt x="76" y="120"/>
                    <a:pt x="76" y="120"/>
                    <a:pt x="76" y="120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6" y="47"/>
                    <a:pt x="75" y="39"/>
                    <a:pt x="74" y="35"/>
                  </a:cubicBezTo>
                  <a:cubicBezTo>
                    <a:pt x="73" y="32"/>
                    <a:pt x="70" y="29"/>
                    <a:pt x="68" y="27"/>
                  </a:cubicBezTo>
                  <a:cubicBezTo>
                    <a:pt x="64" y="25"/>
                    <a:pt x="61" y="23"/>
                    <a:pt x="57" y="23"/>
                  </a:cubicBezTo>
                  <a:cubicBezTo>
                    <a:pt x="51" y="23"/>
                    <a:pt x="46" y="25"/>
                    <a:pt x="42" y="28"/>
                  </a:cubicBezTo>
                  <a:cubicBezTo>
                    <a:pt x="38" y="31"/>
                    <a:pt x="35" y="35"/>
                    <a:pt x="33" y="40"/>
                  </a:cubicBezTo>
                  <a:cubicBezTo>
                    <a:pt x="32" y="45"/>
                    <a:pt x="31" y="54"/>
                    <a:pt x="31" y="67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39" y="6"/>
                    <a:pt x="52" y="0"/>
                    <a:pt x="68" y="0"/>
                  </a:cubicBezTo>
                  <a:cubicBezTo>
                    <a:pt x="74" y="0"/>
                    <a:pt x="81" y="1"/>
                    <a:pt x="86" y="3"/>
                  </a:cubicBezTo>
                  <a:cubicBezTo>
                    <a:pt x="92" y="6"/>
                    <a:pt x="96" y="9"/>
                    <a:pt x="99" y="13"/>
                  </a:cubicBezTo>
                  <a:cubicBezTo>
                    <a:pt x="102" y="17"/>
                    <a:pt x="104" y="21"/>
                    <a:pt x="106" y="26"/>
                  </a:cubicBezTo>
                  <a:cubicBezTo>
                    <a:pt x="107" y="31"/>
                    <a:pt x="107" y="38"/>
                    <a:pt x="107" y="47"/>
                  </a:cubicBezTo>
                  <a:lnTo>
                    <a:pt x="107" y="1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68" name="Oval 54">
              <a:extLst>
                <a:ext uri="{FF2B5EF4-FFF2-40B4-BE49-F238E27FC236}">
                  <a16:creationId xmlns:a16="http://schemas.microsoft.com/office/drawing/2014/main" id="{F306CFBE-1D16-40EE-B61D-70113E20A0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8923" y="2832621"/>
              <a:ext cx="854289" cy="86001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69" name="Freeform 55">
              <a:extLst>
                <a:ext uri="{FF2B5EF4-FFF2-40B4-BE49-F238E27FC236}">
                  <a16:creationId xmlns:a16="http://schemas.microsoft.com/office/drawing/2014/main" id="{E65BB448-F1B9-4DC4-B000-2FB9D1BB06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5277" y="3179605"/>
              <a:ext cx="57258" cy="194677"/>
            </a:xfrm>
            <a:custGeom>
              <a:avLst/>
              <a:gdLst>
                <a:gd name="T0" fmla="*/ 23 w 46"/>
                <a:gd name="T1" fmla="*/ 0 h 155"/>
                <a:gd name="T2" fmla="*/ 0 w 46"/>
                <a:gd name="T3" fmla="*/ 22 h 155"/>
                <a:gd name="T4" fmla="*/ 0 w 46"/>
                <a:gd name="T5" fmla="*/ 132 h 155"/>
                <a:gd name="T6" fmla="*/ 23 w 46"/>
                <a:gd name="T7" fmla="*/ 155 h 155"/>
                <a:gd name="T8" fmla="*/ 46 w 46"/>
                <a:gd name="T9" fmla="*/ 132 h 155"/>
                <a:gd name="T10" fmla="*/ 46 w 46"/>
                <a:gd name="T11" fmla="*/ 22 h 155"/>
                <a:gd name="T12" fmla="*/ 23 w 46"/>
                <a:gd name="T13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155">
                  <a:moveTo>
                    <a:pt x="23" y="0"/>
                  </a:moveTo>
                  <a:cubicBezTo>
                    <a:pt x="10" y="0"/>
                    <a:pt x="0" y="10"/>
                    <a:pt x="0" y="22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0" y="145"/>
                    <a:pt x="10" y="155"/>
                    <a:pt x="23" y="155"/>
                  </a:cubicBezTo>
                  <a:cubicBezTo>
                    <a:pt x="35" y="155"/>
                    <a:pt x="46" y="145"/>
                    <a:pt x="46" y="132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46" y="10"/>
                    <a:pt x="35" y="0"/>
                    <a:pt x="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70" name="Freeform 56">
              <a:extLst>
                <a:ext uri="{FF2B5EF4-FFF2-40B4-BE49-F238E27FC236}">
                  <a16:creationId xmlns:a16="http://schemas.microsoft.com/office/drawing/2014/main" id="{9422D14F-E3E8-4831-A938-C4BB63A536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0744" y="3179605"/>
              <a:ext cx="56113" cy="194677"/>
            </a:xfrm>
            <a:custGeom>
              <a:avLst/>
              <a:gdLst>
                <a:gd name="T0" fmla="*/ 22 w 45"/>
                <a:gd name="T1" fmla="*/ 0 h 155"/>
                <a:gd name="T2" fmla="*/ 0 w 45"/>
                <a:gd name="T3" fmla="*/ 22 h 155"/>
                <a:gd name="T4" fmla="*/ 0 w 45"/>
                <a:gd name="T5" fmla="*/ 132 h 155"/>
                <a:gd name="T6" fmla="*/ 22 w 45"/>
                <a:gd name="T7" fmla="*/ 155 h 155"/>
                <a:gd name="T8" fmla="*/ 45 w 45"/>
                <a:gd name="T9" fmla="*/ 132 h 155"/>
                <a:gd name="T10" fmla="*/ 45 w 45"/>
                <a:gd name="T11" fmla="*/ 22 h 155"/>
                <a:gd name="T12" fmla="*/ 22 w 45"/>
                <a:gd name="T13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155">
                  <a:moveTo>
                    <a:pt x="22" y="0"/>
                  </a:moveTo>
                  <a:cubicBezTo>
                    <a:pt x="10" y="0"/>
                    <a:pt x="0" y="10"/>
                    <a:pt x="0" y="22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0" y="145"/>
                    <a:pt x="10" y="155"/>
                    <a:pt x="22" y="155"/>
                  </a:cubicBezTo>
                  <a:cubicBezTo>
                    <a:pt x="35" y="155"/>
                    <a:pt x="45" y="145"/>
                    <a:pt x="45" y="132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45" y="10"/>
                    <a:pt x="35" y="0"/>
                    <a:pt x="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71" name="Freeform 57">
              <a:extLst>
                <a:ext uri="{FF2B5EF4-FFF2-40B4-BE49-F238E27FC236}">
                  <a16:creationId xmlns:a16="http://schemas.microsoft.com/office/drawing/2014/main" id="{8B1D1327-8F40-459E-BB3B-78AB4C8425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7729" y="3179605"/>
              <a:ext cx="337822" cy="399660"/>
            </a:xfrm>
            <a:custGeom>
              <a:avLst/>
              <a:gdLst>
                <a:gd name="T0" fmla="*/ 0 w 270"/>
                <a:gd name="T1" fmla="*/ 0 h 317"/>
                <a:gd name="T2" fmla="*/ 0 w 270"/>
                <a:gd name="T3" fmla="*/ 1 h 317"/>
                <a:gd name="T4" fmla="*/ 0 w 270"/>
                <a:gd name="T5" fmla="*/ 203 h 317"/>
                <a:gd name="T6" fmla="*/ 34 w 270"/>
                <a:gd name="T7" fmla="*/ 237 h 317"/>
                <a:gd name="T8" fmla="*/ 70 w 270"/>
                <a:gd name="T9" fmla="*/ 237 h 317"/>
                <a:gd name="T10" fmla="*/ 70 w 270"/>
                <a:gd name="T11" fmla="*/ 294 h 317"/>
                <a:gd name="T12" fmla="*/ 93 w 270"/>
                <a:gd name="T13" fmla="*/ 317 h 317"/>
                <a:gd name="T14" fmla="*/ 116 w 270"/>
                <a:gd name="T15" fmla="*/ 294 h 317"/>
                <a:gd name="T16" fmla="*/ 116 w 270"/>
                <a:gd name="T17" fmla="*/ 237 h 317"/>
                <a:gd name="T18" fmla="*/ 154 w 270"/>
                <a:gd name="T19" fmla="*/ 237 h 317"/>
                <a:gd name="T20" fmla="*/ 154 w 270"/>
                <a:gd name="T21" fmla="*/ 294 h 317"/>
                <a:gd name="T22" fmla="*/ 177 w 270"/>
                <a:gd name="T23" fmla="*/ 317 h 317"/>
                <a:gd name="T24" fmla="*/ 200 w 270"/>
                <a:gd name="T25" fmla="*/ 294 h 317"/>
                <a:gd name="T26" fmla="*/ 200 w 270"/>
                <a:gd name="T27" fmla="*/ 237 h 317"/>
                <a:gd name="T28" fmla="*/ 236 w 270"/>
                <a:gd name="T29" fmla="*/ 237 h 317"/>
                <a:gd name="T30" fmla="*/ 270 w 270"/>
                <a:gd name="T31" fmla="*/ 203 h 317"/>
                <a:gd name="T32" fmla="*/ 270 w 270"/>
                <a:gd name="T33" fmla="*/ 1 h 317"/>
                <a:gd name="T34" fmla="*/ 270 w 270"/>
                <a:gd name="T35" fmla="*/ 0 h 317"/>
                <a:gd name="T36" fmla="*/ 0 w 270"/>
                <a:gd name="T37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0" h="317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203"/>
                    <a:pt x="0" y="203"/>
                    <a:pt x="0" y="203"/>
                  </a:cubicBezTo>
                  <a:cubicBezTo>
                    <a:pt x="0" y="221"/>
                    <a:pt x="15" y="237"/>
                    <a:pt x="34" y="237"/>
                  </a:cubicBezTo>
                  <a:cubicBezTo>
                    <a:pt x="70" y="237"/>
                    <a:pt x="70" y="237"/>
                    <a:pt x="70" y="237"/>
                  </a:cubicBezTo>
                  <a:cubicBezTo>
                    <a:pt x="70" y="294"/>
                    <a:pt x="70" y="294"/>
                    <a:pt x="70" y="294"/>
                  </a:cubicBezTo>
                  <a:cubicBezTo>
                    <a:pt x="70" y="307"/>
                    <a:pt x="80" y="317"/>
                    <a:pt x="93" y="317"/>
                  </a:cubicBezTo>
                  <a:cubicBezTo>
                    <a:pt x="105" y="317"/>
                    <a:pt x="116" y="307"/>
                    <a:pt x="116" y="294"/>
                  </a:cubicBezTo>
                  <a:cubicBezTo>
                    <a:pt x="116" y="237"/>
                    <a:pt x="116" y="237"/>
                    <a:pt x="116" y="237"/>
                  </a:cubicBezTo>
                  <a:cubicBezTo>
                    <a:pt x="154" y="237"/>
                    <a:pt x="154" y="237"/>
                    <a:pt x="154" y="237"/>
                  </a:cubicBezTo>
                  <a:cubicBezTo>
                    <a:pt x="154" y="294"/>
                    <a:pt x="154" y="294"/>
                    <a:pt x="154" y="294"/>
                  </a:cubicBezTo>
                  <a:cubicBezTo>
                    <a:pt x="154" y="307"/>
                    <a:pt x="164" y="317"/>
                    <a:pt x="177" y="317"/>
                  </a:cubicBezTo>
                  <a:cubicBezTo>
                    <a:pt x="189" y="317"/>
                    <a:pt x="200" y="307"/>
                    <a:pt x="200" y="294"/>
                  </a:cubicBezTo>
                  <a:cubicBezTo>
                    <a:pt x="200" y="237"/>
                    <a:pt x="200" y="237"/>
                    <a:pt x="200" y="237"/>
                  </a:cubicBezTo>
                  <a:cubicBezTo>
                    <a:pt x="236" y="237"/>
                    <a:pt x="236" y="237"/>
                    <a:pt x="236" y="237"/>
                  </a:cubicBezTo>
                  <a:cubicBezTo>
                    <a:pt x="255" y="237"/>
                    <a:pt x="270" y="221"/>
                    <a:pt x="270" y="203"/>
                  </a:cubicBezTo>
                  <a:cubicBezTo>
                    <a:pt x="270" y="1"/>
                    <a:pt x="270" y="1"/>
                    <a:pt x="270" y="1"/>
                  </a:cubicBezTo>
                  <a:cubicBezTo>
                    <a:pt x="270" y="1"/>
                    <a:pt x="270" y="0"/>
                    <a:pt x="27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72" name="Freeform 58">
              <a:extLst>
                <a:ext uri="{FF2B5EF4-FFF2-40B4-BE49-F238E27FC236}">
                  <a16:creationId xmlns:a16="http://schemas.microsoft.com/office/drawing/2014/main" id="{F791FB11-402E-4C55-8B48-85B8514BB2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38874" y="2944847"/>
              <a:ext cx="335532" cy="206129"/>
            </a:xfrm>
            <a:custGeom>
              <a:avLst/>
              <a:gdLst>
                <a:gd name="T0" fmla="*/ 200 w 268"/>
                <a:gd name="T1" fmla="*/ 48 h 164"/>
                <a:gd name="T2" fmla="*/ 224 w 268"/>
                <a:gd name="T3" fmla="*/ 3 h 164"/>
                <a:gd name="T4" fmla="*/ 219 w 268"/>
                <a:gd name="T5" fmla="*/ 0 h 164"/>
                <a:gd name="T6" fmla="*/ 195 w 268"/>
                <a:gd name="T7" fmla="*/ 46 h 164"/>
                <a:gd name="T8" fmla="*/ 134 w 268"/>
                <a:gd name="T9" fmla="*/ 31 h 164"/>
                <a:gd name="T10" fmla="*/ 76 w 268"/>
                <a:gd name="T11" fmla="*/ 44 h 164"/>
                <a:gd name="T12" fmla="*/ 52 w 268"/>
                <a:gd name="T13" fmla="*/ 0 h 164"/>
                <a:gd name="T14" fmla="*/ 47 w 268"/>
                <a:gd name="T15" fmla="*/ 3 h 164"/>
                <a:gd name="T16" fmla="*/ 71 w 268"/>
                <a:gd name="T17" fmla="*/ 47 h 164"/>
                <a:gd name="T18" fmla="*/ 0 w 268"/>
                <a:gd name="T19" fmla="*/ 164 h 164"/>
                <a:gd name="T20" fmla="*/ 268 w 268"/>
                <a:gd name="T21" fmla="*/ 164 h 164"/>
                <a:gd name="T22" fmla="*/ 200 w 268"/>
                <a:gd name="T23" fmla="*/ 48 h 164"/>
                <a:gd name="T24" fmla="*/ 65 w 268"/>
                <a:gd name="T25" fmla="*/ 112 h 164"/>
                <a:gd name="T26" fmla="*/ 52 w 268"/>
                <a:gd name="T27" fmla="*/ 100 h 164"/>
                <a:gd name="T28" fmla="*/ 65 w 268"/>
                <a:gd name="T29" fmla="*/ 87 h 164"/>
                <a:gd name="T30" fmla="*/ 78 w 268"/>
                <a:gd name="T31" fmla="*/ 100 h 164"/>
                <a:gd name="T32" fmla="*/ 65 w 268"/>
                <a:gd name="T33" fmla="*/ 112 h 164"/>
                <a:gd name="T34" fmla="*/ 201 w 268"/>
                <a:gd name="T35" fmla="*/ 112 h 164"/>
                <a:gd name="T36" fmla="*/ 188 w 268"/>
                <a:gd name="T37" fmla="*/ 100 h 164"/>
                <a:gd name="T38" fmla="*/ 201 w 268"/>
                <a:gd name="T39" fmla="*/ 87 h 164"/>
                <a:gd name="T40" fmla="*/ 213 w 268"/>
                <a:gd name="T41" fmla="*/ 100 h 164"/>
                <a:gd name="T42" fmla="*/ 201 w 268"/>
                <a:gd name="T43" fmla="*/ 112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68" h="164">
                  <a:moveTo>
                    <a:pt x="200" y="48"/>
                  </a:moveTo>
                  <a:cubicBezTo>
                    <a:pt x="224" y="3"/>
                    <a:pt x="224" y="3"/>
                    <a:pt x="224" y="3"/>
                  </a:cubicBezTo>
                  <a:cubicBezTo>
                    <a:pt x="219" y="0"/>
                    <a:pt x="219" y="0"/>
                    <a:pt x="219" y="0"/>
                  </a:cubicBezTo>
                  <a:cubicBezTo>
                    <a:pt x="195" y="46"/>
                    <a:pt x="195" y="46"/>
                    <a:pt x="195" y="46"/>
                  </a:cubicBezTo>
                  <a:cubicBezTo>
                    <a:pt x="177" y="36"/>
                    <a:pt x="156" y="31"/>
                    <a:pt x="134" y="31"/>
                  </a:cubicBezTo>
                  <a:cubicBezTo>
                    <a:pt x="113" y="31"/>
                    <a:pt x="93" y="36"/>
                    <a:pt x="76" y="44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29" y="69"/>
                    <a:pt x="0" y="113"/>
                    <a:pt x="0" y="164"/>
                  </a:cubicBezTo>
                  <a:cubicBezTo>
                    <a:pt x="268" y="164"/>
                    <a:pt x="268" y="164"/>
                    <a:pt x="268" y="164"/>
                  </a:cubicBezTo>
                  <a:cubicBezTo>
                    <a:pt x="268" y="114"/>
                    <a:pt x="240" y="71"/>
                    <a:pt x="200" y="48"/>
                  </a:cubicBezTo>
                  <a:close/>
                  <a:moveTo>
                    <a:pt x="65" y="112"/>
                  </a:moveTo>
                  <a:cubicBezTo>
                    <a:pt x="58" y="112"/>
                    <a:pt x="52" y="107"/>
                    <a:pt x="52" y="100"/>
                  </a:cubicBezTo>
                  <a:cubicBezTo>
                    <a:pt x="52" y="93"/>
                    <a:pt x="58" y="87"/>
                    <a:pt x="65" y="87"/>
                  </a:cubicBezTo>
                  <a:cubicBezTo>
                    <a:pt x="72" y="87"/>
                    <a:pt x="78" y="93"/>
                    <a:pt x="78" y="100"/>
                  </a:cubicBezTo>
                  <a:cubicBezTo>
                    <a:pt x="78" y="107"/>
                    <a:pt x="72" y="112"/>
                    <a:pt x="65" y="112"/>
                  </a:cubicBezTo>
                  <a:close/>
                  <a:moveTo>
                    <a:pt x="201" y="112"/>
                  </a:moveTo>
                  <a:cubicBezTo>
                    <a:pt x="194" y="112"/>
                    <a:pt x="188" y="107"/>
                    <a:pt x="188" y="100"/>
                  </a:cubicBezTo>
                  <a:cubicBezTo>
                    <a:pt x="188" y="93"/>
                    <a:pt x="194" y="87"/>
                    <a:pt x="201" y="87"/>
                  </a:cubicBezTo>
                  <a:cubicBezTo>
                    <a:pt x="208" y="87"/>
                    <a:pt x="213" y="93"/>
                    <a:pt x="213" y="100"/>
                  </a:cubicBezTo>
                  <a:cubicBezTo>
                    <a:pt x="213" y="107"/>
                    <a:pt x="208" y="112"/>
                    <a:pt x="201" y="1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73" name="Oval 59">
              <a:extLst>
                <a:ext uri="{FF2B5EF4-FFF2-40B4-BE49-F238E27FC236}">
                  <a16:creationId xmlns:a16="http://schemas.microsoft.com/office/drawing/2014/main" id="{C8270F72-C154-4F84-ABFB-0951C36A5A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9569" y="3688056"/>
              <a:ext cx="594338" cy="60006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74" name="Freeform 60">
              <a:extLst>
                <a:ext uri="{FF2B5EF4-FFF2-40B4-BE49-F238E27FC236}">
                  <a16:creationId xmlns:a16="http://schemas.microsoft.com/office/drawing/2014/main" id="{224E3677-D9A1-4C18-9741-741BB71F22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7520" y="3859829"/>
              <a:ext cx="335532" cy="308047"/>
            </a:xfrm>
            <a:custGeom>
              <a:avLst/>
              <a:gdLst>
                <a:gd name="T0" fmla="*/ 80 w 268"/>
                <a:gd name="T1" fmla="*/ 3 h 244"/>
                <a:gd name="T2" fmla="*/ 110 w 268"/>
                <a:gd name="T3" fmla="*/ 9 h 244"/>
                <a:gd name="T4" fmla="*/ 128 w 268"/>
                <a:gd name="T5" fmla="*/ 15 h 244"/>
                <a:gd name="T6" fmla="*/ 159 w 268"/>
                <a:gd name="T7" fmla="*/ 13 h 244"/>
                <a:gd name="T8" fmla="*/ 181 w 268"/>
                <a:gd name="T9" fmla="*/ 5 h 244"/>
                <a:gd name="T10" fmla="*/ 244 w 268"/>
                <a:gd name="T11" fmla="*/ 19 h 244"/>
                <a:gd name="T12" fmla="*/ 257 w 268"/>
                <a:gd name="T13" fmla="*/ 32 h 244"/>
                <a:gd name="T14" fmla="*/ 257 w 268"/>
                <a:gd name="T15" fmla="*/ 36 h 244"/>
                <a:gd name="T16" fmla="*/ 224 w 268"/>
                <a:gd name="T17" fmla="*/ 87 h 244"/>
                <a:gd name="T18" fmla="*/ 243 w 268"/>
                <a:gd name="T19" fmla="*/ 142 h 244"/>
                <a:gd name="T20" fmla="*/ 266 w 268"/>
                <a:gd name="T21" fmla="*/ 157 h 244"/>
                <a:gd name="T22" fmla="*/ 267 w 268"/>
                <a:gd name="T23" fmla="*/ 161 h 244"/>
                <a:gd name="T24" fmla="*/ 230 w 268"/>
                <a:gd name="T25" fmla="*/ 221 h 244"/>
                <a:gd name="T26" fmla="*/ 211 w 268"/>
                <a:gd name="T27" fmla="*/ 236 h 244"/>
                <a:gd name="T28" fmla="*/ 177 w 268"/>
                <a:gd name="T29" fmla="*/ 238 h 244"/>
                <a:gd name="T30" fmla="*/ 162 w 268"/>
                <a:gd name="T31" fmla="*/ 231 h 244"/>
                <a:gd name="T32" fmla="*/ 114 w 268"/>
                <a:gd name="T33" fmla="*/ 233 h 244"/>
                <a:gd name="T34" fmla="*/ 102 w 268"/>
                <a:gd name="T35" fmla="*/ 239 h 244"/>
                <a:gd name="T36" fmla="*/ 61 w 268"/>
                <a:gd name="T37" fmla="*/ 231 h 244"/>
                <a:gd name="T38" fmla="*/ 41 w 268"/>
                <a:gd name="T39" fmla="*/ 210 h 244"/>
                <a:gd name="T40" fmla="*/ 11 w 268"/>
                <a:gd name="T41" fmla="*/ 152 h 244"/>
                <a:gd name="T42" fmla="*/ 1 w 268"/>
                <a:gd name="T43" fmla="*/ 106 h 244"/>
                <a:gd name="T44" fmla="*/ 9 w 268"/>
                <a:gd name="T45" fmla="*/ 55 h 244"/>
                <a:gd name="T46" fmla="*/ 65 w 268"/>
                <a:gd name="T47" fmla="*/ 5 h 244"/>
                <a:gd name="T48" fmla="*/ 80 w 268"/>
                <a:gd name="T49" fmla="*/ 3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8" h="244">
                  <a:moveTo>
                    <a:pt x="80" y="3"/>
                  </a:moveTo>
                  <a:cubicBezTo>
                    <a:pt x="91" y="3"/>
                    <a:pt x="101" y="6"/>
                    <a:pt x="110" y="9"/>
                  </a:cubicBezTo>
                  <a:cubicBezTo>
                    <a:pt x="116" y="11"/>
                    <a:pt x="122" y="14"/>
                    <a:pt x="128" y="15"/>
                  </a:cubicBezTo>
                  <a:cubicBezTo>
                    <a:pt x="138" y="18"/>
                    <a:pt x="149" y="17"/>
                    <a:pt x="159" y="13"/>
                  </a:cubicBezTo>
                  <a:cubicBezTo>
                    <a:pt x="166" y="10"/>
                    <a:pt x="174" y="7"/>
                    <a:pt x="181" y="5"/>
                  </a:cubicBezTo>
                  <a:cubicBezTo>
                    <a:pt x="204" y="0"/>
                    <a:pt x="225" y="5"/>
                    <a:pt x="244" y="19"/>
                  </a:cubicBezTo>
                  <a:cubicBezTo>
                    <a:pt x="249" y="23"/>
                    <a:pt x="253" y="28"/>
                    <a:pt x="257" y="32"/>
                  </a:cubicBezTo>
                  <a:cubicBezTo>
                    <a:pt x="259" y="34"/>
                    <a:pt x="259" y="35"/>
                    <a:pt x="257" y="36"/>
                  </a:cubicBezTo>
                  <a:cubicBezTo>
                    <a:pt x="238" y="48"/>
                    <a:pt x="226" y="65"/>
                    <a:pt x="224" y="87"/>
                  </a:cubicBezTo>
                  <a:cubicBezTo>
                    <a:pt x="222" y="108"/>
                    <a:pt x="229" y="127"/>
                    <a:pt x="243" y="142"/>
                  </a:cubicBezTo>
                  <a:cubicBezTo>
                    <a:pt x="250" y="149"/>
                    <a:pt x="257" y="154"/>
                    <a:pt x="266" y="157"/>
                  </a:cubicBezTo>
                  <a:cubicBezTo>
                    <a:pt x="268" y="158"/>
                    <a:pt x="268" y="159"/>
                    <a:pt x="267" y="161"/>
                  </a:cubicBezTo>
                  <a:cubicBezTo>
                    <a:pt x="258" y="183"/>
                    <a:pt x="245" y="203"/>
                    <a:pt x="230" y="221"/>
                  </a:cubicBezTo>
                  <a:cubicBezTo>
                    <a:pt x="224" y="227"/>
                    <a:pt x="218" y="232"/>
                    <a:pt x="211" y="236"/>
                  </a:cubicBezTo>
                  <a:cubicBezTo>
                    <a:pt x="200" y="243"/>
                    <a:pt x="188" y="243"/>
                    <a:pt x="177" y="238"/>
                  </a:cubicBezTo>
                  <a:cubicBezTo>
                    <a:pt x="172" y="235"/>
                    <a:pt x="167" y="233"/>
                    <a:pt x="162" y="231"/>
                  </a:cubicBezTo>
                  <a:cubicBezTo>
                    <a:pt x="146" y="226"/>
                    <a:pt x="130" y="227"/>
                    <a:pt x="114" y="233"/>
                  </a:cubicBezTo>
                  <a:cubicBezTo>
                    <a:pt x="110" y="235"/>
                    <a:pt x="106" y="237"/>
                    <a:pt x="102" y="239"/>
                  </a:cubicBezTo>
                  <a:cubicBezTo>
                    <a:pt x="87" y="244"/>
                    <a:pt x="73" y="241"/>
                    <a:pt x="61" y="231"/>
                  </a:cubicBezTo>
                  <a:cubicBezTo>
                    <a:pt x="53" y="225"/>
                    <a:pt x="47" y="218"/>
                    <a:pt x="41" y="210"/>
                  </a:cubicBezTo>
                  <a:cubicBezTo>
                    <a:pt x="28" y="192"/>
                    <a:pt x="17" y="173"/>
                    <a:pt x="11" y="152"/>
                  </a:cubicBezTo>
                  <a:cubicBezTo>
                    <a:pt x="5" y="137"/>
                    <a:pt x="2" y="122"/>
                    <a:pt x="1" y="106"/>
                  </a:cubicBezTo>
                  <a:cubicBezTo>
                    <a:pt x="0" y="88"/>
                    <a:pt x="2" y="71"/>
                    <a:pt x="9" y="55"/>
                  </a:cubicBezTo>
                  <a:cubicBezTo>
                    <a:pt x="20" y="30"/>
                    <a:pt x="38" y="13"/>
                    <a:pt x="65" y="5"/>
                  </a:cubicBezTo>
                  <a:cubicBezTo>
                    <a:pt x="70" y="4"/>
                    <a:pt x="75" y="3"/>
                    <a:pt x="8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75" name="Freeform 61">
              <a:extLst>
                <a:ext uri="{FF2B5EF4-FFF2-40B4-BE49-F238E27FC236}">
                  <a16:creationId xmlns:a16="http://schemas.microsoft.com/office/drawing/2014/main" id="{FB2A4FAD-B75B-4592-98BA-583D0A350B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8988" y="3771652"/>
              <a:ext cx="81307" cy="95048"/>
            </a:xfrm>
            <a:custGeom>
              <a:avLst/>
              <a:gdLst>
                <a:gd name="T0" fmla="*/ 65 w 65"/>
                <a:gd name="T1" fmla="*/ 7 h 75"/>
                <a:gd name="T2" fmla="*/ 53 w 65"/>
                <a:gd name="T3" fmla="*/ 46 h 75"/>
                <a:gd name="T4" fmla="*/ 18 w 65"/>
                <a:gd name="T5" fmla="*/ 73 h 75"/>
                <a:gd name="T6" fmla="*/ 4 w 65"/>
                <a:gd name="T7" fmla="*/ 75 h 75"/>
                <a:gd name="T8" fmla="*/ 1 w 65"/>
                <a:gd name="T9" fmla="*/ 73 h 75"/>
                <a:gd name="T10" fmla="*/ 7 w 65"/>
                <a:gd name="T11" fmla="*/ 42 h 75"/>
                <a:gd name="T12" fmla="*/ 50 w 65"/>
                <a:gd name="T13" fmla="*/ 3 h 75"/>
                <a:gd name="T14" fmla="*/ 63 w 65"/>
                <a:gd name="T15" fmla="*/ 1 h 75"/>
                <a:gd name="T16" fmla="*/ 65 w 65"/>
                <a:gd name="T17" fmla="*/ 3 h 75"/>
                <a:gd name="T18" fmla="*/ 65 w 65"/>
                <a:gd name="T19" fmla="*/ 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5" h="75">
                  <a:moveTo>
                    <a:pt x="65" y="7"/>
                  </a:moveTo>
                  <a:cubicBezTo>
                    <a:pt x="65" y="22"/>
                    <a:pt x="60" y="35"/>
                    <a:pt x="53" y="46"/>
                  </a:cubicBezTo>
                  <a:cubicBezTo>
                    <a:pt x="44" y="59"/>
                    <a:pt x="32" y="68"/>
                    <a:pt x="18" y="73"/>
                  </a:cubicBezTo>
                  <a:cubicBezTo>
                    <a:pt x="13" y="74"/>
                    <a:pt x="8" y="75"/>
                    <a:pt x="4" y="75"/>
                  </a:cubicBezTo>
                  <a:cubicBezTo>
                    <a:pt x="2" y="75"/>
                    <a:pt x="1" y="74"/>
                    <a:pt x="1" y="73"/>
                  </a:cubicBezTo>
                  <a:cubicBezTo>
                    <a:pt x="0" y="62"/>
                    <a:pt x="2" y="52"/>
                    <a:pt x="7" y="42"/>
                  </a:cubicBezTo>
                  <a:cubicBezTo>
                    <a:pt x="16" y="23"/>
                    <a:pt x="31" y="10"/>
                    <a:pt x="50" y="3"/>
                  </a:cubicBezTo>
                  <a:cubicBezTo>
                    <a:pt x="54" y="2"/>
                    <a:pt x="58" y="1"/>
                    <a:pt x="63" y="1"/>
                  </a:cubicBezTo>
                  <a:cubicBezTo>
                    <a:pt x="64" y="0"/>
                    <a:pt x="65" y="1"/>
                    <a:pt x="65" y="3"/>
                  </a:cubicBezTo>
                  <a:cubicBezTo>
                    <a:pt x="65" y="5"/>
                    <a:pt x="65" y="7"/>
                    <a:pt x="65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76" name="Oval 62">
              <a:extLst>
                <a:ext uri="{FF2B5EF4-FFF2-40B4-BE49-F238E27FC236}">
                  <a16:creationId xmlns:a16="http://schemas.microsoft.com/office/drawing/2014/main" id="{2B9C0BA6-A82D-48FF-B21F-279C608156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2502" y="3736152"/>
              <a:ext cx="587467" cy="5931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77" name="Freeform 63">
              <a:extLst>
                <a:ext uri="{FF2B5EF4-FFF2-40B4-BE49-F238E27FC236}">
                  <a16:creationId xmlns:a16="http://schemas.microsoft.com/office/drawing/2014/main" id="{E77FC9E5-9A1F-4621-B95D-B78D640BB7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4356" y="3838071"/>
              <a:ext cx="164903" cy="388209"/>
            </a:xfrm>
            <a:custGeom>
              <a:avLst/>
              <a:gdLst>
                <a:gd name="T0" fmla="*/ 127 w 132"/>
                <a:gd name="T1" fmla="*/ 79 h 308"/>
                <a:gd name="T2" fmla="*/ 127 w 132"/>
                <a:gd name="T3" fmla="*/ 126 h 308"/>
                <a:gd name="T4" fmla="*/ 87 w 132"/>
                <a:gd name="T5" fmla="*/ 126 h 308"/>
                <a:gd name="T6" fmla="*/ 87 w 132"/>
                <a:gd name="T7" fmla="*/ 216 h 308"/>
                <a:gd name="T8" fmla="*/ 88 w 132"/>
                <a:gd name="T9" fmla="*/ 248 h 308"/>
                <a:gd name="T10" fmla="*/ 93 w 132"/>
                <a:gd name="T11" fmla="*/ 256 h 308"/>
                <a:gd name="T12" fmla="*/ 103 w 132"/>
                <a:gd name="T13" fmla="*/ 259 h 308"/>
                <a:gd name="T14" fmla="*/ 127 w 132"/>
                <a:gd name="T15" fmla="*/ 253 h 308"/>
                <a:gd name="T16" fmla="*/ 132 w 132"/>
                <a:gd name="T17" fmla="*/ 299 h 308"/>
                <a:gd name="T18" fmla="*/ 85 w 132"/>
                <a:gd name="T19" fmla="*/ 308 h 308"/>
                <a:gd name="T20" fmla="*/ 56 w 132"/>
                <a:gd name="T21" fmla="*/ 302 h 308"/>
                <a:gd name="T22" fmla="*/ 38 w 132"/>
                <a:gd name="T23" fmla="*/ 289 h 308"/>
                <a:gd name="T24" fmla="*/ 29 w 132"/>
                <a:gd name="T25" fmla="*/ 265 h 308"/>
                <a:gd name="T26" fmla="*/ 27 w 132"/>
                <a:gd name="T27" fmla="*/ 224 h 308"/>
                <a:gd name="T28" fmla="*/ 27 w 132"/>
                <a:gd name="T29" fmla="*/ 126 h 308"/>
                <a:gd name="T30" fmla="*/ 0 w 132"/>
                <a:gd name="T31" fmla="*/ 126 h 308"/>
                <a:gd name="T32" fmla="*/ 0 w 132"/>
                <a:gd name="T33" fmla="*/ 79 h 308"/>
                <a:gd name="T34" fmla="*/ 27 w 132"/>
                <a:gd name="T35" fmla="*/ 79 h 308"/>
                <a:gd name="T36" fmla="*/ 27 w 132"/>
                <a:gd name="T37" fmla="*/ 35 h 308"/>
                <a:gd name="T38" fmla="*/ 87 w 132"/>
                <a:gd name="T39" fmla="*/ 0 h 308"/>
                <a:gd name="T40" fmla="*/ 87 w 132"/>
                <a:gd name="T41" fmla="*/ 79 h 308"/>
                <a:gd name="T42" fmla="*/ 127 w 132"/>
                <a:gd name="T43" fmla="*/ 79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2" h="308">
                  <a:moveTo>
                    <a:pt x="127" y="79"/>
                  </a:moveTo>
                  <a:cubicBezTo>
                    <a:pt x="127" y="126"/>
                    <a:pt x="127" y="126"/>
                    <a:pt x="127" y="126"/>
                  </a:cubicBezTo>
                  <a:cubicBezTo>
                    <a:pt x="87" y="126"/>
                    <a:pt x="87" y="126"/>
                    <a:pt x="87" y="126"/>
                  </a:cubicBezTo>
                  <a:cubicBezTo>
                    <a:pt x="87" y="216"/>
                    <a:pt x="87" y="216"/>
                    <a:pt x="87" y="216"/>
                  </a:cubicBezTo>
                  <a:cubicBezTo>
                    <a:pt x="87" y="235"/>
                    <a:pt x="87" y="245"/>
                    <a:pt x="88" y="248"/>
                  </a:cubicBezTo>
                  <a:cubicBezTo>
                    <a:pt x="89" y="251"/>
                    <a:pt x="90" y="254"/>
                    <a:pt x="93" y="256"/>
                  </a:cubicBezTo>
                  <a:cubicBezTo>
                    <a:pt x="96" y="258"/>
                    <a:pt x="99" y="259"/>
                    <a:pt x="103" y="259"/>
                  </a:cubicBezTo>
                  <a:cubicBezTo>
                    <a:pt x="109" y="259"/>
                    <a:pt x="117" y="257"/>
                    <a:pt x="127" y="253"/>
                  </a:cubicBezTo>
                  <a:cubicBezTo>
                    <a:pt x="132" y="299"/>
                    <a:pt x="132" y="299"/>
                    <a:pt x="132" y="299"/>
                  </a:cubicBezTo>
                  <a:cubicBezTo>
                    <a:pt x="118" y="305"/>
                    <a:pt x="103" y="308"/>
                    <a:pt x="85" y="308"/>
                  </a:cubicBezTo>
                  <a:cubicBezTo>
                    <a:pt x="74" y="308"/>
                    <a:pt x="65" y="306"/>
                    <a:pt x="56" y="302"/>
                  </a:cubicBezTo>
                  <a:cubicBezTo>
                    <a:pt x="48" y="299"/>
                    <a:pt x="42" y="294"/>
                    <a:pt x="38" y="289"/>
                  </a:cubicBezTo>
                  <a:cubicBezTo>
                    <a:pt x="34" y="283"/>
                    <a:pt x="31" y="275"/>
                    <a:pt x="29" y="265"/>
                  </a:cubicBezTo>
                  <a:cubicBezTo>
                    <a:pt x="28" y="259"/>
                    <a:pt x="27" y="245"/>
                    <a:pt x="27" y="224"/>
                  </a:cubicBezTo>
                  <a:cubicBezTo>
                    <a:pt x="27" y="126"/>
                    <a:pt x="27" y="126"/>
                    <a:pt x="27" y="126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27" y="79"/>
                    <a:pt x="27" y="79"/>
                    <a:pt x="27" y="79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7" y="79"/>
                    <a:pt x="87" y="79"/>
                    <a:pt x="87" y="79"/>
                  </a:cubicBezTo>
                  <a:lnTo>
                    <a:pt x="127" y="79"/>
                  </a:lnTo>
                  <a:close/>
                </a:path>
              </a:pathLst>
            </a:custGeom>
            <a:solidFill>
              <a:srgbClr val="F8F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78" name="Oval 64">
              <a:extLst>
                <a:ext uri="{FF2B5EF4-FFF2-40B4-BE49-F238E27FC236}">
                  <a16:creationId xmlns:a16="http://schemas.microsoft.com/office/drawing/2014/main" id="{93CF9FE0-3744-455E-8F8F-4704EF8EED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45501" y="2618477"/>
              <a:ext cx="671063" cy="67564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79" name="Freeform 65">
              <a:extLst>
                <a:ext uri="{FF2B5EF4-FFF2-40B4-BE49-F238E27FC236}">
                  <a16:creationId xmlns:a16="http://schemas.microsoft.com/office/drawing/2014/main" id="{0B0BB184-9342-43D8-8866-B6B0F17A761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0048" y="2818879"/>
              <a:ext cx="140855" cy="142000"/>
            </a:xfrm>
            <a:custGeom>
              <a:avLst/>
              <a:gdLst>
                <a:gd name="T0" fmla="*/ 56 w 113"/>
                <a:gd name="T1" fmla="*/ 0 h 113"/>
                <a:gd name="T2" fmla="*/ 113 w 113"/>
                <a:gd name="T3" fmla="*/ 57 h 113"/>
                <a:gd name="T4" fmla="*/ 57 w 113"/>
                <a:gd name="T5" fmla="*/ 113 h 113"/>
                <a:gd name="T6" fmla="*/ 0 w 113"/>
                <a:gd name="T7" fmla="*/ 57 h 113"/>
                <a:gd name="T8" fmla="*/ 56 w 113"/>
                <a:gd name="T9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113">
                  <a:moveTo>
                    <a:pt x="56" y="0"/>
                  </a:moveTo>
                  <a:cubicBezTo>
                    <a:pt x="88" y="0"/>
                    <a:pt x="113" y="26"/>
                    <a:pt x="113" y="57"/>
                  </a:cubicBezTo>
                  <a:cubicBezTo>
                    <a:pt x="113" y="88"/>
                    <a:pt x="88" y="113"/>
                    <a:pt x="57" y="113"/>
                  </a:cubicBezTo>
                  <a:cubicBezTo>
                    <a:pt x="25" y="113"/>
                    <a:pt x="0" y="88"/>
                    <a:pt x="0" y="57"/>
                  </a:cubicBezTo>
                  <a:cubicBezTo>
                    <a:pt x="0" y="25"/>
                    <a:pt x="25" y="0"/>
                    <a:pt x="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80" name="Freeform 66">
              <a:extLst>
                <a:ext uri="{FF2B5EF4-FFF2-40B4-BE49-F238E27FC236}">
                  <a16:creationId xmlns:a16="http://schemas.microsoft.com/office/drawing/2014/main" id="{7BDF0458-693C-49AA-A7B6-3B01B8B2941D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4016" y="2972331"/>
              <a:ext cx="168339" cy="127112"/>
            </a:xfrm>
            <a:custGeom>
              <a:avLst/>
              <a:gdLst>
                <a:gd name="T0" fmla="*/ 69 w 135"/>
                <a:gd name="T1" fmla="*/ 96 h 101"/>
                <a:gd name="T2" fmla="*/ 18 w 135"/>
                <a:gd name="T3" fmla="*/ 96 h 101"/>
                <a:gd name="T4" fmla="*/ 7 w 135"/>
                <a:gd name="T5" fmla="*/ 91 h 101"/>
                <a:gd name="T6" fmla="*/ 34 w 135"/>
                <a:gd name="T7" fmla="*/ 16 h 101"/>
                <a:gd name="T8" fmla="*/ 96 w 135"/>
                <a:gd name="T9" fmla="*/ 11 h 101"/>
                <a:gd name="T10" fmla="*/ 131 w 135"/>
                <a:gd name="T11" fmla="*/ 69 h 101"/>
                <a:gd name="T12" fmla="*/ 105 w 135"/>
                <a:gd name="T13" fmla="*/ 96 h 101"/>
                <a:gd name="T14" fmla="*/ 69 w 135"/>
                <a:gd name="T15" fmla="*/ 9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5" h="101">
                  <a:moveTo>
                    <a:pt x="69" y="96"/>
                  </a:moveTo>
                  <a:cubicBezTo>
                    <a:pt x="52" y="96"/>
                    <a:pt x="35" y="96"/>
                    <a:pt x="18" y="96"/>
                  </a:cubicBezTo>
                  <a:cubicBezTo>
                    <a:pt x="14" y="95"/>
                    <a:pt x="9" y="97"/>
                    <a:pt x="7" y="91"/>
                  </a:cubicBezTo>
                  <a:cubicBezTo>
                    <a:pt x="0" y="65"/>
                    <a:pt x="12" y="31"/>
                    <a:pt x="34" y="16"/>
                  </a:cubicBezTo>
                  <a:cubicBezTo>
                    <a:pt x="54" y="2"/>
                    <a:pt x="75" y="0"/>
                    <a:pt x="96" y="11"/>
                  </a:cubicBezTo>
                  <a:cubicBezTo>
                    <a:pt x="119" y="23"/>
                    <a:pt x="131" y="43"/>
                    <a:pt x="131" y="69"/>
                  </a:cubicBezTo>
                  <a:cubicBezTo>
                    <a:pt x="132" y="101"/>
                    <a:pt x="135" y="95"/>
                    <a:pt x="105" y="96"/>
                  </a:cubicBezTo>
                  <a:cubicBezTo>
                    <a:pt x="93" y="96"/>
                    <a:pt x="81" y="96"/>
                    <a:pt x="69" y="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81" name="Freeform 67">
              <a:extLst>
                <a:ext uri="{FF2B5EF4-FFF2-40B4-BE49-F238E27FC236}">
                  <a16:creationId xmlns:a16="http://schemas.microsoft.com/office/drawing/2014/main" id="{ACE8D6F4-E01F-4B01-835A-14D5B8933C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0871" y="2846363"/>
              <a:ext cx="129403" cy="127112"/>
            </a:xfrm>
            <a:custGeom>
              <a:avLst/>
              <a:gdLst>
                <a:gd name="T0" fmla="*/ 51 w 103"/>
                <a:gd name="T1" fmla="*/ 0 h 101"/>
                <a:gd name="T2" fmla="*/ 102 w 103"/>
                <a:gd name="T3" fmla="*/ 51 h 101"/>
                <a:gd name="T4" fmla="*/ 52 w 103"/>
                <a:gd name="T5" fmla="*/ 101 h 101"/>
                <a:gd name="T6" fmla="*/ 1 w 103"/>
                <a:gd name="T7" fmla="*/ 51 h 101"/>
                <a:gd name="T8" fmla="*/ 51 w 103"/>
                <a:gd name="T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101">
                  <a:moveTo>
                    <a:pt x="51" y="0"/>
                  </a:moveTo>
                  <a:cubicBezTo>
                    <a:pt x="80" y="0"/>
                    <a:pt x="102" y="22"/>
                    <a:pt x="102" y="51"/>
                  </a:cubicBezTo>
                  <a:cubicBezTo>
                    <a:pt x="103" y="79"/>
                    <a:pt x="80" y="101"/>
                    <a:pt x="52" y="101"/>
                  </a:cubicBezTo>
                  <a:cubicBezTo>
                    <a:pt x="24" y="101"/>
                    <a:pt x="1" y="79"/>
                    <a:pt x="1" y="51"/>
                  </a:cubicBezTo>
                  <a:cubicBezTo>
                    <a:pt x="0" y="23"/>
                    <a:pt x="23" y="0"/>
                    <a:pt x="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82" name="Freeform 68">
              <a:extLst>
                <a:ext uri="{FF2B5EF4-FFF2-40B4-BE49-F238E27FC236}">
                  <a16:creationId xmlns:a16="http://schemas.microsoft.com/office/drawing/2014/main" id="{D791741F-31AB-4A25-B4D3-23B4F93A8B9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5984" y="2979202"/>
              <a:ext cx="153451" cy="114516"/>
            </a:xfrm>
            <a:custGeom>
              <a:avLst/>
              <a:gdLst>
                <a:gd name="T0" fmla="*/ 63 w 123"/>
                <a:gd name="T1" fmla="*/ 91 h 91"/>
                <a:gd name="T2" fmla="*/ 18 w 123"/>
                <a:gd name="T3" fmla="*/ 91 h 91"/>
                <a:gd name="T4" fmla="*/ 7 w 123"/>
                <a:gd name="T5" fmla="*/ 85 h 91"/>
                <a:gd name="T6" fmla="*/ 45 w 123"/>
                <a:gd name="T7" fmla="*/ 12 h 91"/>
                <a:gd name="T8" fmla="*/ 119 w 123"/>
                <a:gd name="T9" fmla="*/ 57 h 91"/>
                <a:gd name="T10" fmla="*/ 90 w 123"/>
                <a:gd name="T11" fmla="*/ 91 h 91"/>
                <a:gd name="T12" fmla="*/ 63 w 123"/>
                <a:gd name="T13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91">
                  <a:moveTo>
                    <a:pt x="63" y="91"/>
                  </a:moveTo>
                  <a:cubicBezTo>
                    <a:pt x="48" y="91"/>
                    <a:pt x="32" y="91"/>
                    <a:pt x="18" y="91"/>
                  </a:cubicBezTo>
                  <a:cubicBezTo>
                    <a:pt x="13" y="91"/>
                    <a:pt x="9" y="91"/>
                    <a:pt x="7" y="85"/>
                  </a:cubicBezTo>
                  <a:cubicBezTo>
                    <a:pt x="0" y="58"/>
                    <a:pt x="18" y="22"/>
                    <a:pt x="45" y="12"/>
                  </a:cubicBezTo>
                  <a:cubicBezTo>
                    <a:pt x="77" y="0"/>
                    <a:pt x="114" y="23"/>
                    <a:pt x="119" y="57"/>
                  </a:cubicBezTo>
                  <a:cubicBezTo>
                    <a:pt x="123" y="91"/>
                    <a:pt x="123" y="91"/>
                    <a:pt x="90" y="91"/>
                  </a:cubicBezTo>
                  <a:cubicBezTo>
                    <a:pt x="81" y="91"/>
                    <a:pt x="72" y="91"/>
                    <a:pt x="63" y="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83" name="Freeform 69">
              <a:extLst>
                <a:ext uri="{FF2B5EF4-FFF2-40B4-BE49-F238E27FC236}">
                  <a16:creationId xmlns:a16="http://schemas.microsoft.com/office/drawing/2014/main" id="{184D6B90-88E8-43DA-8188-136271BFDF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8871" y="2870412"/>
              <a:ext cx="113371" cy="115661"/>
            </a:xfrm>
            <a:custGeom>
              <a:avLst/>
              <a:gdLst>
                <a:gd name="T0" fmla="*/ 91 w 91"/>
                <a:gd name="T1" fmla="*/ 46 h 92"/>
                <a:gd name="T2" fmla="*/ 46 w 91"/>
                <a:gd name="T3" fmla="*/ 92 h 92"/>
                <a:gd name="T4" fmla="*/ 0 w 91"/>
                <a:gd name="T5" fmla="*/ 46 h 92"/>
                <a:gd name="T6" fmla="*/ 46 w 91"/>
                <a:gd name="T7" fmla="*/ 1 h 92"/>
                <a:gd name="T8" fmla="*/ 91 w 91"/>
                <a:gd name="T9" fmla="*/ 46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92">
                  <a:moveTo>
                    <a:pt x="91" y="46"/>
                  </a:moveTo>
                  <a:cubicBezTo>
                    <a:pt x="91" y="72"/>
                    <a:pt x="71" y="92"/>
                    <a:pt x="46" y="92"/>
                  </a:cubicBezTo>
                  <a:cubicBezTo>
                    <a:pt x="20" y="92"/>
                    <a:pt x="0" y="71"/>
                    <a:pt x="0" y="46"/>
                  </a:cubicBezTo>
                  <a:cubicBezTo>
                    <a:pt x="0" y="21"/>
                    <a:pt x="21" y="1"/>
                    <a:pt x="46" y="1"/>
                  </a:cubicBezTo>
                  <a:cubicBezTo>
                    <a:pt x="71" y="0"/>
                    <a:pt x="91" y="21"/>
                    <a:pt x="91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84" name="Freeform 70">
              <a:extLst>
                <a:ext uri="{FF2B5EF4-FFF2-40B4-BE49-F238E27FC236}">
                  <a16:creationId xmlns:a16="http://schemas.microsoft.com/office/drawing/2014/main" id="{6102A5DD-4B76-42F6-9588-3171537355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2000" y="2995234"/>
              <a:ext cx="131694" cy="98484"/>
            </a:xfrm>
            <a:custGeom>
              <a:avLst/>
              <a:gdLst>
                <a:gd name="T0" fmla="*/ 51 w 105"/>
                <a:gd name="T1" fmla="*/ 78 h 78"/>
                <a:gd name="T2" fmla="*/ 11 w 105"/>
                <a:gd name="T3" fmla="*/ 78 h 78"/>
                <a:gd name="T4" fmla="*/ 0 w 105"/>
                <a:gd name="T5" fmla="*/ 67 h 78"/>
                <a:gd name="T6" fmla="*/ 14 w 105"/>
                <a:gd name="T7" fmla="*/ 21 h 78"/>
                <a:gd name="T8" fmla="*/ 65 w 105"/>
                <a:gd name="T9" fmla="*/ 6 h 78"/>
                <a:gd name="T10" fmla="*/ 101 w 105"/>
                <a:gd name="T11" fmla="*/ 49 h 78"/>
                <a:gd name="T12" fmla="*/ 76 w 105"/>
                <a:gd name="T13" fmla="*/ 78 h 78"/>
                <a:gd name="T14" fmla="*/ 51 w 105"/>
                <a:gd name="T15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8">
                  <a:moveTo>
                    <a:pt x="51" y="78"/>
                  </a:moveTo>
                  <a:cubicBezTo>
                    <a:pt x="38" y="78"/>
                    <a:pt x="25" y="77"/>
                    <a:pt x="11" y="78"/>
                  </a:cubicBezTo>
                  <a:cubicBezTo>
                    <a:pt x="2" y="78"/>
                    <a:pt x="0" y="75"/>
                    <a:pt x="0" y="67"/>
                  </a:cubicBezTo>
                  <a:cubicBezTo>
                    <a:pt x="0" y="50"/>
                    <a:pt x="2" y="34"/>
                    <a:pt x="14" y="21"/>
                  </a:cubicBezTo>
                  <a:cubicBezTo>
                    <a:pt x="28" y="6"/>
                    <a:pt x="45" y="0"/>
                    <a:pt x="65" y="6"/>
                  </a:cubicBezTo>
                  <a:cubicBezTo>
                    <a:pt x="86" y="13"/>
                    <a:pt x="98" y="28"/>
                    <a:pt x="101" y="49"/>
                  </a:cubicBezTo>
                  <a:cubicBezTo>
                    <a:pt x="105" y="77"/>
                    <a:pt x="104" y="78"/>
                    <a:pt x="76" y="78"/>
                  </a:cubicBezTo>
                  <a:cubicBezTo>
                    <a:pt x="67" y="78"/>
                    <a:pt x="59" y="78"/>
                    <a:pt x="51" y="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85" name="Oval 71">
              <a:extLst>
                <a:ext uri="{FF2B5EF4-FFF2-40B4-BE49-F238E27FC236}">
                  <a16:creationId xmlns:a16="http://schemas.microsoft.com/office/drawing/2014/main" id="{3F62C61C-6AC4-49BC-A63A-B78022B97C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35035" y="4227425"/>
              <a:ext cx="713435" cy="71916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86" name="Freeform 72">
              <a:extLst>
                <a:ext uri="{FF2B5EF4-FFF2-40B4-BE49-F238E27FC236}">
                  <a16:creationId xmlns:a16="http://schemas.microsoft.com/office/drawing/2014/main" id="{4D309422-ED10-447F-B1A4-0D9DC10520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9325" y="4306441"/>
              <a:ext cx="249645" cy="251935"/>
            </a:xfrm>
            <a:custGeom>
              <a:avLst/>
              <a:gdLst>
                <a:gd name="T0" fmla="*/ 41 w 200"/>
                <a:gd name="T1" fmla="*/ 53 h 200"/>
                <a:gd name="T2" fmla="*/ 200 w 200"/>
                <a:gd name="T3" fmla="*/ 59 h 200"/>
                <a:gd name="T4" fmla="*/ 162 w 200"/>
                <a:gd name="T5" fmla="*/ 200 h 200"/>
                <a:gd name="T6" fmla="*/ 0 w 200"/>
                <a:gd name="T7" fmla="*/ 196 h 200"/>
                <a:gd name="T8" fmla="*/ 41 w 200"/>
                <a:gd name="T9" fmla="*/ 53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200">
                  <a:moveTo>
                    <a:pt x="41" y="53"/>
                  </a:moveTo>
                  <a:cubicBezTo>
                    <a:pt x="41" y="53"/>
                    <a:pt x="123" y="0"/>
                    <a:pt x="200" y="59"/>
                  </a:cubicBezTo>
                  <a:cubicBezTo>
                    <a:pt x="162" y="200"/>
                    <a:pt x="162" y="200"/>
                    <a:pt x="162" y="200"/>
                  </a:cubicBezTo>
                  <a:cubicBezTo>
                    <a:pt x="162" y="200"/>
                    <a:pt x="88" y="146"/>
                    <a:pt x="0" y="196"/>
                  </a:cubicBezTo>
                  <a:lnTo>
                    <a:pt x="41" y="53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87" name="Freeform 73">
              <a:extLst>
                <a:ext uri="{FF2B5EF4-FFF2-40B4-BE49-F238E27FC236}">
                  <a16:creationId xmlns:a16="http://schemas.microsoft.com/office/drawing/2014/main" id="{265FE948-01AA-4128-B73B-5E72B94C47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648" y="4403780"/>
              <a:ext cx="251935" cy="255370"/>
            </a:xfrm>
            <a:custGeom>
              <a:avLst/>
              <a:gdLst>
                <a:gd name="T0" fmla="*/ 40 w 202"/>
                <a:gd name="T1" fmla="*/ 0 h 203"/>
                <a:gd name="T2" fmla="*/ 202 w 202"/>
                <a:gd name="T3" fmla="*/ 6 h 203"/>
                <a:gd name="T4" fmla="*/ 162 w 202"/>
                <a:gd name="T5" fmla="*/ 146 h 203"/>
                <a:gd name="T6" fmla="*/ 0 w 202"/>
                <a:gd name="T7" fmla="*/ 137 h 203"/>
                <a:gd name="T8" fmla="*/ 40 w 202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203">
                  <a:moveTo>
                    <a:pt x="40" y="0"/>
                  </a:moveTo>
                  <a:cubicBezTo>
                    <a:pt x="40" y="0"/>
                    <a:pt x="108" y="55"/>
                    <a:pt x="202" y="6"/>
                  </a:cubicBezTo>
                  <a:cubicBezTo>
                    <a:pt x="162" y="146"/>
                    <a:pt x="162" y="146"/>
                    <a:pt x="162" y="146"/>
                  </a:cubicBezTo>
                  <a:cubicBezTo>
                    <a:pt x="162" y="146"/>
                    <a:pt x="67" y="203"/>
                    <a:pt x="0" y="137"/>
                  </a:cubicBezTo>
                  <a:lnTo>
                    <a:pt x="40" y="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88" name="Freeform 74">
              <a:extLst>
                <a:ext uri="{FF2B5EF4-FFF2-40B4-BE49-F238E27FC236}">
                  <a16:creationId xmlns:a16="http://schemas.microsoft.com/office/drawing/2014/main" id="{00C1FF67-8EF4-4D57-8AB2-67CA682052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2067" y="4520586"/>
              <a:ext cx="251935" cy="255370"/>
            </a:xfrm>
            <a:custGeom>
              <a:avLst/>
              <a:gdLst>
                <a:gd name="T0" fmla="*/ 39 w 202"/>
                <a:gd name="T1" fmla="*/ 52 h 203"/>
                <a:gd name="T2" fmla="*/ 202 w 202"/>
                <a:gd name="T3" fmla="*/ 61 h 203"/>
                <a:gd name="T4" fmla="*/ 158 w 202"/>
                <a:gd name="T5" fmla="*/ 203 h 203"/>
                <a:gd name="T6" fmla="*/ 0 w 202"/>
                <a:gd name="T7" fmla="*/ 193 h 203"/>
                <a:gd name="T8" fmla="*/ 39 w 202"/>
                <a:gd name="T9" fmla="*/ 52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203">
                  <a:moveTo>
                    <a:pt x="39" y="52"/>
                  </a:moveTo>
                  <a:cubicBezTo>
                    <a:pt x="39" y="52"/>
                    <a:pt x="131" y="0"/>
                    <a:pt x="202" y="61"/>
                  </a:cubicBezTo>
                  <a:cubicBezTo>
                    <a:pt x="158" y="203"/>
                    <a:pt x="158" y="203"/>
                    <a:pt x="158" y="203"/>
                  </a:cubicBezTo>
                  <a:cubicBezTo>
                    <a:pt x="158" y="203"/>
                    <a:pt x="101" y="148"/>
                    <a:pt x="0" y="193"/>
                  </a:cubicBezTo>
                  <a:lnTo>
                    <a:pt x="39" y="52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89" name="Freeform 75">
              <a:extLst>
                <a:ext uri="{FF2B5EF4-FFF2-40B4-BE49-F238E27FC236}">
                  <a16:creationId xmlns:a16="http://schemas.microsoft.com/office/drawing/2014/main" id="{75F31616-9E36-4647-8C84-55602E2181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2245" y="4612198"/>
              <a:ext cx="242774" cy="255370"/>
            </a:xfrm>
            <a:custGeom>
              <a:avLst/>
              <a:gdLst>
                <a:gd name="T0" fmla="*/ 38 w 194"/>
                <a:gd name="T1" fmla="*/ 0 h 202"/>
                <a:gd name="T2" fmla="*/ 194 w 194"/>
                <a:gd name="T3" fmla="*/ 17 h 202"/>
                <a:gd name="T4" fmla="*/ 154 w 194"/>
                <a:gd name="T5" fmla="*/ 154 h 202"/>
                <a:gd name="T6" fmla="*/ 0 w 194"/>
                <a:gd name="T7" fmla="*/ 139 h 202"/>
                <a:gd name="T8" fmla="*/ 38 w 194"/>
                <a:gd name="T9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4" h="202">
                  <a:moveTo>
                    <a:pt x="38" y="0"/>
                  </a:moveTo>
                  <a:cubicBezTo>
                    <a:pt x="38" y="0"/>
                    <a:pt x="96" y="49"/>
                    <a:pt x="194" y="17"/>
                  </a:cubicBezTo>
                  <a:cubicBezTo>
                    <a:pt x="154" y="154"/>
                    <a:pt x="154" y="154"/>
                    <a:pt x="154" y="154"/>
                  </a:cubicBezTo>
                  <a:cubicBezTo>
                    <a:pt x="154" y="154"/>
                    <a:pt x="51" y="202"/>
                    <a:pt x="0" y="13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90" name="Oval 76">
              <a:extLst>
                <a:ext uri="{FF2B5EF4-FFF2-40B4-BE49-F238E27FC236}">
                  <a16:creationId xmlns:a16="http://schemas.microsoft.com/office/drawing/2014/main" id="{2951E8AC-228E-490D-87CA-91EFDB1328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5455" y="4806875"/>
              <a:ext cx="429435" cy="43287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91" name="Freeform 77">
              <a:extLst>
                <a:ext uri="{FF2B5EF4-FFF2-40B4-BE49-F238E27FC236}">
                  <a16:creationId xmlns:a16="http://schemas.microsoft.com/office/drawing/2014/main" id="{F06E1E4C-65E3-4167-9870-152F2118E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1874" y="4873295"/>
              <a:ext cx="297741" cy="300032"/>
            </a:xfrm>
            <a:custGeom>
              <a:avLst/>
              <a:gdLst>
                <a:gd name="T0" fmla="*/ 58 w 238"/>
                <a:gd name="T1" fmla="*/ 67 h 238"/>
                <a:gd name="T2" fmla="*/ 48 w 238"/>
                <a:gd name="T3" fmla="*/ 80 h 238"/>
                <a:gd name="T4" fmla="*/ 38 w 238"/>
                <a:gd name="T5" fmla="*/ 114 h 238"/>
                <a:gd name="T6" fmla="*/ 52 w 238"/>
                <a:gd name="T7" fmla="*/ 153 h 238"/>
                <a:gd name="T8" fmla="*/ 70 w 238"/>
                <a:gd name="T9" fmla="*/ 153 h 238"/>
                <a:gd name="T10" fmla="*/ 64 w 238"/>
                <a:gd name="T11" fmla="*/ 131 h 238"/>
                <a:gd name="T12" fmla="*/ 73 w 238"/>
                <a:gd name="T13" fmla="*/ 83 h 238"/>
                <a:gd name="T14" fmla="*/ 98 w 238"/>
                <a:gd name="T15" fmla="*/ 64 h 238"/>
                <a:gd name="T16" fmla="*/ 126 w 238"/>
                <a:gd name="T17" fmla="*/ 61 h 238"/>
                <a:gd name="T18" fmla="*/ 136 w 238"/>
                <a:gd name="T19" fmla="*/ 62 h 238"/>
                <a:gd name="T20" fmla="*/ 168 w 238"/>
                <a:gd name="T21" fmla="*/ 92 h 238"/>
                <a:gd name="T22" fmla="*/ 162 w 238"/>
                <a:gd name="T23" fmla="*/ 145 h 238"/>
                <a:gd name="T24" fmla="*/ 127 w 238"/>
                <a:gd name="T25" fmla="*/ 168 h 238"/>
                <a:gd name="T26" fmla="*/ 116 w 238"/>
                <a:gd name="T27" fmla="*/ 138 h 238"/>
                <a:gd name="T28" fmla="*/ 119 w 238"/>
                <a:gd name="T29" fmla="*/ 90 h 238"/>
                <a:gd name="T30" fmla="*/ 85 w 238"/>
                <a:gd name="T31" fmla="*/ 115 h 238"/>
                <a:gd name="T32" fmla="*/ 87 w 238"/>
                <a:gd name="T33" fmla="*/ 141 h 238"/>
                <a:gd name="T34" fmla="*/ 85 w 238"/>
                <a:gd name="T35" fmla="*/ 152 h 238"/>
                <a:gd name="T36" fmla="*/ 83 w 238"/>
                <a:gd name="T37" fmla="*/ 159 h 238"/>
                <a:gd name="T38" fmla="*/ 76 w 238"/>
                <a:gd name="T39" fmla="*/ 189 h 238"/>
                <a:gd name="T40" fmla="*/ 70 w 238"/>
                <a:gd name="T41" fmla="*/ 227 h 238"/>
                <a:gd name="T42" fmla="*/ 44 w 238"/>
                <a:gd name="T43" fmla="*/ 211 h 238"/>
                <a:gd name="T44" fmla="*/ 29 w 238"/>
                <a:gd name="T45" fmla="*/ 197 h 238"/>
                <a:gd name="T46" fmla="*/ 21 w 238"/>
                <a:gd name="T47" fmla="*/ 185 h 238"/>
                <a:gd name="T48" fmla="*/ 12 w 238"/>
                <a:gd name="T49" fmla="*/ 171 h 238"/>
                <a:gd name="T50" fmla="*/ 9 w 238"/>
                <a:gd name="T51" fmla="*/ 163 h 238"/>
                <a:gd name="T52" fmla="*/ 7 w 238"/>
                <a:gd name="T53" fmla="*/ 159 h 238"/>
                <a:gd name="T54" fmla="*/ 5 w 238"/>
                <a:gd name="T55" fmla="*/ 152 h 238"/>
                <a:gd name="T56" fmla="*/ 2 w 238"/>
                <a:gd name="T57" fmla="*/ 142 h 238"/>
                <a:gd name="T58" fmla="*/ 1 w 238"/>
                <a:gd name="T59" fmla="*/ 131 h 238"/>
                <a:gd name="T60" fmla="*/ 0 w 238"/>
                <a:gd name="T61" fmla="*/ 124 h 238"/>
                <a:gd name="T62" fmla="*/ 1 w 238"/>
                <a:gd name="T63" fmla="*/ 107 h 238"/>
                <a:gd name="T64" fmla="*/ 6 w 238"/>
                <a:gd name="T65" fmla="*/ 84 h 238"/>
                <a:gd name="T66" fmla="*/ 25 w 238"/>
                <a:gd name="T67" fmla="*/ 46 h 238"/>
                <a:gd name="T68" fmla="*/ 58 w 238"/>
                <a:gd name="T69" fmla="*/ 17 h 238"/>
                <a:gd name="T70" fmla="*/ 97 w 238"/>
                <a:gd name="T71" fmla="*/ 2 h 238"/>
                <a:gd name="T72" fmla="*/ 133 w 238"/>
                <a:gd name="T73" fmla="*/ 1 h 238"/>
                <a:gd name="T74" fmla="*/ 165 w 238"/>
                <a:gd name="T75" fmla="*/ 10 h 238"/>
                <a:gd name="T76" fmla="*/ 202 w 238"/>
                <a:gd name="T77" fmla="*/ 34 h 238"/>
                <a:gd name="T78" fmla="*/ 229 w 238"/>
                <a:gd name="T79" fmla="*/ 76 h 238"/>
                <a:gd name="T80" fmla="*/ 238 w 238"/>
                <a:gd name="T81" fmla="*/ 122 h 238"/>
                <a:gd name="T82" fmla="*/ 229 w 238"/>
                <a:gd name="T83" fmla="*/ 162 h 238"/>
                <a:gd name="T84" fmla="*/ 215 w 238"/>
                <a:gd name="T85" fmla="*/ 189 h 238"/>
                <a:gd name="T86" fmla="*/ 203 w 238"/>
                <a:gd name="T87" fmla="*/ 203 h 238"/>
                <a:gd name="T88" fmla="*/ 175 w 238"/>
                <a:gd name="T89" fmla="*/ 224 h 238"/>
                <a:gd name="T90" fmla="*/ 117 w 238"/>
                <a:gd name="T91" fmla="*/ 238 h 238"/>
                <a:gd name="T92" fmla="*/ 92 w 238"/>
                <a:gd name="T93" fmla="*/ 234 h 238"/>
                <a:gd name="T94" fmla="*/ 91 w 238"/>
                <a:gd name="T95" fmla="*/ 222 h 238"/>
                <a:gd name="T96" fmla="*/ 104 w 238"/>
                <a:gd name="T97" fmla="*/ 183 h 238"/>
                <a:gd name="T98" fmla="*/ 128 w 238"/>
                <a:gd name="T99" fmla="*/ 189 h 238"/>
                <a:gd name="T100" fmla="*/ 170 w 238"/>
                <a:gd name="T101" fmla="*/ 177 h 238"/>
                <a:gd name="T102" fmla="*/ 186 w 238"/>
                <a:gd name="T103" fmla="*/ 158 h 238"/>
                <a:gd name="T104" fmla="*/ 193 w 238"/>
                <a:gd name="T105" fmla="*/ 145 h 238"/>
                <a:gd name="T106" fmla="*/ 198 w 238"/>
                <a:gd name="T107" fmla="*/ 128 h 238"/>
                <a:gd name="T108" fmla="*/ 198 w 238"/>
                <a:gd name="T109" fmla="*/ 122 h 238"/>
                <a:gd name="T110" fmla="*/ 198 w 238"/>
                <a:gd name="T111" fmla="*/ 96 h 238"/>
                <a:gd name="T112" fmla="*/ 190 w 238"/>
                <a:gd name="T113" fmla="*/ 77 h 238"/>
                <a:gd name="T114" fmla="*/ 173 w 238"/>
                <a:gd name="T115" fmla="*/ 56 h 238"/>
                <a:gd name="T116" fmla="*/ 132 w 238"/>
                <a:gd name="T117" fmla="*/ 40 h 238"/>
                <a:gd name="T118" fmla="*/ 113 w 238"/>
                <a:gd name="T119" fmla="*/ 41 h 238"/>
                <a:gd name="T120" fmla="*/ 103 w 238"/>
                <a:gd name="T121" fmla="*/ 42 h 238"/>
                <a:gd name="T122" fmla="*/ 94 w 238"/>
                <a:gd name="T123" fmla="*/ 4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38" h="238">
                  <a:moveTo>
                    <a:pt x="74" y="53"/>
                  </a:moveTo>
                  <a:cubicBezTo>
                    <a:pt x="74" y="53"/>
                    <a:pt x="73" y="54"/>
                    <a:pt x="73" y="54"/>
                  </a:cubicBezTo>
                  <a:cubicBezTo>
                    <a:pt x="70" y="55"/>
                    <a:pt x="68" y="57"/>
                    <a:pt x="66" y="59"/>
                  </a:cubicBezTo>
                  <a:cubicBezTo>
                    <a:pt x="65" y="60"/>
                    <a:pt x="64" y="60"/>
                    <a:pt x="63" y="61"/>
                  </a:cubicBezTo>
                  <a:cubicBezTo>
                    <a:pt x="63" y="61"/>
                    <a:pt x="63" y="62"/>
                    <a:pt x="62" y="62"/>
                  </a:cubicBezTo>
                  <a:cubicBezTo>
                    <a:pt x="62" y="62"/>
                    <a:pt x="62" y="62"/>
                    <a:pt x="62" y="62"/>
                  </a:cubicBezTo>
                  <a:cubicBezTo>
                    <a:pt x="61" y="63"/>
                    <a:pt x="61" y="64"/>
                    <a:pt x="60" y="64"/>
                  </a:cubicBezTo>
                  <a:cubicBezTo>
                    <a:pt x="60" y="65"/>
                    <a:pt x="59" y="65"/>
                    <a:pt x="59" y="66"/>
                  </a:cubicBezTo>
                  <a:cubicBezTo>
                    <a:pt x="58" y="66"/>
                    <a:pt x="58" y="66"/>
                    <a:pt x="58" y="67"/>
                  </a:cubicBezTo>
                  <a:cubicBezTo>
                    <a:pt x="57" y="67"/>
                    <a:pt x="56" y="68"/>
                    <a:pt x="56" y="69"/>
                  </a:cubicBezTo>
                  <a:cubicBezTo>
                    <a:pt x="55" y="70"/>
                    <a:pt x="54" y="71"/>
                    <a:pt x="52" y="73"/>
                  </a:cubicBezTo>
                  <a:cubicBezTo>
                    <a:pt x="52" y="73"/>
                    <a:pt x="51" y="74"/>
                    <a:pt x="51" y="75"/>
                  </a:cubicBezTo>
                  <a:cubicBezTo>
                    <a:pt x="51" y="75"/>
                    <a:pt x="50" y="76"/>
                    <a:pt x="50" y="75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49" y="77"/>
                    <a:pt x="49" y="78"/>
                    <a:pt x="48" y="78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48" y="79"/>
                    <a:pt x="48" y="80"/>
                    <a:pt x="48" y="80"/>
                  </a:cubicBezTo>
                  <a:cubicBezTo>
                    <a:pt x="47" y="82"/>
                    <a:pt x="46" y="84"/>
                    <a:pt x="45" y="85"/>
                  </a:cubicBezTo>
                  <a:cubicBezTo>
                    <a:pt x="45" y="86"/>
                    <a:pt x="44" y="87"/>
                    <a:pt x="44" y="87"/>
                  </a:cubicBezTo>
                  <a:cubicBezTo>
                    <a:pt x="44" y="88"/>
                    <a:pt x="43" y="89"/>
                    <a:pt x="43" y="90"/>
                  </a:cubicBezTo>
                  <a:cubicBezTo>
                    <a:pt x="42" y="92"/>
                    <a:pt x="42" y="94"/>
                    <a:pt x="41" y="96"/>
                  </a:cubicBezTo>
                  <a:cubicBezTo>
                    <a:pt x="41" y="97"/>
                    <a:pt x="40" y="99"/>
                    <a:pt x="40" y="100"/>
                  </a:cubicBezTo>
                  <a:cubicBezTo>
                    <a:pt x="40" y="101"/>
                    <a:pt x="39" y="103"/>
                    <a:pt x="39" y="105"/>
                  </a:cubicBezTo>
                  <a:cubicBezTo>
                    <a:pt x="39" y="106"/>
                    <a:pt x="39" y="107"/>
                    <a:pt x="39" y="108"/>
                  </a:cubicBezTo>
                  <a:cubicBezTo>
                    <a:pt x="39" y="110"/>
                    <a:pt x="39" y="111"/>
                    <a:pt x="38" y="112"/>
                  </a:cubicBezTo>
                  <a:cubicBezTo>
                    <a:pt x="38" y="113"/>
                    <a:pt x="38" y="113"/>
                    <a:pt x="38" y="114"/>
                  </a:cubicBezTo>
                  <a:cubicBezTo>
                    <a:pt x="38" y="116"/>
                    <a:pt x="38" y="118"/>
                    <a:pt x="39" y="121"/>
                  </a:cubicBezTo>
                  <a:cubicBezTo>
                    <a:pt x="39" y="123"/>
                    <a:pt x="39" y="125"/>
                    <a:pt x="39" y="127"/>
                  </a:cubicBezTo>
                  <a:cubicBezTo>
                    <a:pt x="40" y="130"/>
                    <a:pt x="40" y="132"/>
                    <a:pt x="41" y="134"/>
                  </a:cubicBezTo>
                  <a:cubicBezTo>
                    <a:pt x="42" y="135"/>
                    <a:pt x="42" y="136"/>
                    <a:pt x="42" y="137"/>
                  </a:cubicBezTo>
                  <a:cubicBezTo>
                    <a:pt x="42" y="137"/>
                    <a:pt x="42" y="138"/>
                    <a:pt x="42" y="138"/>
                  </a:cubicBezTo>
                  <a:cubicBezTo>
                    <a:pt x="43" y="139"/>
                    <a:pt x="44" y="141"/>
                    <a:pt x="44" y="142"/>
                  </a:cubicBezTo>
                  <a:cubicBezTo>
                    <a:pt x="45" y="144"/>
                    <a:pt x="46" y="146"/>
                    <a:pt x="47" y="147"/>
                  </a:cubicBezTo>
                  <a:cubicBezTo>
                    <a:pt x="48" y="148"/>
                    <a:pt x="49" y="149"/>
                    <a:pt x="50" y="150"/>
                  </a:cubicBezTo>
                  <a:cubicBezTo>
                    <a:pt x="50" y="151"/>
                    <a:pt x="51" y="152"/>
                    <a:pt x="52" y="153"/>
                  </a:cubicBezTo>
                  <a:cubicBezTo>
                    <a:pt x="52" y="153"/>
                    <a:pt x="52" y="153"/>
                    <a:pt x="52" y="153"/>
                  </a:cubicBezTo>
                  <a:cubicBezTo>
                    <a:pt x="54" y="155"/>
                    <a:pt x="55" y="156"/>
                    <a:pt x="56" y="156"/>
                  </a:cubicBezTo>
                  <a:cubicBezTo>
                    <a:pt x="56" y="157"/>
                    <a:pt x="57" y="157"/>
                    <a:pt x="57" y="157"/>
                  </a:cubicBezTo>
                  <a:cubicBezTo>
                    <a:pt x="58" y="157"/>
                    <a:pt x="58" y="158"/>
                    <a:pt x="59" y="158"/>
                  </a:cubicBezTo>
                  <a:cubicBezTo>
                    <a:pt x="59" y="158"/>
                    <a:pt x="60" y="159"/>
                    <a:pt x="61" y="159"/>
                  </a:cubicBezTo>
                  <a:cubicBezTo>
                    <a:pt x="62" y="160"/>
                    <a:pt x="63" y="161"/>
                    <a:pt x="64" y="160"/>
                  </a:cubicBezTo>
                  <a:cubicBezTo>
                    <a:pt x="65" y="161"/>
                    <a:pt x="65" y="161"/>
                    <a:pt x="66" y="160"/>
                  </a:cubicBezTo>
                  <a:cubicBezTo>
                    <a:pt x="68" y="160"/>
                    <a:pt x="69" y="158"/>
                    <a:pt x="69" y="156"/>
                  </a:cubicBezTo>
                  <a:cubicBezTo>
                    <a:pt x="69" y="155"/>
                    <a:pt x="70" y="154"/>
                    <a:pt x="70" y="153"/>
                  </a:cubicBezTo>
                  <a:cubicBezTo>
                    <a:pt x="70" y="152"/>
                    <a:pt x="71" y="151"/>
                    <a:pt x="71" y="150"/>
                  </a:cubicBezTo>
                  <a:cubicBezTo>
                    <a:pt x="71" y="149"/>
                    <a:pt x="71" y="148"/>
                    <a:pt x="71" y="147"/>
                  </a:cubicBezTo>
                  <a:cubicBezTo>
                    <a:pt x="72" y="146"/>
                    <a:pt x="72" y="144"/>
                    <a:pt x="71" y="143"/>
                  </a:cubicBezTo>
                  <a:cubicBezTo>
                    <a:pt x="71" y="142"/>
                    <a:pt x="71" y="142"/>
                    <a:pt x="70" y="141"/>
                  </a:cubicBezTo>
                  <a:cubicBezTo>
                    <a:pt x="70" y="141"/>
                    <a:pt x="70" y="140"/>
                    <a:pt x="69" y="140"/>
                  </a:cubicBezTo>
                  <a:cubicBezTo>
                    <a:pt x="68" y="139"/>
                    <a:pt x="67" y="138"/>
                    <a:pt x="67" y="136"/>
                  </a:cubicBezTo>
                  <a:cubicBezTo>
                    <a:pt x="67" y="136"/>
                    <a:pt x="67" y="136"/>
                    <a:pt x="66" y="136"/>
                  </a:cubicBezTo>
                  <a:cubicBezTo>
                    <a:pt x="66" y="136"/>
                    <a:pt x="66" y="136"/>
                    <a:pt x="66" y="136"/>
                  </a:cubicBezTo>
                  <a:cubicBezTo>
                    <a:pt x="65" y="134"/>
                    <a:pt x="65" y="133"/>
                    <a:pt x="64" y="131"/>
                  </a:cubicBezTo>
                  <a:cubicBezTo>
                    <a:pt x="64" y="131"/>
                    <a:pt x="64" y="131"/>
                    <a:pt x="64" y="131"/>
                  </a:cubicBezTo>
                  <a:cubicBezTo>
                    <a:pt x="63" y="128"/>
                    <a:pt x="62" y="126"/>
                    <a:pt x="62" y="123"/>
                  </a:cubicBezTo>
                  <a:cubicBezTo>
                    <a:pt x="62" y="120"/>
                    <a:pt x="62" y="118"/>
                    <a:pt x="62" y="115"/>
                  </a:cubicBezTo>
                  <a:cubicBezTo>
                    <a:pt x="62" y="113"/>
                    <a:pt x="62" y="111"/>
                    <a:pt x="62" y="110"/>
                  </a:cubicBezTo>
                  <a:cubicBezTo>
                    <a:pt x="63" y="107"/>
                    <a:pt x="63" y="104"/>
                    <a:pt x="64" y="100"/>
                  </a:cubicBezTo>
                  <a:cubicBezTo>
                    <a:pt x="65" y="98"/>
                    <a:pt x="66" y="96"/>
                    <a:pt x="67" y="94"/>
                  </a:cubicBezTo>
                  <a:cubicBezTo>
                    <a:pt x="68" y="91"/>
                    <a:pt x="69" y="88"/>
                    <a:pt x="71" y="86"/>
                  </a:cubicBezTo>
                  <a:cubicBezTo>
                    <a:pt x="72" y="85"/>
                    <a:pt x="72" y="84"/>
                    <a:pt x="73" y="83"/>
                  </a:cubicBezTo>
                  <a:cubicBezTo>
                    <a:pt x="73" y="83"/>
                    <a:pt x="73" y="83"/>
                    <a:pt x="73" y="83"/>
                  </a:cubicBezTo>
                  <a:cubicBezTo>
                    <a:pt x="73" y="82"/>
                    <a:pt x="74" y="81"/>
                    <a:pt x="75" y="81"/>
                  </a:cubicBezTo>
                  <a:cubicBezTo>
                    <a:pt x="76" y="79"/>
                    <a:pt x="78" y="77"/>
                    <a:pt x="80" y="76"/>
                  </a:cubicBezTo>
                  <a:cubicBezTo>
                    <a:pt x="81" y="75"/>
                    <a:pt x="82" y="74"/>
                    <a:pt x="83" y="72"/>
                  </a:cubicBezTo>
                  <a:cubicBezTo>
                    <a:pt x="85" y="71"/>
                    <a:pt x="86" y="70"/>
                    <a:pt x="88" y="69"/>
                  </a:cubicBezTo>
                  <a:cubicBezTo>
                    <a:pt x="89" y="68"/>
                    <a:pt x="90" y="68"/>
                    <a:pt x="92" y="67"/>
                  </a:cubicBezTo>
                  <a:cubicBezTo>
                    <a:pt x="92" y="67"/>
                    <a:pt x="92" y="67"/>
                    <a:pt x="92" y="67"/>
                  </a:cubicBezTo>
                  <a:cubicBezTo>
                    <a:pt x="92" y="67"/>
                    <a:pt x="92" y="67"/>
                    <a:pt x="92" y="67"/>
                  </a:cubicBezTo>
                  <a:cubicBezTo>
                    <a:pt x="93" y="67"/>
                    <a:pt x="93" y="66"/>
                    <a:pt x="93" y="66"/>
                  </a:cubicBezTo>
                  <a:cubicBezTo>
                    <a:pt x="95" y="66"/>
                    <a:pt x="97" y="65"/>
                    <a:pt x="98" y="64"/>
                  </a:cubicBezTo>
                  <a:cubicBezTo>
                    <a:pt x="98" y="64"/>
                    <a:pt x="98" y="64"/>
                    <a:pt x="98" y="64"/>
                  </a:cubicBezTo>
                  <a:cubicBezTo>
                    <a:pt x="99" y="64"/>
                    <a:pt x="100" y="64"/>
                    <a:pt x="101" y="63"/>
                  </a:cubicBezTo>
                  <a:cubicBezTo>
                    <a:pt x="103" y="63"/>
                    <a:pt x="105" y="62"/>
                    <a:pt x="106" y="62"/>
                  </a:cubicBezTo>
                  <a:cubicBezTo>
                    <a:pt x="108" y="62"/>
                    <a:pt x="109" y="62"/>
                    <a:pt x="110" y="61"/>
                  </a:cubicBezTo>
                  <a:cubicBezTo>
                    <a:pt x="111" y="61"/>
                    <a:pt x="112" y="61"/>
                    <a:pt x="112" y="61"/>
                  </a:cubicBezTo>
                  <a:cubicBezTo>
                    <a:pt x="115" y="61"/>
                    <a:pt x="117" y="60"/>
                    <a:pt x="119" y="60"/>
                  </a:cubicBezTo>
                  <a:cubicBezTo>
                    <a:pt x="120" y="60"/>
                    <a:pt x="121" y="60"/>
                    <a:pt x="122" y="60"/>
                  </a:cubicBezTo>
                  <a:cubicBezTo>
                    <a:pt x="122" y="61"/>
                    <a:pt x="123" y="60"/>
                    <a:pt x="123" y="60"/>
                  </a:cubicBezTo>
                  <a:cubicBezTo>
                    <a:pt x="124" y="60"/>
                    <a:pt x="125" y="61"/>
                    <a:pt x="126" y="61"/>
                  </a:cubicBezTo>
                  <a:cubicBezTo>
                    <a:pt x="126" y="61"/>
                    <a:pt x="126" y="61"/>
                    <a:pt x="126" y="61"/>
                  </a:cubicBezTo>
                  <a:cubicBezTo>
                    <a:pt x="126" y="61"/>
                    <a:pt x="126" y="61"/>
                    <a:pt x="126" y="61"/>
                  </a:cubicBezTo>
                  <a:cubicBezTo>
                    <a:pt x="127" y="61"/>
                    <a:pt x="127" y="61"/>
                    <a:pt x="127" y="61"/>
                  </a:cubicBezTo>
                  <a:cubicBezTo>
                    <a:pt x="128" y="61"/>
                    <a:pt x="129" y="61"/>
                    <a:pt x="130" y="61"/>
                  </a:cubicBezTo>
                  <a:cubicBezTo>
                    <a:pt x="130" y="61"/>
                    <a:pt x="131" y="61"/>
                    <a:pt x="131" y="61"/>
                  </a:cubicBezTo>
                  <a:cubicBezTo>
                    <a:pt x="132" y="61"/>
                    <a:pt x="132" y="61"/>
                    <a:pt x="132" y="61"/>
                  </a:cubicBezTo>
                  <a:cubicBezTo>
                    <a:pt x="132" y="62"/>
                    <a:pt x="132" y="62"/>
                    <a:pt x="133" y="62"/>
                  </a:cubicBezTo>
                  <a:cubicBezTo>
                    <a:pt x="133" y="62"/>
                    <a:pt x="134" y="62"/>
                    <a:pt x="135" y="62"/>
                  </a:cubicBezTo>
                  <a:cubicBezTo>
                    <a:pt x="135" y="62"/>
                    <a:pt x="135" y="62"/>
                    <a:pt x="136" y="62"/>
                  </a:cubicBezTo>
                  <a:cubicBezTo>
                    <a:pt x="137" y="63"/>
                    <a:pt x="137" y="63"/>
                    <a:pt x="138" y="63"/>
                  </a:cubicBezTo>
                  <a:cubicBezTo>
                    <a:pt x="138" y="63"/>
                    <a:pt x="139" y="63"/>
                    <a:pt x="139" y="63"/>
                  </a:cubicBezTo>
                  <a:cubicBezTo>
                    <a:pt x="140" y="64"/>
                    <a:pt x="142" y="64"/>
                    <a:pt x="143" y="64"/>
                  </a:cubicBezTo>
                  <a:cubicBezTo>
                    <a:pt x="146" y="66"/>
                    <a:pt x="148" y="67"/>
                    <a:pt x="151" y="68"/>
                  </a:cubicBezTo>
                  <a:cubicBezTo>
                    <a:pt x="152" y="70"/>
                    <a:pt x="153" y="71"/>
                    <a:pt x="155" y="72"/>
                  </a:cubicBezTo>
                  <a:cubicBezTo>
                    <a:pt x="156" y="72"/>
                    <a:pt x="157" y="74"/>
                    <a:pt x="158" y="75"/>
                  </a:cubicBezTo>
                  <a:cubicBezTo>
                    <a:pt x="160" y="77"/>
                    <a:pt x="162" y="79"/>
                    <a:pt x="164" y="82"/>
                  </a:cubicBezTo>
                  <a:cubicBezTo>
                    <a:pt x="164" y="84"/>
                    <a:pt x="165" y="85"/>
                    <a:pt x="166" y="86"/>
                  </a:cubicBezTo>
                  <a:cubicBezTo>
                    <a:pt x="167" y="88"/>
                    <a:pt x="167" y="90"/>
                    <a:pt x="168" y="92"/>
                  </a:cubicBezTo>
                  <a:cubicBezTo>
                    <a:pt x="168" y="95"/>
                    <a:pt x="169" y="97"/>
                    <a:pt x="169" y="99"/>
                  </a:cubicBezTo>
                  <a:cubicBezTo>
                    <a:pt x="169" y="102"/>
                    <a:pt x="170" y="105"/>
                    <a:pt x="170" y="108"/>
                  </a:cubicBezTo>
                  <a:cubicBezTo>
                    <a:pt x="169" y="109"/>
                    <a:pt x="170" y="112"/>
                    <a:pt x="169" y="113"/>
                  </a:cubicBezTo>
                  <a:cubicBezTo>
                    <a:pt x="169" y="116"/>
                    <a:pt x="169" y="119"/>
                    <a:pt x="168" y="121"/>
                  </a:cubicBezTo>
                  <a:cubicBezTo>
                    <a:pt x="168" y="122"/>
                    <a:pt x="168" y="122"/>
                    <a:pt x="168" y="122"/>
                  </a:cubicBezTo>
                  <a:cubicBezTo>
                    <a:pt x="168" y="123"/>
                    <a:pt x="168" y="124"/>
                    <a:pt x="168" y="125"/>
                  </a:cubicBezTo>
                  <a:cubicBezTo>
                    <a:pt x="167" y="128"/>
                    <a:pt x="167" y="130"/>
                    <a:pt x="166" y="133"/>
                  </a:cubicBezTo>
                  <a:cubicBezTo>
                    <a:pt x="165" y="135"/>
                    <a:pt x="165" y="137"/>
                    <a:pt x="164" y="138"/>
                  </a:cubicBezTo>
                  <a:cubicBezTo>
                    <a:pt x="164" y="141"/>
                    <a:pt x="163" y="143"/>
                    <a:pt x="162" y="145"/>
                  </a:cubicBezTo>
                  <a:cubicBezTo>
                    <a:pt x="162" y="146"/>
                    <a:pt x="161" y="147"/>
                    <a:pt x="161" y="147"/>
                  </a:cubicBezTo>
                  <a:cubicBezTo>
                    <a:pt x="160" y="149"/>
                    <a:pt x="159" y="151"/>
                    <a:pt x="158" y="153"/>
                  </a:cubicBezTo>
                  <a:cubicBezTo>
                    <a:pt x="157" y="155"/>
                    <a:pt x="155" y="156"/>
                    <a:pt x="154" y="158"/>
                  </a:cubicBezTo>
                  <a:cubicBezTo>
                    <a:pt x="153" y="159"/>
                    <a:pt x="151" y="161"/>
                    <a:pt x="150" y="162"/>
                  </a:cubicBezTo>
                  <a:cubicBezTo>
                    <a:pt x="149" y="162"/>
                    <a:pt x="148" y="163"/>
                    <a:pt x="147" y="164"/>
                  </a:cubicBezTo>
                  <a:cubicBezTo>
                    <a:pt x="145" y="166"/>
                    <a:pt x="143" y="167"/>
                    <a:pt x="140" y="168"/>
                  </a:cubicBezTo>
                  <a:cubicBezTo>
                    <a:pt x="138" y="168"/>
                    <a:pt x="136" y="169"/>
                    <a:pt x="134" y="169"/>
                  </a:cubicBezTo>
                  <a:cubicBezTo>
                    <a:pt x="132" y="169"/>
                    <a:pt x="130" y="169"/>
                    <a:pt x="129" y="169"/>
                  </a:cubicBezTo>
                  <a:cubicBezTo>
                    <a:pt x="128" y="168"/>
                    <a:pt x="128" y="168"/>
                    <a:pt x="127" y="168"/>
                  </a:cubicBezTo>
                  <a:cubicBezTo>
                    <a:pt x="127" y="168"/>
                    <a:pt x="126" y="168"/>
                    <a:pt x="126" y="168"/>
                  </a:cubicBezTo>
                  <a:cubicBezTo>
                    <a:pt x="125" y="168"/>
                    <a:pt x="124" y="167"/>
                    <a:pt x="123" y="167"/>
                  </a:cubicBezTo>
                  <a:cubicBezTo>
                    <a:pt x="122" y="166"/>
                    <a:pt x="120" y="166"/>
                    <a:pt x="119" y="164"/>
                  </a:cubicBezTo>
                  <a:cubicBezTo>
                    <a:pt x="118" y="163"/>
                    <a:pt x="117" y="162"/>
                    <a:pt x="116" y="161"/>
                  </a:cubicBezTo>
                  <a:cubicBezTo>
                    <a:pt x="116" y="160"/>
                    <a:pt x="115" y="160"/>
                    <a:pt x="115" y="159"/>
                  </a:cubicBezTo>
                  <a:cubicBezTo>
                    <a:pt x="114" y="158"/>
                    <a:pt x="114" y="157"/>
                    <a:pt x="114" y="156"/>
                  </a:cubicBezTo>
                  <a:cubicBezTo>
                    <a:pt x="113" y="154"/>
                    <a:pt x="113" y="152"/>
                    <a:pt x="113" y="150"/>
                  </a:cubicBezTo>
                  <a:cubicBezTo>
                    <a:pt x="113" y="148"/>
                    <a:pt x="113" y="147"/>
                    <a:pt x="114" y="145"/>
                  </a:cubicBezTo>
                  <a:cubicBezTo>
                    <a:pt x="114" y="142"/>
                    <a:pt x="115" y="140"/>
                    <a:pt x="116" y="138"/>
                  </a:cubicBezTo>
                  <a:cubicBezTo>
                    <a:pt x="116" y="137"/>
                    <a:pt x="116" y="136"/>
                    <a:pt x="117" y="134"/>
                  </a:cubicBezTo>
                  <a:cubicBezTo>
                    <a:pt x="117" y="133"/>
                    <a:pt x="118" y="131"/>
                    <a:pt x="118" y="130"/>
                  </a:cubicBezTo>
                  <a:cubicBezTo>
                    <a:pt x="118" y="128"/>
                    <a:pt x="119" y="127"/>
                    <a:pt x="119" y="126"/>
                  </a:cubicBezTo>
                  <a:cubicBezTo>
                    <a:pt x="119" y="125"/>
                    <a:pt x="120" y="124"/>
                    <a:pt x="120" y="124"/>
                  </a:cubicBezTo>
                  <a:cubicBezTo>
                    <a:pt x="120" y="122"/>
                    <a:pt x="121" y="120"/>
                    <a:pt x="122" y="118"/>
                  </a:cubicBezTo>
                  <a:cubicBezTo>
                    <a:pt x="122" y="115"/>
                    <a:pt x="123" y="113"/>
                    <a:pt x="123" y="111"/>
                  </a:cubicBezTo>
                  <a:cubicBezTo>
                    <a:pt x="124" y="108"/>
                    <a:pt x="124" y="106"/>
                    <a:pt x="124" y="103"/>
                  </a:cubicBezTo>
                  <a:cubicBezTo>
                    <a:pt x="124" y="100"/>
                    <a:pt x="123" y="99"/>
                    <a:pt x="122" y="96"/>
                  </a:cubicBezTo>
                  <a:cubicBezTo>
                    <a:pt x="122" y="94"/>
                    <a:pt x="120" y="92"/>
                    <a:pt x="119" y="90"/>
                  </a:cubicBezTo>
                  <a:cubicBezTo>
                    <a:pt x="118" y="89"/>
                    <a:pt x="117" y="89"/>
                    <a:pt x="116" y="88"/>
                  </a:cubicBezTo>
                  <a:cubicBezTo>
                    <a:pt x="115" y="88"/>
                    <a:pt x="114" y="87"/>
                    <a:pt x="113" y="87"/>
                  </a:cubicBezTo>
                  <a:cubicBezTo>
                    <a:pt x="111" y="86"/>
                    <a:pt x="109" y="86"/>
                    <a:pt x="106" y="86"/>
                  </a:cubicBezTo>
                  <a:cubicBezTo>
                    <a:pt x="104" y="86"/>
                    <a:pt x="101" y="87"/>
                    <a:pt x="98" y="89"/>
                  </a:cubicBezTo>
                  <a:cubicBezTo>
                    <a:pt x="97" y="89"/>
                    <a:pt x="97" y="89"/>
                    <a:pt x="96" y="90"/>
                  </a:cubicBezTo>
                  <a:cubicBezTo>
                    <a:pt x="95" y="91"/>
                    <a:pt x="93" y="93"/>
                    <a:pt x="92" y="94"/>
                  </a:cubicBezTo>
                  <a:cubicBezTo>
                    <a:pt x="91" y="95"/>
                    <a:pt x="90" y="96"/>
                    <a:pt x="90" y="97"/>
                  </a:cubicBezTo>
                  <a:cubicBezTo>
                    <a:pt x="87" y="101"/>
                    <a:pt x="86" y="104"/>
                    <a:pt x="85" y="108"/>
                  </a:cubicBezTo>
                  <a:cubicBezTo>
                    <a:pt x="85" y="110"/>
                    <a:pt x="85" y="112"/>
                    <a:pt x="85" y="115"/>
                  </a:cubicBezTo>
                  <a:cubicBezTo>
                    <a:pt x="85" y="117"/>
                    <a:pt x="85" y="119"/>
                    <a:pt x="85" y="121"/>
                  </a:cubicBezTo>
                  <a:cubicBezTo>
                    <a:pt x="85" y="123"/>
                    <a:pt x="85" y="124"/>
                    <a:pt x="85" y="127"/>
                  </a:cubicBezTo>
                  <a:cubicBezTo>
                    <a:pt x="86" y="129"/>
                    <a:pt x="87" y="132"/>
                    <a:pt x="88" y="135"/>
                  </a:cubicBezTo>
                  <a:cubicBezTo>
                    <a:pt x="88" y="135"/>
                    <a:pt x="88" y="135"/>
                    <a:pt x="88" y="135"/>
                  </a:cubicBezTo>
                  <a:cubicBezTo>
                    <a:pt x="88" y="136"/>
                    <a:pt x="88" y="136"/>
                    <a:pt x="88" y="136"/>
                  </a:cubicBezTo>
                  <a:cubicBezTo>
                    <a:pt x="88" y="136"/>
                    <a:pt x="88" y="136"/>
                    <a:pt x="88" y="137"/>
                  </a:cubicBezTo>
                  <a:cubicBezTo>
                    <a:pt x="88" y="137"/>
                    <a:pt x="88" y="138"/>
                    <a:pt x="88" y="138"/>
                  </a:cubicBezTo>
                  <a:cubicBezTo>
                    <a:pt x="88" y="139"/>
                    <a:pt x="87" y="139"/>
                    <a:pt x="87" y="140"/>
                  </a:cubicBezTo>
                  <a:cubicBezTo>
                    <a:pt x="87" y="140"/>
                    <a:pt x="87" y="141"/>
                    <a:pt x="87" y="141"/>
                  </a:cubicBezTo>
                  <a:cubicBezTo>
                    <a:pt x="87" y="142"/>
                    <a:pt x="87" y="142"/>
                    <a:pt x="87" y="143"/>
                  </a:cubicBezTo>
                  <a:cubicBezTo>
                    <a:pt x="86" y="143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6"/>
                    <a:pt x="86" y="146"/>
                    <a:pt x="86" y="147"/>
                  </a:cubicBezTo>
                  <a:cubicBezTo>
                    <a:pt x="86" y="147"/>
                    <a:pt x="86" y="147"/>
                    <a:pt x="86" y="148"/>
                  </a:cubicBezTo>
                  <a:cubicBezTo>
                    <a:pt x="85" y="148"/>
                    <a:pt x="85" y="150"/>
                    <a:pt x="85" y="151"/>
                  </a:cubicBezTo>
                  <a:cubicBezTo>
                    <a:pt x="85" y="151"/>
                    <a:pt x="84" y="151"/>
                    <a:pt x="85" y="152"/>
                  </a:cubicBezTo>
                  <a:cubicBezTo>
                    <a:pt x="85" y="152"/>
                    <a:pt x="85" y="152"/>
                    <a:pt x="85" y="152"/>
                  </a:cubicBezTo>
                  <a:cubicBezTo>
                    <a:pt x="85" y="152"/>
                    <a:pt x="84" y="152"/>
                    <a:pt x="84" y="153"/>
                  </a:cubicBezTo>
                  <a:cubicBezTo>
                    <a:pt x="84" y="153"/>
                    <a:pt x="84" y="154"/>
                    <a:pt x="84" y="154"/>
                  </a:cubicBezTo>
                  <a:cubicBezTo>
                    <a:pt x="84" y="154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6"/>
                  </a:cubicBezTo>
                  <a:cubicBezTo>
                    <a:pt x="84" y="156"/>
                    <a:pt x="84" y="156"/>
                    <a:pt x="84" y="156"/>
                  </a:cubicBezTo>
                  <a:cubicBezTo>
                    <a:pt x="83" y="156"/>
                    <a:pt x="83" y="157"/>
                    <a:pt x="83" y="157"/>
                  </a:cubicBezTo>
                  <a:cubicBezTo>
                    <a:pt x="83" y="158"/>
                    <a:pt x="83" y="158"/>
                    <a:pt x="83" y="158"/>
                  </a:cubicBezTo>
                  <a:cubicBezTo>
                    <a:pt x="83" y="159"/>
                    <a:pt x="83" y="159"/>
                    <a:pt x="83" y="159"/>
                  </a:cubicBezTo>
                  <a:cubicBezTo>
                    <a:pt x="83" y="159"/>
                    <a:pt x="83" y="160"/>
                    <a:pt x="83" y="160"/>
                  </a:cubicBezTo>
                  <a:cubicBezTo>
                    <a:pt x="83" y="161"/>
                    <a:pt x="83" y="161"/>
                    <a:pt x="83" y="161"/>
                  </a:cubicBezTo>
                  <a:cubicBezTo>
                    <a:pt x="82" y="162"/>
                    <a:pt x="82" y="164"/>
                    <a:pt x="81" y="166"/>
                  </a:cubicBezTo>
                  <a:cubicBezTo>
                    <a:pt x="81" y="167"/>
                    <a:pt x="81" y="169"/>
                    <a:pt x="80" y="170"/>
                  </a:cubicBezTo>
                  <a:cubicBezTo>
                    <a:pt x="80" y="171"/>
                    <a:pt x="80" y="173"/>
                    <a:pt x="79" y="174"/>
                  </a:cubicBezTo>
                  <a:cubicBezTo>
                    <a:pt x="79" y="175"/>
                    <a:pt x="79" y="175"/>
                    <a:pt x="79" y="177"/>
                  </a:cubicBezTo>
                  <a:cubicBezTo>
                    <a:pt x="79" y="177"/>
                    <a:pt x="79" y="178"/>
                    <a:pt x="79" y="178"/>
                  </a:cubicBezTo>
                  <a:cubicBezTo>
                    <a:pt x="78" y="180"/>
                    <a:pt x="78" y="182"/>
                    <a:pt x="77" y="183"/>
                  </a:cubicBezTo>
                  <a:cubicBezTo>
                    <a:pt x="77" y="185"/>
                    <a:pt x="76" y="187"/>
                    <a:pt x="76" y="189"/>
                  </a:cubicBezTo>
                  <a:cubicBezTo>
                    <a:pt x="75" y="191"/>
                    <a:pt x="75" y="193"/>
                    <a:pt x="74" y="195"/>
                  </a:cubicBezTo>
                  <a:cubicBezTo>
                    <a:pt x="74" y="197"/>
                    <a:pt x="73" y="199"/>
                    <a:pt x="73" y="201"/>
                  </a:cubicBezTo>
                  <a:cubicBezTo>
                    <a:pt x="73" y="202"/>
                    <a:pt x="73" y="203"/>
                    <a:pt x="72" y="204"/>
                  </a:cubicBezTo>
                  <a:cubicBezTo>
                    <a:pt x="72" y="206"/>
                    <a:pt x="72" y="207"/>
                    <a:pt x="72" y="209"/>
                  </a:cubicBezTo>
                  <a:cubicBezTo>
                    <a:pt x="71" y="211"/>
                    <a:pt x="71" y="213"/>
                    <a:pt x="71" y="215"/>
                  </a:cubicBezTo>
                  <a:cubicBezTo>
                    <a:pt x="71" y="216"/>
                    <a:pt x="71" y="218"/>
                    <a:pt x="71" y="220"/>
                  </a:cubicBezTo>
                  <a:cubicBezTo>
                    <a:pt x="71" y="222"/>
                    <a:pt x="71" y="223"/>
                    <a:pt x="71" y="225"/>
                  </a:cubicBezTo>
                  <a:cubicBezTo>
                    <a:pt x="71" y="226"/>
                    <a:pt x="71" y="226"/>
                    <a:pt x="71" y="227"/>
                  </a:cubicBezTo>
                  <a:cubicBezTo>
                    <a:pt x="71" y="227"/>
                    <a:pt x="71" y="228"/>
                    <a:pt x="70" y="227"/>
                  </a:cubicBezTo>
                  <a:cubicBezTo>
                    <a:pt x="70" y="227"/>
                    <a:pt x="69" y="227"/>
                    <a:pt x="68" y="226"/>
                  </a:cubicBezTo>
                  <a:cubicBezTo>
                    <a:pt x="66" y="225"/>
                    <a:pt x="64" y="224"/>
                    <a:pt x="62" y="223"/>
                  </a:cubicBezTo>
                  <a:cubicBezTo>
                    <a:pt x="62" y="223"/>
                    <a:pt x="61" y="222"/>
                    <a:pt x="60" y="222"/>
                  </a:cubicBezTo>
                  <a:cubicBezTo>
                    <a:pt x="59" y="221"/>
                    <a:pt x="58" y="221"/>
                    <a:pt x="56" y="220"/>
                  </a:cubicBezTo>
                  <a:cubicBezTo>
                    <a:pt x="55" y="219"/>
                    <a:pt x="55" y="219"/>
                    <a:pt x="54" y="218"/>
                  </a:cubicBezTo>
                  <a:cubicBezTo>
                    <a:pt x="54" y="218"/>
                    <a:pt x="54" y="218"/>
                    <a:pt x="54" y="218"/>
                  </a:cubicBezTo>
                  <a:cubicBezTo>
                    <a:pt x="53" y="218"/>
                    <a:pt x="52" y="217"/>
                    <a:pt x="51" y="217"/>
                  </a:cubicBezTo>
                  <a:cubicBezTo>
                    <a:pt x="50" y="216"/>
                    <a:pt x="49" y="215"/>
                    <a:pt x="48" y="214"/>
                  </a:cubicBezTo>
                  <a:cubicBezTo>
                    <a:pt x="47" y="213"/>
                    <a:pt x="45" y="212"/>
                    <a:pt x="44" y="211"/>
                  </a:cubicBezTo>
                  <a:cubicBezTo>
                    <a:pt x="43" y="210"/>
                    <a:pt x="41" y="208"/>
                    <a:pt x="39" y="207"/>
                  </a:cubicBezTo>
                  <a:cubicBezTo>
                    <a:pt x="39" y="206"/>
                    <a:pt x="38" y="206"/>
                    <a:pt x="37" y="205"/>
                  </a:cubicBezTo>
                  <a:cubicBezTo>
                    <a:pt x="37" y="204"/>
                    <a:pt x="36" y="204"/>
                    <a:pt x="36" y="203"/>
                  </a:cubicBezTo>
                  <a:cubicBezTo>
                    <a:pt x="36" y="203"/>
                    <a:pt x="35" y="203"/>
                    <a:pt x="35" y="203"/>
                  </a:cubicBezTo>
                  <a:cubicBezTo>
                    <a:pt x="35" y="203"/>
                    <a:pt x="35" y="203"/>
                    <a:pt x="35" y="203"/>
                  </a:cubicBezTo>
                  <a:cubicBezTo>
                    <a:pt x="35" y="203"/>
                    <a:pt x="34" y="202"/>
                    <a:pt x="33" y="201"/>
                  </a:cubicBezTo>
                  <a:cubicBezTo>
                    <a:pt x="33" y="201"/>
                    <a:pt x="32" y="200"/>
                    <a:pt x="32" y="200"/>
                  </a:cubicBezTo>
                  <a:cubicBezTo>
                    <a:pt x="32" y="200"/>
                    <a:pt x="32" y="199"/>
                    <a:pt x="32" y="199"/>
                  </a:cubicBezTo>
                  <a:cubicBezTo>
                    <a:pt x="31" y="198"/>
                    <a:pt x="30" y="198"/>
                    <a:pt x="29" y="197"/>
                  </a:cubicBezTo>
                  <a:cubicBezTo>
                    <a:pt x="28" y="196"/>
                    <a:pt x="28" y="195"/>
                    <a:pt x="27" y="194"/>
                  </a:cubicBezTo>
                  <a:cubicBezTo>
                    <a:pt x="27" y="194"/>
                    <a:pt x="27" y="194"/>
                    <a:pt x="26" y="193"/>
                  </a:cubicBezTo>
                  <a:cubicBezTo>
                    <a:pt x="26" y="193"/>
                    <a:pt x="26" y="192"/>
                    <a:pt x="25" y="191"/>
                  </a:cubicBezTo>
                  <a:cubicBezTo>
                    <a:pt x="24" y="191"/>
                    <a:pt x="24" y="190"/>
                    <a:pt x="23" y="189"/>
                  </a:cubicBezTo>
                  <a:cubicBezTo>
                    <a:pt x="23" y="189"/>
                    <a:pt x="23" y="189"/>
                    <a:pt x="23" y="188"/>
                  </a:cubicBezTo>
                  <a:cubicBezTo>
                    <a:pt x="23" y="188"/>
                    <a:pt x="23" y="188"/>
                    <a:pt x="23" y="188"/>
                  </a:cubicBezTo>
                  <a:cubicBezTo>
                    <a:pt x="22" y="187"/>
                    <a:pt x="22" y="186"/>
                    <a:pt x="21" y="186"/>
                  </a:cubicBezTo>
                  <a:cubicBezTo>
                    <a:pt x="21" y="186"/>
                    <a:pt x="21" y="185"/>
                    <a:pt x="21" y="185"/>
                  </a:cubicBezTo>
                  <a:cubicBezTo>
                    <a:pt x="21" y="185"/>
                    <a:pt x="21" y="185"/>
                    <a:pt x="21" y="185"/>
                  </a:cubicBezTo>
                  <a:cubicBezTo>
                    <a:pt x="21" y="185"/>
                    <a:pt x="21" y="185"/>
                    <a:pt x="20" y="185"/>
                  </a:cubicBezTo>
                  <a:cubicBezTo>
                    <a:pt x="20" y="184"/>
                    <a:pt x="19" y="183"/>
                    <a:pt x="19" y="183"/>
                  </a:cubicBezTo>
                  <a:cubicBezTo>
                    <a:pt x="19" y="182"/>
                    <a:pt x="18" y="182"/>
                    <a:pt x="18" y="181"/>
                  </a:cubicBezTo>
                  <a:cubicBezTo>
                    <a:pt x="18" y="181"/>
                    <a:pt x="18" y="181"/>
                    <a:pt x="18" y="181"/>
                  </a:cubicBezTo>
                  <a:cubicBezTo>
                    <a:pt x="17" y="180"/>
                    <a:pt x="17" y="179"/>
                    <a:pt x="16" y="179"/>
                  </a:cubicBezTo>
                  <a:cubicBezTo>
                    <a:pt x="16" y="178"/>
                    <a:pt x="15" y="177"/>
                    <a:pt x="15" y="176"/>
                  </a:cubicBezTo>
                  <a:cubicBezTo>
                    <a:pt x="15" y="175"/>
                    <a:pt x="14" y="175"/>
                    <a:pt x="14" y="175"/>
                  </a:cubicBezTo>
                  <a:cubicBezTo>
                    <a:pt x="14" y="174"/>
                    <a:pt x="14" y="174"/>
                    <a:pt x="14" y="174"/>
                  </a:cubicBezTo>
                  <a:cubicBezTo>
                    <a:pt x="13" y="173"/>
                    <a:pt x="13" y="172"/>
                    <a:pt x="12" y="171"/>
                  </a:cubicBezTo>
                  <a:cubicBezTo>
                    <a:pt x="12" y="171"/>
                    <a:pt x="12" y="170"/>
                    <a:pt x="12" y="170"/>
                  </a:cubicBezTo>
                  <a:cubicBezTo>
                    <a:pt x="12" y="170"/>
                    <a:pt x="12" y="170"/>
                    <a:pt x="12" y="169"/>
                  </a:cubicBezTo>
                  <a:cubicBezTo>
                    <a:pt x="12" y="169"/>
                    <a:pt x="11" y="169"/>
                    <a:pt x="11" y="168"/>
                  </a:cubicBezTo>
                  <a:cubicBezTo>
                    <a:pt x="11" y="168"/>
                    <a:pt x="11" y="168"/>
                    <a:pt x="11" y="167"/>
                  </a:cubicBezTo>
                  <a:cubicBezTo>
                    <a:pt x="10" y="167"/>
                    <a:pt x="10" y="167"/>
                    <a:pt x="10" y="167"/>
                  </a:cubicBezTo>
                  <a:cubicBezTo>
                    <a:pt x="10" y="166"/>
                    <a:pt x="10" y="165"/>
                    <a:pt x="9" y="165"/>
                  </a:cubicBezTo>
                  <a:cubicBezTo>
                    <a:pt x="9" y="164"/>
                    <a:pt x="9" y="164"/>
                    <a:pt x="9" y="164"/>
                  </a:cubicBezTo>
                  <a:cubicBezTo>
                    <a:pt x="9" y="164"/>
                    <a:pt x="9" y="164"/>
                    <a:pt x="9" y="164"/>
                  </a:cubicBezTo>
                  <a:cubicBezTo>
                    <a:pt x="9" y="163"/>
                    <a:pt x="9" y="163"/>
                    <a:pt x="9" y="163"/>
                  </a:cubicBezTo>
                  <a:cubicBezTo>
                    <a:pt x="9" y="163"/>
                    <a:pt x="9" y="163"/>
                    <a:pt x="9" y="163"/>
                  </a:cubicBezTo>
                  <a:cubicBezTo>
                    <a:pt x="9" y="163"/>
                    <a:pt x="9" y="163"/>
                    <a:pt x="9" y="163"/>
                  </a:cubicBezTo>
                  <a:cubicBezTo>
                    <a:pt x="9" y="163"/>
                    <a:pt x="8" y="162"/>
                    <a:pt x="8" y="161"/>
                  </a:cubicBezTo>
                  <a:cubicBezTo>
                    <a:pt x="8" y="161"/>
                    <a:pt x="8" y="161"/>
                    <a:pt x="8" y="161"/>
                  </a:cubicBezTo>
                  <a:cubicBezTo>
                    <a:pt x="8" y="161"/>
                    <a:pt x="8" y="161"/>
                    <a:pt x="8" y="161"/>
                  </a:cubicBezTo>
                  <a:cubicBezTo>
                    <a:pt x="8" y="161"/>
                    <a:pt x="8" y="161"/>
                    <a:pt x="8" y="161"/>
                  </a:cubicBezTo>
                  <a:cubicBezTo>
                    <a:pt x="8" y="160"/>
                    <a:pt x="8" y="160"/>
                    <a:pt x="7" y="159"/>
                  </a:cubicBezTo>
                  <a:cubicBezTo>
                    <a:pt x="7" y="159"/>
                    <a:pt x="7" y="159"/>
                    <a:pt x="7" y="159"/>
                  </a:cubicBezTo>
                  <a:cubicBezTo>
                    <a:pt x="7" y="159"/>
                    <a:pt x="7" y="159"/>
                    <a:pt x="7" y="159"/>
                  </a:cubicBezTo>
                  <a:cubicBezTo>
                    <a:pt x="7" y="158"/>
                    <a:pt x="7" y="158"/>
                    <a:pt x="7" y="158"/>
                  </a:cubicBezTo>
                  <a:cubicBezTo>
                    <a:pt x="7" y="158"/>
                    <a:pt x="7" y="158"/>
                    <a:pt x="7" y="158"/>
                  </a:cubicBezTo>
                  <a:cubicBezTo>
                    <a:pt x="7" y="157"/>
                    <a:pt x="6" y="157"/>
                    <a:pt x="6" y="156"/>
                  </a:cubicBezTo>
                  <a:cubicBezTo>
                    <a:pt x="6" y="156"/>
                    <a:pt x="6" y="156"/>
                    <a:pt x="6" y="156"/>
                  </a:cubicBezTo>
                  <a:cubicBezTo>
                    <a:pt x="6" y="156"/>
                    <a:pt x="6" y="155"/>
                    <a:pt x="6" y="155"/>
                  </a:cubicBezTo>
                  <a:cubicBezTo>
                    <a:pt x="6" y="155"/>
                    <a:pt x="6" y="155"/>
                    <a:pt x="6" y="154"/>
                  </a:cubicBezTo>
                  <a:cubicBezTo>
                    <a:pt x="6" y="154"/>
                    <a:pt x="5" y="154"/>
                    <a:pt x="5" y="154"/>
                  </a:cubicBezTo>
                  <a:cubicBezTo>
                    <a:pt x="5" y="154"/>
                    <a:pt x="5" y="153"/>
                    <a:pt x="5" y="153"/>
                  </a:cubicBezTo>
                  <a:cubicBezTo>
                    <a:pt x="5" y="153"/>
                    <a:pt x="5" y="152"/>
                    <a:pt x="5" y="152"/>
                  </a:cubicBezTo>
                  <a:cubicBezTo>
                    <a:pt x="5" y="152"/>
                    <a:pt x="5" y="152"/>
                    <a:pt x="5" y="151"/>
                  </a:cubicBezTo>
                  <a:cubicBezTo>
                    <a:pt x="4" y="151"/>
                    <a:pt x="4" y="150"/>
                    <a:pt x="4" y="150"/>
                  </a:cubicBezTo>
                  <a:cubicBezTo>
                    <a:pt x="4" y="149"/>
                    <a:pt x="4" y="149"/>
                    <a:pt x="4" y="149"/>
                  </a:cubicBezTo>
                  <a:cubicBezTo>
                    <a:pt x="4" y="148"/>
                    <a:pt x="4" y="148"/>
                    <a:pt x="4" y="148"/>
                  </a:cubicBezTo>
                  <a:cubicBezTo>
                    <a:pt x="4" y="147"/>
                    <a:pt x="3" y="147"/>
                    <a:pt x="3" y="146"/>
                  </a:cubicBezTo>
                  <a:cubicBezTo>
                    <a:pt x="3" y="146"/>
                    <a:pt x="3" y="145"/>
                    <a:pt x="3" y="144"/>
                  </a:cubicBezTo>
                  <a:cubicBezTo>
                    <a:pt x="3" y="144"/>
                    <a:pt x="3" y="144"/>
                    <a:pt x="3" y="143"/>
                  </a:cubicBezTo>
                  <a:cubicBezTo>
                    <a:pt x="3" y="143"/>
                    <a:pt x="3" y="143"/>
                    <a:pt x="3" y="142"/>
                  </a:cubicBezTo>
                  <a:cubicBezTo>
                    <a:pt x="3" y="142"/>
                    <a:pt x="2" y="142"/>
                    <a:pt x="2" y="142"/>
                  </a:cubicBezTo>
                  <a:cubicBezTo>
                    <a:pt x="2" y="142"/>
                    <a:pt x="2" y="141"/>
                    <a:pt x="2" y="141"/>
                  </a:cubicBezTo>
                  <a:cubicBezTo>
                    <a:pt x="2" y="140"/>
                    <a:pt x="2" y="140"/>
                    <a:pt x="2" y="140"/>
                  </a:cubicBezTo>
                  <a:cubicBezTo>
                    <a:pt x="2" y="138"/>
                    <a:pt x="1" y="137"/>
                    <a:pt x="1" y="136"/>
                  </a:cubicBezTo>
                  <a:cubicBezTo>
                    <a:pt x="1" y="136"/>
                    <a:pt x="1" y="135"/>
                    <a:pt x="1" y="135"/>
                  </a:cubicBezTo>
                  <a:cubicBezTo>
                    <a:pt x="1" y="135"/>
                    <a:pt x="1" y="135"/>
                    <a:pt x="1" y="135"/>
                  </a:cubicBezTo>
                  <a:cubicBezTo>
                    <a:pt x="1" y="134"/>
                    <a:pt x="1" y="134"/>
                    <a:pt x="1" y="133"/>
                  </a:cubicBezTo>
                  <a:cubicBezTo>
                    <a:pt x="1" y="133"/>
                    <a:pt x="1" y="133"/>
                    <a:pt x="1" y="133"/>
                  </a:cubicBezTo>
                  <a:cubicBezTo>
                    <a:pt x="1" y="133"/>
                    <a:pt x="1" y="133"/>
                    <a:pt x="1" y="132"/>
                  </a:cubicBezTo>
                  <a:cubicBezTo>
                    <a:pt x="1" y="132"/>
                    <a:pt x="1" y="132"/>
                    <a:pt x="1" y="131"/>
                  </a:cubicBezTo>
                  <a:cubicBezTo>
                    <a:pt x="1" y="131"/>
                    <a:pt x="1" y="131"/>
                    <a:pt x="1" y="130"/>
                  </a:cubicBezTo>
                  <a:cubicBezTo>
                    <a:pt x="1" y="130"/>
                    <a:pt x="1" y="130"/>
                    <a:pt x="1" y="130"/>
                  </a:cubicBezTo>
                  <a:cubicBezTo>
                    <a:pt x="1" y="130"/>
                    <a:pt x="1" y="129"/>
                    <a:pt x="1" y="129"/>
                  </a:cubicBezTo>
                  <a:cubicBezTo>
                    <a:pt x="1" y="129"/>
                    <a:pt x="1" y="129"/>
                    <a:pt x="1" y="128"/>
                  </a:cubicBezTo>
                  <a:cubicBezTo>
                    <a:pt x="1" y="128"/>
                    <a:pt x="1" y="128"/>
                    <a:pt x="0" y="128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6"/>
                    <a:pt x="0" y="126"/>
                    <a:pt x="0" y="125"/>
                  </a:cubicBezTo>
                  <a:cubicBezTo>
                    <a:pt x="1" y="125"/>
                    <a:pt x="0" y="124"/>
                    <a:pt x="0" y="124"/>
                  </a:cubicBezTo>
                  <a:cubicBezTo>
                    <a:pt x="0" y="122"/>
                    <a:pt x="0" y="120"/>
                    <a:pt x="0" y="119"/>
                  </a:cubicBezTo>
                  <a:cubicBezTo>
                    <a:pt x="0" y="118"/>
                    <a:pt x="0" y="118"/>
                    <a:pt x="0" y="117"/>
                  </a:cubicBezTo>
                  <a:cubicBezTo>
                    <a:pt x="0" y="116"/>
                    <a:pt x="0" y="115"/>
                    <a:pt x="0" y="114"/>
                  </a:cubicBezTo>
                  <a:cubicBezTo>
                    <a:pt x="0" y="113"/>
                    <a:pt x="0" y="112"/>
                    <a:pt x="0" y="112"/>
                  </a:cubicBezTo>
                  <a:cubicBezTo>
                    <a:pt x="0" y="111"/>
                    <a:pt x="1" y="111"/>
                    <a:pt x="0" y="110"/>
                  </a:cubicBezTo>
                  <a:cubicBezTo>
                    <a:pt x="0" y="110"/>
                    <a:pt x="0" y="110"/>
                    <a:pt x="0" y="109"/>
                  </a:cubicBezTo>
                  <a:cubicBezTo>
                    <a:pt x="1" y="109"/>
                    <a:pt x="1" y="109"/>
                    <a:pt x="1" y="108"/>
                  </a:cubicBezTo>
                  <a:cubicBezTo>
                    <a:pt x="1" y="108"/>
                    <a:pt x="1" y="108"/>
                    <a:pt x="1" y="108"/>
                  </a:cubicBezTo>
                  <a:cubicBezTo>
                    <a:pt x="1" y="108"/>
                    <a:pt x="1" y="108"/>
                    <a:pt x="1" y="107"/>
                  </a:cubicBezTo>
                  <a:cubicBezTo>
                    <a:pt x="1" y="107"/>
                    <a:pt x="1" y="107"/>
                    <a:pt x="1" y="106"/>
                  </a:cubicBezTo>
                  <a:cubicBezTo>
                    <a:pt x="1" y="105"/>
                    <a:pt x="1" y="105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3"/>
                    <a:pt x="1" y="103"/>
                  </a:cubicBezTo>
                  <a:cubicBezTo>
                    <a:pt x="2" y="100"/>
                    <a:pt x="2" y="97"/>
                    <a:pt x="3" y="94"/>
                  </a:cubicBezTo>
                  <a:cubicBezTo>
                    <a:pt x="3" y="91"/>
                    <a:pt x="4" y="89"/>
                    <a:pt x="5" y="87"/>
                  </a:cubicBezTo>
                  <a:cubicBezTo>
                    <a:pt x="5" y="86"/>
                    <a:pt x="5" y="85"/>
                    <a:pt x="5" y="85"/>
                  </a:cubicBezTo>
                  <a:cubicBezTo>
                    <a:pt x="5" y="85"/>
                    <a:pt x="5" y="84"/>
                    <a:pt x="6" y="84"/>
                  </a:cubicBezTo>
                  <a:cubicBezTo>
                    <a:pt x="6" y="84"/>
                    <a:pt x="6" y="84"/>
                    <a:pt x="6" y="84"/>
                  </a:cubicBezTo>
                  <a:cubicBezTo>
                    <a:pt x="6" y="83"/>
                    <a:pt x="6" y="81"/>
                    <a:pt x="7" y="80"/>
                  </a:cubicBezTo>
                  <a:cubicBezTo>
                    <a:pt x="7" y="78"/>
                    <a:pt x="8" y="76"/>
                    <a:pt x="9" y="74"/>
                  </a:cubicBezTo>
                  <a:cubicBezTo>
                    <a:pt x="9" y="73"/>
                    <a:pt x="10" y="71"/>
                    <a:pt x="11" y="70"/>
                  </a:cubicBezTo>
                  <a:cubicBezTo>
                    <a:pt x="12" y="68"/>
                    <a:pt x="12" y="66"/>
                    <a:pt x="13" y="64"/>
                  </a:cubicBezTo>
                  <a:cubicBezTo>
                    <a:pt x="14" y="63"/>
                    <a:pt x="15" y="62"/>
                    <a:pt x="15" y="61"/>
                  </a:cubicBezTo>
                  <a:cubicBezTo>
                    <a:pt x="16" y="59"/>
                    <a:pt x="17" y="58"/>
                    <a:pt x="18" y="56"/>
                  </a:cubicBezTo>
                  <a:cubicBezTo>
                    <a:pt x="19" y="55"/>
                    <a:pt x="20" y="54"/>
                    <a:pt x="21" y="52"/>
                  </a:cubicBezTo>
                  <a:cubicBezTo>
                    <a:pt x="22" y="51"/>
                    <a:pt x="23" y="49"/>
                    <a:pt x="24" y="48"/>
                  </a:cubicBezTo>
                  <a:cubicBezTo>
                    <a:pt x="24" y="47"/>
                    <a:pt x="25" y="47"/>
                    <a:pt x="25" y="46"/>
                  </a:cubicBezTo>
                  <a:cubicBezTo>
                    <a:pt x="26" y="46"/>
                    <a:pt x="26" y="45"/>
                    <a:pt x="27" y="44"/>
                  </a:cubicBezTo>
                  <a:cubicBezTo>
                    <a:pt x="28" y="43"/>
                    <a:pt x="29" y="41"/>
                    <a:pt x="31" y="40"/>
                  </a:cubicBezTo>
                  <a:cubicBezTo>
                    <a:pt x="31" y="39"/>
                    <a:pt x="32" y="38"/>
                    <a:pt x="33" y="37"/>
                  </a:cubicBezTo>
                  <a:cubicBezTo>
                    <a:pt x="35" y="35"/>
                    <a:pt x="36" y="34"/>
                    <a:pt x="38" y="32"/>
                  </a:cubicBezTo>
                  <a:cubicBezTo>
                    <a:pt x="39" y="31"/>
                    <a:pt x="40" y="30"/>
                    <a:pt x="42" y="29"/>
                  </a:cubicBezTo>
                  <a:cubicBezTo>
                    <a:pt x="43" y="28"/>
                    <a:pt x="45" y="26"/>
                    <a:pt x="46" y="25"/>
                  </a:cubicBezTo>
                  <a:cubicBezTo>
                    <a:pt x="48" y="24"/>
                    <a:pt x="50" y="22"/>
                    <a:pt x="52" y="21"/>
                  </a:cubicBezTo>
                  <a:cubicBezTo>
                    <a:pt x="52" y="21"/>
                    <a:pt x="52" y="21"/>
                    <a:pt x="53" y="20"/>
                  </a:cubicBezTo>
                  <a:cubicBezTo>
                    <a:pt x="55" y="19"/>
                    <a:pt x="57" y="18"/>
                    <a:pt x="58" y="17"/>
                  </a:cubicBezTo>
                  <a:cubicBezTo>
                    <a:pt x="59" y="16"/>
                    <a:pt x="60" y="16"/>
                    <a:pt x="61" y="15"/>
                  </a:cubicBezTo>
                  <a:cubicBezTo>
                    <a:pt x="63" y="14"/>
                    <a:pt x="65" y="13"/>
                    <a:pt x="67" y="13"/>
                  </a:cubicBezTo>
                  <a:cubicBezTo>
                    <a:pt x="68" y="12"/>
                    <a:pt x="69" y="11"/>
                    <a:pt x="71" y="11"/>
                  </a:cubicBezTo>
                  <a:cubicBezTo>
                    <a:pt x="72" y="10"/>
                    <a:pt x="73" y="9"/>
                    <a:pt x="75" y="9"/>
                  </a:cubicBezTo>
                  <a:cubicBezTo>
                    <a:pt x="76" y="8"/>
                    <a:pt x="77" y="8"/>
                    <a:pt x="79" y="7"/>
                  </a:cubicBezTo>
                  <a:cubicBezTo>
                    <a:pt x="80" y="7"/>
                    <a:pt x="81" y="6"/>
                    <a:pt x="83" y="6"/>
                  </a:cubicBezTo>
                  <a:cubicBezTo>
                    <a:pt x="85" y="5"/>
                    <a:pt x="86" y="5"/>
                    <a:pt x="88" y="5"/>
                  </a:cubicBezTo>
                  <a:cubicBezTo>
                    <a:pt x="89" y="4"/>
                    <a:pt x="91" y="4"/>
                    <a:pt x="92" y="3"/>
                  </a:cubicBezTo>
                  <a:cubicBezTo>
                    <a:pt x="94" y="3"/>
                    <a:pt x="95" y="2"/>
                    <a:pt x="97" y="2"/>
                  </a:cubicBezTo>
                  <a:cubicBezTo>
                    <a:pt x="98" y="2"/>
                    <a:pt x="99" y="2"/>
                    <a:pt x="100" y="2"/>
                  </a:cubicBezTo>
                  <a:cubicBezTo>
                    <a:pt x="101" y="2"/>
                    <a:pt x="102" y="2"/>
                    <a:pt x="103" y="1"/>
                  </a:cubicBezTo>
                  <a:cubicBezTo>
                    <a:pt x="104" y="1"/>
                    <a:pt x="104" y="1"/>
                    <a:pt x="105" y="1"/>
                  </a:cubicBezTo>
                  <a:cubicBezTo>
                    <a:pt x="108" y="1"/>
                    <a:pt x="110" y="1"/>
                    <a:pt x="113" y="1"/>
                  </a:cubicBezTo>
                  <a:cubicBezTo>
                    <a:pt x="115" y="1"/>
                    <a:pt x="116" y="1"/>
                    <a:pt x="117" y="1"/>
                  </a:cubicBezTo>
                  <a:cubicBezTo>
                    <a:pt x="119" y="0"/>
                    <a:pt x="120" y="0"/>
                    <a:pt x="122" y="0"/>
                  </a:cubicBezTo>
                  <a:cubicBezTo>
                    <a:pt x="124" y="1"/>
                    <a:pt x="126" y="1"/>
                    <a:pt x="128" y="1"/>
                  </a:cubicBezTo>
                  <a:cubicBezTo>
                    <a:pt x="128" y="1"/>
                    <a:pt x="128" y="1"/>
                    <a:pt x="128" y="1"/>
                  </a:cubicBezTo>
                  <a:cubicBezTo>
                    <a:pt x="130" y="1"/>
                    <a:pt x="132" y="1"/>
                    <a:pt x="133" y="1"/>
                  </a:cubicBezTo>
                  <a:cubicBezTo>
                    <a:pt x="136" y="1"/>
                    <a:pt x="138" y="2"/>
                    <a:pt x="141" y="2"/>
                  </a:cubicBezTo>
                  <a:cubicBezTo>
                    <a:pt x="142" y="3"/>
                    <a:pt x="144" y="3"/>
                    <a:pt x="145" y="3"/>
                  </a:cubicBezTo>
                  <a:cubicBezTo>
                    <a:pt x="147" y="4"/>
                    <a:pt x="148" y="4"/>
                    <a:pt x="149" y="4"/>
                  </a:cubicBezTo>
                  <a:cubicBezTo>
                    <a:pt x="151" y="5"/>
                    <a:pt x="152" y="5"/>
                    <a:pt x="154" y="5"/>
                  </a:cubicBezTo>
                  <a:cubicBezTo>
                    <a:pt x="155" y="6"/>
                    <a:pt x="156" y="6"/>
                    <a:pt x="157" y="7"/>
                  </a:cubicBezTo>
                  <a:cubicBezTo>
                    <a:pt x="158" y="7"/>
                    <a:pt x="159" y="7"/>
                    <a:pt x="160" y="7"/>
                  </a:cubicBezTo>
                  <a:cubicBezTo>
                    <a:pt x="160" y="8"/>
                    <a:pt x="160" y="8"/>
                    <a:pt x="161" y="8"/>
                  </a:cubicBezTo>
                  <a:cubicBezTo>
                    <a:pt x="161" y="8"/>
                    <a:pt x="161" y="8"/>
                    <a:pt x="162" y="8"/>
                  </a:cubicBezTo>
                  <a:cubicBezTo>
                    <a:pt x="163" y="9"/>
                    <a:pt x="164" y="9"/>
                    <a:pt x="165" y="10"/>
                  </a:cubicBezTo>
                  <a:cubicBezTo>
                    <a:pt x="166" y="10"/>
                    <a:pt x="167" y="11"/>
                    <a:pt x="168" y="11"/>
                  </a:cubicBezTo>
                  <a:cubicBezTo>
                    <a:pt x="169" y="11"/>
                    <a:pt x="170" y="11"/>
                    <a:pt x="170" y="12"/>
                  </a:cubicBezTo>
                  <a:cubicBezTo>
                    <a:pt x="172" y="13"/>
                    <a:pt x="173" y="13"/>
                    <a:pt x="175" y="14"/>
                  </a:cubicBezTo>
                  <a:cubicBezTo>
                    <a:pt x="175" y="14"/>
                    <a:pt x="175" y="15"/>
                    <a:pt x="175" y="15"/>
                  </a:cubicBezTo>
                  <a:cubicBezTo>
                    <a:pt x="178" y="16"/>
                    <a:pt x="180" y="17"/>
                    <a:pt x="183" y="19"/>
                  </a:cubicBezTo>
                  <a:cubicBezTo>
                    <a:pt x="184" y="20"/>
                    <a:pt x="185" y="21"/>
                    <a:pt x="187" y="22"/>
                  </a:cubicBezTo>
                  <a:cubicBezTo>
                    <a:pt x="189" y="23"/>
                    <a:pt x="191" y="25"/>
                    <a:pt x="194" y="27"/>
                  </a:cubicBezTo>
                  <a:cubicBezTo>
                    <a:pt x="195" y="28"/>
                    <a:pt x="197" y="29"/>
                    <a:pt x="198" y="31"/>
                  </a:cubicBezTo>
                  <a:cubicBezTo>
                    <a:pt x="200" y="32"/>
                    <a:pt x="201" y="33"/>
                    <a:pt x="202" y="34"/>
                  </a:cubicBezTo>
                  <a:cubicBezTo>
                    <a:pt x="203" y="35"/>
                    <a:pt x="204" y="36"/>
                    <a:pt x="205" y="37"/>
                  </a:cubicBezTo>
                  <a:cubicBezTo>
                    <a:pt x="206" y="39"/>
                    <a:pt x="207" y="40"/>
                    <a:pt x="209" y="42"/>
                  </a:cubicBezTo>
                  <a:cubicBezTo>
                    <a:pt x="210" y="43"/>
                    <a:pt x="211" y="44"/>
                    <a:pt x="212" y="46"/>
                  </a:cubicBezTo>
                  <a:cubicBezTo>
                    <a:pt x="213" y="47"/>
                    <a:pt x="214" y="48"/>
                    <a:pt x="215" y="49"/>
                  </a:cubicBezTo>
                  <a:cubicBezTo>
                    <a:pt x="216" y="51"/>
                    <a:pt x="218" y="53"/>
                    <a:pt x="219" y="56"/>
                  </a:cubicBezTo>
                  <a:cubicBezTo>
                    <a:pt x="220" y="58"/>
                    <a:pt x="222" y="60"/>
                    <a:pt x="223" y="62"/>
                  </a:cubicBezTo>
                  <a:cubicBezTo>
                    <a:pt x="224" y="63"/>
                    <a:pt x="224" y="64"/>
                    <a:pt x="225" y="66"/>
                  </a:cubicBezTo>
                  <a:cubicBezTo>
                    <a:pt x="226" y="68"/>
                    <a:pt x="227" y="69"/>
                    <a:pt x="227" y="71"/>
                  </a:cubicBezTo>
                  <a:cubicBezTo>
                    <a:pt x="228" y="73"/>
                    <a:pt x="229" y="74"/>
                    <a:pt x="229" y="76"/>
                  </a:cubicBezTo>
                  <a:cubicBezTo>
                    <a:pt x="230" y="76"/>
                    <a:pt x="230" y="77"/>
                    <a:pt x="230" y="78"/>
                  </a:cubicBezTo>
                  <a:cubicBezTo>
                    <a:pt x="231" y="79"/>
                    <a:pt x="231" y="81"/>
                    <a:pt x="232" y="82"/>
                  </a:cubicBezTo>
                  <a:cubicBezTo>
                    <a:pt x="232" y="84"/>
                    <a:pt x="233" y="85"/>
                    <a:pt x="233" y="87"/>
                  </a:cubicBezTo>
                  <a:cubicBezTo>
                    <a:pt x="234" y="88"/>
                    <a:pt x="234" y="88"/>
                    <a:pt x="234" y="89"/>
                  </a:cubicBezTo>
                  <a:cubicBezTo>
                    <a:pt x="235" y="92"/>
                    <a:pt x="235" y="96"/>
                    <a:pt x="236" y="99"/>
                  </a:cubicBezTo>
                  <a:cubicBezTo>
                    <a:pt x="236" y="101"/>
                    <a:pt x="237" y="103"/>
                    <a:pt x="237" y="105"/>
                  </a:cubicBezTo>
                  <a:cubicBezTo>
                    <a:pt x="237" y="107"/>
                    <a:pt x="237" y="108"/>
                    <a:pt x="237" y="110"/>
                  </a:cubicBezTo>
                  <a:cubicBezTo>
                    <a:pt x="237" y="111"/>
                    <a:pt x="237" y="112"/>
                    <a:pt x="237" y="113"/>
                  </a:cubicBezTo>
                  <a:cubicBezTo>
                    <a:pt x="238" y="116"/>
                    <a:pt x="238" y="119"/>
                    <a:pt x="238" y="122"/>
                  </a:cubicBezTo>
                  <a:cubicBezTo>
                    <a:pt x="238" y="124"/>
                    <a:pt x="237" y="127"/>
                    <a:pt x="237" y="129"/>
                  </a:cubicBezTo>
                  <a:cubicBezTo>
                    <a:pt x="237" y="130"/>
                    <a:pt x="237" y="132"/>
                    <a:pt x="237" y="133"/>
                  </a:cubicBezTo>
                  <a:cubicBezTo>
                    <a:pt x="237" y="134"/>
                    <a:pt x="237" y="136"/>
                    <a:pt x="236" y="137"/>
                  </a:cubicBezTo>
                  <a:cubicBezTo>
                    <a:pt x="236" y="138"/>
                    <a:pt x="236" y="140"/>
                    <a:pt x="236" y="141"/>
                  </a:cubicBezTo>
                  <a:cubicBezTo>
                    <a:pt x="235" y="143"/>
                    <a:pt x="235" y="145"/>
                    <a:pt x="235" y="146"/>
                  </a:cubicBezTo>
                  <a:cubicBezTo>
                    <a:pt x="234" y="147"/>
                    <a:pt x="234" y="148"/>
                    <a:pt x="234" y="149"/>
                  </a:cubicBezTo>
                  <a:cubicBezTo>
                    <a:pt x="233" y="150"/>
                    <a:pt x="233" y="152"/>
                    <a:pt x="233" y="153"/>
                  </a:cubicBezTo>
                  <a:cubicBezTo>
                    <a:pt x="232" y="155"/>
                    <a:pt x="231" y="156"/>
                    <a:pt x="231" y="158"/>
                  </a:cubicBezTo>
                  <a:cubicBezTo>
                    <a:pt x="230" y="160"/>
                    <a:pt x="230" y="161"/>
                    <a:pt x="229" y="162"/>
                  </a:cubicBezTo>
                  <a:cubicBezTo>
                    <a:pt x="229" y="164"/>
                    <a:pt x="228" y="165"/>
                    <a:pt x="228" y="166"/>
                  </a:cubicBezTo>
                  <a:cubicBezTo>
                    <a:pt x="227" y="167"/>
                    <a:pt x="227" y="168"/>
                    <a:pt x="226" y="169"/>
                  </a:cubicBezTo>
                  <a:cubicBezTo>
                    <a:pt x="226" y="171"/>
                    <a:pt x="225" y="172"/>
                    <a:pt x="225" y="173"/>
                  </a:cubicBezTo>
                  <a:cubicBezTo>
                    <a:pt x="224" y="174"/>
                    <a:pt x="224" y="174"/>
                    <a:pt x="223" y="175"/>
                  </a:cubicBezTo>
                  <a:cubicBezTo>
                    <a:pt x="223" y="175"/>
                    <a:pt x="223" y="176"/>
                    <a:pt x="222" y="177"/>
                  </a:cubicBezTo>
                  <a:cubicBezTo>
                    <a:pt x="222" y="177"/>
                    <a:pt x="222" y="178"/>
                    <a:pt x="222" y="178"/>
                  </a:cubicBezTo>
                  <a:cubicBezTo>
                    <a:pt x="221" y="180"/>
                    <a:pt x="220" y="181"/>
                    <a:pt x="219" y="183"/>
                  </a:cubicBezTo>
                  <a:cubicBezTo>
                    <a:pt x="218" y="184"/>
                    <a:pt x="217" y="185"/>
                    <a:pt x="217" y="186"/>
                  </a:cubicBezTo>
                  <a:cubicBezTo>
                    <a:pt x="216" y="187"/>
                    <a:pt x="215" y="188"/>
                    <a:pt x="215" y="189"/>
                  </a:cubicBezTo>
                  <a:cubicBezTo>
                    <a:pt x="215" y="189"/>
                    <a:pt x="215" y="189"/>
                    <a:pt x="215" y="190"/>
                  </a:cubicBezTo>
                  <a:cubicBezTo>
                    <a:pt x="214" y="190"/>
                    <a:pt x="214" y="190"/>
                    <a:pt x="214" y="190"/>
                  </a:cubicBezTo>
                  <a:cubicBezTo>
                    <a:pt x="213" y="192"/>
                    <a:pt x="212" y="193"/>
                    <a:pt x="210" y="195"/>
                  </a:cubicBezTo>
                  <a:cubicBezTo>
                    <a:pt x="210" y="195"/>
                    <a:pt x="210" y="195"/>
                    <a:pt x="209" y="196"/>
                  </a:cubicBezTo>
                  <a:cubicBezTo>
                    <a:pt x="208" y="197"/>
                    <a:pt x="207" y="199"/>
                    <a:pt x="205" y="200"/>
                  </a:cubicBezTo>
                  <a:cubicBezTo>
                    <a:pt x="205" y="201"/>
                    <a:pt x="204" y="201"/>
                    <a:pt x="204" y="202"/>
                  </a:cubicBezTo>
                  <a:cubicBezTo>
                    <a:pt x="204" y="202"/>
                    <a:pt x="204" y="202"/>
                    <a:pt x="203" y="202"/>
                  </a:cubicBezTo>
                  <a:cubicBezTo>
                    <a:pt x="203" y="202"/>
                    <a:pt x="203" y="203"/>
                    <a:pt x="203" y="202"/>
                  </a:cubicBezTo>
                  <a:cubicBezTo>
                    <a:pt x="203" y="202"/>
                    <a:pt x="203" y="202"/>
                    <a:pt x="203" y="203"/>
                  </a:cubicBezTo>
                  <a:cubicBezTo>
                    <a:pt x="203" y="203"/>
                    <a:pt x="202" y="203"/>
                    <a:pt x="202" y="204"/>
                  </a:cubicBezTo>
                  <a:cubicBezTo>
                    <a:pt x="201" y="204"/>
                    <a:pt x="201" y="205"/>
                    <a:pt x="200" y="205"/>
                  </a:cubicBezTo>
                  <a:cubicBezTo>
                    <a:pt x="199" y="207"/>
                    <a:pt x="198" y="208"/>
                    <a:pt x="196" y="209"/>
                  </a:cubicBezTo>
                  <a:cubicBezTo>
                    <a:pt x="195" y="210"/>
                    <a:pt x="193" y="211"/>
                    <a:pt x="192" y="212"/>
                  </a:cubicBezTo>
                  <a:cubicBezTo>
                    <a:pt x="191" y="213"/>
                    <a:pt x="189" y="215"/>
                    <a:pt x="188" y="215"/>
                  </a:cubicBezTo>
                  <a:cubicBezTo>
                    <a:pt x="187" y="216"/>
                    <a:pt x="186" y="217"/>
                    <a:pt x="185" y="217"/>
                  </a:cubicBezTo>
                  <a:cubicBezTo>
                    <a:pt x="185" y="218"/>
                    <a:pt x="184" y="218"/>
                    <a:pt x="184" y="218"/>
                  </a:cubicBezTo>
                  <a:cubicBezTo>
                    <a:pt x="184" y="219"/>
                    <a:pt x="183" y="219"/>
                    <a:pt x="183" y="219"/>
                  </a:cubicBezTo>
                  <a:cubicBezTo>
                    <a:pt x="180" y="221"/>
                    <a:pt x="177" y="222"/>
                    <a:pt x="175" y="224"/>
                  </a:cubicBezTo>
                  <a:cubicBezTo>
                    <a:pt x="171" y="225"/>
                    <a:pt x="169" y="227"/>
                    <a:pt x="166" y="228"/>
                  </a:cubicBezTo>
                  <a:cubicBezTo>
                    <a:pt x="164" y="229"/>
                    <a:pt x="162" y="230"/>
                    <a:pt x="160" y="230"/>
                  </a:cubicBezTo>
                  <a:cubicBezTo>
                    <a:pt x="158" y="231"/>
                    <a:pt x="156" y="231"/>
                    <a:pt x="155" y="232"/>
                  </a:cubicBezTo>
                  <a:cubicBezTo>
                    <a:pt x="154" y="232"/>
                    <a:pt x="154" y="232"/>
                    <a:pt x="153" y="233"/>
                  </a:cubicBezTo>
                  <a:cubicBezTo>
                    <a:pt x="151" y="233"/>
                    <a:pt x="149" y="234"/>
                    <a:pt x="147" y="234"/>
                  </a:cubicBezTo>
                  <a:cubicBezTo>
                    <a:pt x="144" y="235"/>
                    <a:pt x="142" y="235"/>
                    <a:pt x="139" y="236"/>
                  </a:cubicBezTo>
                  <a:cubicBezTo>
                    <a:pt x="137" y="236"/>
                    <a:pt x="135" y="236"/>
                    <a:pt x="132" y="237"/>
                  </a:cubicBezTo>
                  <a:cubicBezTo>
                    <a:pt x="130" y="237"/>
                    <a:pt x="128" y="238"/>
                    <a:pt x="126" y="238"/>
                  </a:cubicBezTo>
                  <a:cubicBezTo>
                    <a:pt x="123" y="238"/>
                    <a:pt x="120" y="238"/>
                    <a:pt x="117" y="238"/>
                  </a:cubicBezTo>
                  <a:cubicBezTo>
                    <a:pt x="117" y="238"/>
                    <a:pt x="116" y="238"/>
                    <a:pt x="116" y="238"/>
                  </a:cubicBezTo>
                  <a:cubicBezTo>
                    <a:pt x="116" y="238"/>
                    <a:pt x="115" y="238"/>
                    <a:pt x="114" y="238"/>
                  </a:cubicBezTo>
                  <a:cubicBezTo>
                    <a:pt x="114" y="238"/>
                    <a:pt x="114" y="238"/>
                    <a:pt x="114" y="238"/>
                  </a:cubicBezTo>
                  <a:cubicBezTo>
                    <a:pt x="112" y="238"/>
                    <a:pt x="110" y="238"/>
                    <a:pt x="108" y="237"/>
                  </a:cubicBezTo>
                  <a:cubicBezTo>
                    <a:pt x="107" y="237"/>
                    <a:pt x="106" y="237"/>
                    <a:pt x="104" y="237"/>
                  </a:cubicBezTo>
                  <a:cubicBezTo>
                    <a:pt x="103" y="236"/>
                    <a:pt x="102" y="236"/>
                    <a:pt x="101" y="236"/>
                  </a:cubicBezTo>
                  <a:cubicBezTo>
                    <a:pt x="99" y="236"/>
                    <a:pt x="98" y="236"/>
                    <a:pt x="97" y="236"/>
                  </a:cubicBezTo>
                  <a:cubicBezTo>
                    <a:pt x="96" y="235"/>
                    <a:pt x="95" y="235"/>
                    <a:pt x="94" y="235"/>
                  </a:cubicBezTo>
                  <a:cubicBezTo>
                    <a:pt x="93" y="235"/>
                    <a:pt x="93" y="235"/>
                    <a:pt x="92" y="234"/>
                  </a:cubicBezTo>
                  <a:cubicBezTo>
                    <a:pt x="90" y="234"/>
                    <a:pt x="89" y="234"/>
                    <a:pt x="87" y="233"/>
                  </a:cubicBezTo>
                  <a:cubicBezTo>
                    <a:pt x="87" y="233"/>
                    <a:pt x="86" y="233"/>
                    <a:pt x="86" y="233"/>
                  </a:cubicBezTo>
                  <a:cubicBezTo>
                    <a:pt x="86" y="233"/>
                    <a:pt x="85" y="233"/>
                    <a:pt x="86" y="232"/>
                  </a:cubicBezTo>
                  <a:cubicBezTo>
                    <a:pt x="86" y="232"/>
                    <a:pt x="86" y="232"/>
                    <a:pt x="86" y="232"/>
                  </a:cubicBezTo>
                  <a:cubicBezTo>
                    <a:pt x="86" y="232"/>
                    <a:pt x="86" y="232"/>
                    <a:pt x="86" y="232"/>
                  </a:cubicBezTo>
                  <a:cubicBezTo>
                    <a:pt x="86" y="231"/>
                    <a:pt x="86" y="231"/>
                    <a:pt x="86" y="231"/>
                  </a:cubicBezTo>
                  <a:cubicBezTo>
                    <a:pt x="86" y="231"/>
                    <a:pt x="86" y="231"/>
                    <a:pt x="86" y="231"/>
                  </a:cubicBezTo>
                  <a:cubicBezTo>
                    <a:pt x="87" y="231"/>
                    <a:pt x="87" y="230"/>
                    <a:pt x="88" y="229"/>
                  </a:cubicBezTo>
                  <a:cubicBezTo>
                    <a:pt x="89" y="227"/>
                    <a:pt x="90" y="225"/>
                    <a:pt x="91" y="222"/>
                  </a:cubicBezTo>
                  <a:cubicBezTo>
                    <a:pt x="93" y="220"/>
                    <a:pt x="94" y="218"/>
                    <a:pt x="95" y="215"/>
                  </a:cubicBezTo>
                  <a:cubicBezTo>
                    <a:pt x="96" y="213"/>
                    <a:pt x="97" y="210"/>
                    <a:pt x="97" y="208"/>
                  </a:cubicBezTo>
                  <a:cubicBezTo>
                    <a:pt x="97" y="207"/>
                    <a:pt x="97" y="207"/>
                    <a:pt x="97" y="207"/>
                  </a:cubicBezTo>
                  <a:cubicBezTo>
                    <a:pt x="98" y="206"/>
                    <a:pt x="98" y="205"/>
                    <a:pt x="98" y="204"/>
                  </a:cubicBezTo>
                  <a:cubicBezTo>
                    <a:pt x="99" y="203"/>
                    <a:pt x="99" y="202"/>
                    <a:pt x="99" y="201"/>
                  </a:cubicBezTo>
                  <a:cubicBezTo>
                    <a:pt x="99" y="200"/>
                    <a:pt x="100" y="198"/>
                    <a:pt x="100" y="197"/>
                  </a:cubicBezTo>
                  <a:cubicBezTo>
                    <a:pt x="101" y="195"/>
                    <a:pt x="101" y="194"/>
                    <a:pt x="101" y="192"/>
                  </a:cubicBezTo>
                  <a:cubicBezTo>
                    <a:pt x="102" y="191"/>
                    <a:pt x="102" y="189"/>
                    <a:pt x="103" y="187"/>
                  </a:cubicBezTo>
                  <a:cubicBezTo>
                    <a:pt x="103" y="186"/>
                    <a:pt x="104" y="184"/>
                    <a:pt x="104" y="183"/>
                  </a:cubicBezTo>
                  <a:cubicBezTo>
                    <a:pt x="104" y="182"/>
                    <a:pt x="104" y="181"/>
                    <a:pt x="104" y="180"/>
                  </a:cubicBezTo>
                  <a:cubicBezTo>
                    <a:pt x="105" y="179"/>
                    <a:pt x="105" y="179"/>
                    <a:pt x="105" y="178"/>
                  </a:cubicBezTo>
                  <a:cubicBezTo>
                    <a:pt x="105" y="177"/>
                    <a:pt x="106" y="177"/>
                    <a:pt x="106" y="175"/>
                  </a:cubicBezTo>
                  <a:cubicBezTo>
                    <a:pt x="106" y="177"/>
                    <a:pt x="107" y="177"/>
                    <a:pt x="108" y="178"/>
                  </a:cubicBezTo>
                  <a:cubicBezTo>
                    <a:pt x="108" y="178"/>
                    <a:pt x="108" y="179"/>
                    <a:pt x="108" y="179"/>
                  </a:cubicBezTo>
                  <a:cubicBezTo>
                    <a:pt x="111" y="182"/>
                    <a:pt x="114" y="183"/>
                    <a:pt x="116" y="185"/>
                  </a:cubicBezTo>
                  <a:cubicBezTo>
                    <a:pt x="118" y="186"/>
                    <a:pt x="119" y="186"/>
                    <a:pt x="120" y="187"/>
                  </a:cubicBezTo>
                  <a:cubicBezTo>
                    <a:pt x="121" y="187"/>
                    <a:pt x="122" y="187"/>
                    <a:pt x="122" y="188"/>
                  </a:cubicBezTo>
                  <a:cubicBezTo>
                    <a:pt x="124" y="188"/>
                    <a:pt x="126" y="189"/>
                    <a:pt x="128" y="189"/>
                  </a:cubicBezTo>
                  <a:cubicBezTo>
                    <a:pt x="130" y="190"/>
                    <a:pt x="131" y="190"/>
                    <a:pt x="132" y="190"/>
                  </a:cubicBezTo>
                  <a:cubicBezTo>
                    <a:pt x="134" y="190"/>
                    <a:pt x="137" y="190"/>
                    <a:pt x="139" y="190"/>
                  </a:cubicBezTo>
                  <a:cubicBezTo>
                    <a:pt x="139" y="190"/>
                    <a:pt x="139" y="190"/>
                    <a:pt x="139" y="190"/>
                  </a:cubicBezTo>
                  <a:cubicBezTo>
                    <a:pt x="141" y="190"/>
                    <a:pt x="143" y="189"/>
                    <a:pt x="145" y="189"/>
                  </a:cubicBezTo>
                  <a:cubicBezTo>
                    <a:pt x="146" y="189"/>
                    <a:pt x="148" y="188"/>
                    <a:pt x="150" y="188"/>
                  </a:cubicBezTo>
                  <a:cubicBezTo>
                    <a:pt x="152" y="187"/>
                    <a:pt x="153" y="187"/>
                    <a:pt x="155" y="186"/>
                  </a:cubicBezTo>
                  <a:cubicBezTo>
                    <a:pt x="156" y="185"/>
                    <a:pt x="158" y="185"/>
                    <a:pt x="159" y="185"/>
                  </a:cubicBezTo>
                  <a:cubicBezTo>
                    <a:pt x="161" y="184"/>
                    <a:pt x="162" y="183"/>
                    <a:pt x="164" y="182"/>
                  </a:cubicBezTo>
                  <a:cubicBezTo>
                    <a:pt x="166" y="181"/>
                    <a:pt x="168" y="179"/>
                    <a:pt x="170" y="177"/>
                  </a:cubicBezTo>
                  <a:cubicBezTo>
                    <a:pt x="173" y="175"/>
                    <a:pt x="175" y="173"/>
                    <a:pt x="178" y="171"/>
                  </a:cubicBezTo>
                  <a:cubicBezTo>
                    <a:pt x="178" y="170"/>
                    <a:pt x="179" y="169"/>
                    <a:pt x="179" y="169"/>
                  </a:cubicBezTo>
                  <a:cubicBezTo>
                    <a:pt x="180" y="168"/>
                    <a:pt x="180" y="167"/>
                    <a:pt x="181" y="167"/>
                  </a:cubicBezTo>
                  <a:cubicBezTo>
                    <a:pt x="181" y="167"/>
                    <a:pt x="181" y="167"/>
                    <a:pt x="181" y="166"/>
                  </a:cubicBezTo>
                  <a:cubicBezTo>
                    <a:pt x="181" y="166"/>
                    <a:pt x="181" y="166"/>
                    <a:pt x="181" y="166"/>
                  </a:cubicBezTo>
                  <a:cubicBezTo>
                    <a:pt x="182" y="165"/>
                    <a:pt x="183" y="164"/>
                    <a:pt x="184" y="162"/>
                  </a:cubicBezTo>
                  <a:cubicBezTo>
                    <a:pt x="184" y="162"/>
                    <a:pt x="184" y="162"/>
                    <a:pt x="184" y="162"/>
                  </a:cubicBezTo>
                  <a:cubicBezTo>
                    <a:pt x="185" y="161"/>
                    <a:pt x="186" y="160"/>
                    <a:pt x="186" y="159"/>
                  </a:cubicBezTo>
                  <a:cubicBezTo>
                    <a:pt x="186" y="159"/>
                    <a:pt x="186" y="159"/>
                    <a:pt x="186" y="158"/>
                  </a:cubicBezTo>
                  <a:cubicBezTo>
                    <a:pt x="187" y="158"/>
                    <a:pt x="187" y="157"/>
                    <a:pt x="188" y="156"/>
                  </a:cubicBezTo>
                  <a:cubicBezTo>
                    <a:pt x="188" y="156"/>
                    <a:pt x="188" y="156"/>
                    <a:pt x="188" y="156"/>
                  </a:cubicBezTo>
                  <a:cubicBezTo>
                    <a:pt x="189" y="154"/>
                    <a:pt x="190" y="152"/>
                    <a:pt x="190" y="150"/>
                  </a:cubicBezTo>
                  <a:cubicBezTo>
                    <a:pt x="191" y="150"/>
                    <a:pt x="191" y="150"/>
                    <a:pt x="191" y="151"/>
                  </a:cubicBezTo>
                  <a:cubicBezTo>
                    <a:pt x="191" y="150"/>
                    <a:pt x="191" y="150"/>
                    <a:pt x="191" y="150"/>
                  </a:cubicBezTo>
                  <a:cubicBezTo>
                    <a:pt x="191" y="148"/>
                    <a:pt x="192" y="147"/>
                    <a:pt x="192" y="145"/>
                  </a:cubicBezTo>
                  <a:cubicBezTo>
                    <a:pt x="193" y="145"/>
                    <a:pt x="193" y="145"/>
                    <a:pt x="193" y="145"/>
                  </a:cubicBezTo>
                  <a:cubicBezTo>
                    <a:pt x="193" y="145"/>
                    <a:pt x="193" y="145"/>
                    <a:pt x="193" y="146"/>
                  </a:cubicBezTo>
                  <a:cubicBezTo>
                    <a:pt x="193" y="145"/>
                    <a:pt x="193" y="145"/>
                    <a:pt x="193" y="145"/>
                  </a:cubicBezTo>
                  <a:cubicBezTo>
                    <a:pt x="194" y="143"/>
                    <a:pt x="194" y="141"/>
                    <a:pt x="195" y="139"/>
                  </a:cubicBezTo>
                  <a:cubicBezTo>
                    <a:pt x="195" y="137"/>
                    <a:pt x="196" y="135"/>
                    <a:pt x="196" y="133"/>
                  </a:cubicBezTo>
                  <a:cubicBezTo>
                    <a:pt x="196" y="132"/>
                    <a:pt x="196" y="132"/>
                    <a:pt x="196" y="131"/>
                  </a:cubicBezTo>
                  <a:cubicBezTo>
                    <a:pt x="197" y="131"/>
                    <a:pt x="197" y="130"/>
                    <a:pt x="197" y="130"/>
                  </a:cubicBezTo>
                  <a:cubicBezTo>
                    <a:pt x="197" y="129"/>
                    <a:pt x="197" y="129"/>
                    <a:pt x="197" y="128"/>
                  </a:cubicBezTo>
                  <a:cubicBezTo>
                    <a:pt x="197" y="128"/>
                    <a:pt x="197" y="128"/>
                    <a:pt x="197" y="128"/>
                  </a:cubicBezTo>
                  <a:cubicBezTo>
                    <a:pt x="197" y="128"/>
                    <a:pt x="197" y="128"/>
                    <a:pt x="197" y="128"/>
                  </a:cubicBezTo>
                  <a:cubicBezTo>
                    <a:pt x="197" y="128"/>
                    <a:pt x="197" y="128"/>
                    <a:pt x="197" y="128"/>
                  </a:cubicBezTo>
                  <a:cubicBezTo>
                    <a:pt x="197" y="128"/>
                    <a:pt x="197" y="128"/>
                    <a:pt x="198" y="128"/>
                  </a:cubicBezTo>
                  <a:cubicBezTo>
                    <a:pt x="198" y="128"/>
                    <a:pt x="198" y="128"/>
                    <a:pt x="198" y="128"/>
                  </a:cubicBezTo>
                  <a:cubicBezTo>
                    <a:pt x="198" y="128"/>
                    <a:pt x="198" y="128"/>
                    <a:pt x="198" y="128"/>
                  </a:cubicBezTo>
                  <a:cubicBezTo>
                    <a:pt x="198" y="127"/>
                    <a:pt x="197" y="127"/>
                    <a:pt x="197" y="127"/>
                  </a:cubicBezTo>
                  <a:cubicBezTo>
                    <a:pt x="198" y="126"/>
                    <a:pt x="198" y="125"/>
                    <a:pt x="198" y="124"/>
                  </a:cubicBezTo>
                  <a:cubicBezTo>
                    <a:pt x="198" y="124"/>
                    <a:pt x="198" y="124"/>
                    <a:pt x="198" y="124"/>
                  </a:cubicBezTo>
                  <a:cubicBezTo>
                    <a:pt x="198" y="124"/>
                    <a:pt x="198" y="124"/>
                    <a:pt x="198" y="123"/>
                  </a:cubicBezTo>
                  <a:cubicBezTo>
                    <a:pt x="198" y="123"/>
                    <a:pt x="198" y="123"/>
                    <a:pt x="198" y="123"/>
                  </a:cubicBezTo>
                  <a:cubicBezTo>
                    <a:pt x="198" y="122"/>
                    <a:pt x="198" y="122"/>
                    <a:pt x="198" y="122"/>
                  </a:cubicBezTo>
                  <a:cubicBezTo>
                    <a:pt x="198" y="122"/>
                    <a:pt x="198" y="122"/>
                    <a:pt x="198" y="122"/>
                  </a:cubicBezTo>
                  <a:cubicBezTo>
                    <a:pt x="198" y="121"/>
                    <a:pt x="198" y="121"/>
                    <a:pt x="198" y="121"/>
                  </a:cubicBezTo>
                  <a:cubicBezTo>
                    <a:pt x="198" y="120"/>
                    <a:pt x="198" y="120"/>
                    <a:pt x="198" y="119"/>
                  </a:cubicBezTo>
                  <a:cubicBezTo>
                    <a:pt x="198" y="119"/>
                    <a:pt x="198" y="119"/>
                    <a:pt x="198" y="119"/>
                  </a:cubicBezTo>
                  <a:cubicBezTo>
                    <a:pt x="199" y="118"/>
                    <a:pt x="199" y="118"/>
                    <a:pt x="199" y="117"/>
                  </a:cubicBezTo>
                  <a:cubicBezTo>
                    <a:pt x="199" y="117"/>
                    <a:pt x="199" y="117"/>
                    <a:pt x="199" y="117"/>
                  </a:cubicBezTo>
                  <a:cubicBezTo>
                    <a:pt x="199" y="116"/>
                    <a:pt x="199" y="116"/>
                    <a:pt x="199" y="116"/>
                  </a:cubicBezTo>
                  <a:cubicBezTo>
                    <a:pt x="199" y="113"/>
                    <a:pt x="199" y="110"/>
                    <a:pt x="199" y="107"/>
                  </a:cubicBezTo>
                  <a:cubicBezTo>
                    <a:pt x="199" y="105"/>
                    <a:pt x="199" y="104"/>
                    <a:pt x="199" y="102"/>
                  </a:cubicBezTo>
                  <a:cubicBezTo>
                    <a:pt x="198" y="100"/>
                    <a:pt x="198" y="98"/>
                    <a:pt x="198" y="96"/>
                  </a:cubicBezTo>
                  <a:cubicBezTo>
                    <a:pt x="198" y="95"/>
                    <a:pt x="197" y="94"/>
                    <a:pt x="197" y="93"/>
                  </a:cubicBezTo>
                  <a:cubicBezTo>
                    <a:pt x="197" y="92"/>
                    <a:pt x="197" y="92"/>
                    <a:pt x="197" y="92"/>
                  </a:cubicBezTo>
                  <a:cubicBezTo>
                    <a:pt x="197" y="92"/>
                    <a:pt x="197" y="92"/>
                    <a:pt x="197" y="92"/>
                  </a:cubicBezTo>
                  <a:cubicBezTo>
                    <a:pt x="197" y="91"/>
                    <a:pt x="196" y="91"/>
                    <a:pt x="196" y="91"/>
                  </a:cubicBezTo>
                  <a:cubicBezTo>
                    <a:pt x="196" y="89"/>
                    <a:pt x="195" y="88"/>
                    <a:pt x="195" y="86"/>
                  </a:cubicBezTo>
                  <a:cubicBezTo>
                    <a:pt x="195" y="86"/>
                    <a:pt x="195" y="86"/>
                    <a:pt x="195" y="85"/>
                  </a:cubicBezTo>
                  <a:cubicBezTo>
                    <a:pt x="194" y="85"/>
                    <a:pt x="194" y="85"/>
                    <a:pt x="194" y="84"/>
                  </a:cubicBezTo>
                  <a:cubicBezTo>
                    <a:pt x="194" y="84"/>
                    <a:pt x="194" y="83"/>
                    <a:pt x="193" y="82"/>
                  </a:cubicBezTo>
                  <a:cubicBezTo>
                    <a:pt x="192" y="80"/>
                    <a:pt x="192" y="78"/>
                    <a:pt x="190" y="77"/>
                  </a:cubicBezTo>
                  <a:cubicBezTo>
                    <a:pt x="189" y="75"/>
                    <a:pt x="188" y="72"/>
                    <a:pt x="187" y="71"/>
                  </a:cubicBezTo>
                  <a:cubicBezTo>
                    <a:pt x="186" y="69"/>
                    <a:pt x="184" y="67"/>
                    <a:pt x="183" y="66"/>
                  </a:cubicBezTo>
                  <a:cubicBezTo>
                    <a:pt x="183" y="66"/>
                    <a:pt x="182" y="65"/>
                    <a:pt x="182" y="65"/>
                  </a:cubicBezTo>
                  <a:cubicBezTo>
                    <a:pt x="182" y="64"/>
                    <a:pt x="181" y="64"/>
                    <a:pt x="181" y="64"/>
                  </a:cubicBezTo>
                  <a:cubicBezTo>
                    <a:pt x="181" y="64"/>
                    <a:pt x="181" y="64"/>
                    <a:pt x="181" y="64"/>
                  </a:cubicBezTo>
                  <a:cubicBezTo>
                    <a:pt x="181" y="64"/>
                    <a:pt x="181" y="64"/>
                    <a:pt x="181" y="64"/>
                  </a:cubicBezTo>
                  <a:cubicBezTo>
                    <a:pt x="180" y="62"/>
                    <a:pt x="179" y="61"/>
                    <a:pt x="177" y="60"/>
                  </a:cubicBezTo>
                  <a:cubicBezTo>
                    <a:pt x="177" y="60"/>
                    <a:pt x="177" y="59"/>
                    <a:pt x="176" y="59"/>
                  </a:cubicBezTo>
                  <a:cubicBezTo>
                    <a:pt x="175" y="58"/>
                    <a:pt x="174" y="56"/>
                    <a:pt x="173" y="56"/>
                  </a:cubicBezTo>
                  <a:cubicBezTo>
                    <a:pt x="171" y="55"/>
                    <a:pt x="170" y="54"/>
                    <a:pt x="169" y="53"/>
                  </a:cubicBezTo>
                  <a:cubicBezTo>
                    <a:pt x="167" y="52"/>
                    <a:pt x="166" y="51"/>
                    <a:pt x="164" y="50"/>
                  </a:cubicBezTo>
                  <a:cubicBezTo>
                    <a:pt x="164" y="50"/>
                    <a:pt x="164" y="50"/>
                    <a:pt x="164" y="50"/>
                  </a:cubicBezTo>
                  <a:cubicBezTo>
                    <a:pt x="161" y="49"/>
                    <a:pt x="159" y="48"/>
                    <a:pt x="157" y="47"/>
                  </a:cubicBezTo>
                  <a:cubicBezTo>
                    <a:pt x="154" y="46"/>
                    <a:pt x="152" y="45"/>
                    <a:pt x="150" y="44"/>
                  </a:cubicBezTo>
                  <a:cubicBezTo>
                    <a:pt x="147" y="43"/>
                    <a:pt x="145" y="43"/>
                    <a:pt x="143" y="42"/>
                  </a:cubicBezTo>
                  <a:cubicBezTo>
                    <a:pt x="141" y="42"/>
                    <a:pt x="139" y="41"/>
                    <a:pt x="137" y="41"/>
                  </a:cubicBezTo>
                  <a:cubicBezTo>
                    <a:pt x="136" y="41"/>
                    <a:pt x="134" y="41"/>
                    <a:pt x="133" y="40"/>
                  </a:cubicBezTo>
                  <a:cubicBezTo>
                    <a:pt x="133" y="40"/>
                    <a:pt x="132" y="40"/>
                    <a:pt x="132" y="40"/>
                  </a:cubicBezTo>
                  <a:cubicBezTo>
                    <a:pt x="131" y="40"/>
                    <a:pt x="130" y="40"/>
                    <a:pt x="130" y="40"/>
                  </a:cubicBezTo>
                  <a:cubicBezTo>
                    <a:pt x="129" y="40"/>
                    <a:pt x="128" y="40"/>
                    <a:pt x="127" y="40"/>
                  </a:cubicBezTo>
                  <a:cubicBezTo>
                    <a:pt x="127" y="40"/>
                    <a:pt x="127" y="40"/>
                    <a:pt x="127" y="40"/>
                  </a:cubicBezTo>
                  <a:cubicBezTo>
                    <a:pt x="126" y="40"/>
                    <a:pt x="126" y="40"/>
                    <a:pt x="126" y="40"/>
                  </a:cubicBezTo>
                  <a:cubicBezTo>
                    <a:pt x="123" y="40"/>
                    <a:pt x="121" y="40"/>
                    <a:pt x="118" y="40"/>
                  </a:cubicBezTo>
                  <a:cubicBezTo>
                    <a:pt x="118" y="40"/>
                    <a:pt x="117" y="40"/>
                    <a:pt x="116" y="40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15" y="40"/>
                    <a:pt x="115" y="40"/>
                    <a:pt x="114" y="40"/>
                  </a:cubicBezTo>
                  <a:cubicBezTo>
                    <a:pt x="114" y="41"/>
                    <a:pt x="113" y="40"/>
                    <a:pt x="113" y="41"/>
                  </a:cubicBezTo>
                  <a:cubicBezTo>
                    <a:pt x="112" y="40"/>
                    <a:pt x="112" y="41"/>
                    <a:pt x="112" y="41"/>
                  </a:cubicBezTo>
                  <a:cubicBezTo>
                    <a:pt x="112" y="41"/>
                    <a:pt x="111" y="41"/>
                    <a:pt x="111" y="41"/>
                  </a:cubicBezTo>
                  <a:cubicBezTo>
                    <a:pt x="110" y="41"/>
                    <a:pt x="110" y="41"/>
                    <a:pt x="109" y="41"/>
                  </a:cubicBezTo>
                  <a:cubicBezTo>
                    <a:pt x="109" y="41"/>
                    <a:pt x="108" y="41"/>
                    <a:pt x="108" y="41"/>
                  </a:cubicBezTo>
                  <a:cubicBezTo>
                    <a:pt x="108" y="41"/>
                    <a:pt x="107" y="41"/>
                    <a:pt x="107" y="41"/>
                  </a:cubicBezTo>
                  <a:cubicBezTo>
                    <a:pt x="106" y="41"/>
                    <a:pt x="106" y="41"/>
                    <a:pt x="105" y="42"/>
                  </a:cubicBezTo>
                  <a:cubicBezTo>
                    <a:pt x="104" y="42"/>
                    <a:pt x="104" y="42"/>
                    <a:pt x="104" y="42"/>
                  </a:cubicBezTo>
                  <a:cubicBezTo>
                    <a:pt x="104" y="42"/>
                    <a:pt x="104" y="42"/>
                    <a:pt x="104" y="42"/>
                  </a:cubicBezTo>
                  <a:cubicBezTo>
                    <a:pt x="103" y="42"/>
                    <a:pt x="103" y="42"/>
                    <a:pt x="103" y="42"/>
                  </a:cubicBezTo>
                  <a:cubicBezTo>
                    <a:pt x="101" y="42"/>
                    <a:pt x="100" y="43"/>
                    <a:pt x="98" y="43"/>
                  </a:cubicBezTo>
                  <a:cubicBezTo>
                    <a:pt x="98" y="43"/>
                    <a:pt x="98" y="43"/>
                    <a:pt x="97" y="43"/>
                  </a:cubicBezTo>
                  <a:cubicBezTo>
                    <a:pt x="97" y="43"/>
                    <a:pt x="97" y="43"/>
                    <a:pt x="97" y="43"/>
                  </a:cubicBezTo>
                  <a:cubicBezTo>
                    <a:pt x="97" y="43"/>
                    <a:pt x="97" y="43"/>
                    <a:pt x="96" y="43"/>
                  </a:cubicBezTo>
                  <a:cubicBezTo>
                    <a:pt x="96" y="43"/>
                    <a:pt x="96" y="43"/>
                    <a:pt x="96" y="43"/>
                  </a:cubicBezTo>
                  <a:cubicBezTo>
                    <a:pt x="96" y="43"/>
                    <a:pt x="96" y="43"/>
                    <a:pt x="95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4"/>
                    <a:pt x="94" y="44"/>
                    <a:pt x="94" y="44"/>
                  </a:cubicBezTo>
                  <a:cubicBezTo>
                    <a:pt x="91" y="45"/>
                    <a:pt x="89" y="46"/>
                    <a:pt x="87" y="47"/>
                  </a:cubicBezTo>
                  <a:cubicBezTo>
                    <a:pt x="86" y="47"/>
                    <a:pt x="85" y="48"/>
                    <a:pt x="84" y="48"/>
                  </a:cubicBezTo>
                  <a:cubicBezTo>
                    <a:pt x="83" y="48"/>
                    <a:pt x="82" y="49"/>
                    <a:pt x="80" y="50"/>
                  </a:cubicBezTo>
                  <a:cubicBezTo>
                    <a:pt x="79" y="50"/>
                    <a:pt x="78" y="51"/>
                    <a:pt x="76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52"/>
                    <a:pt x="75" y="53"/>
                    <a:pt x="74" y="53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92" name="Oval 78">
              <a:extLst>
                <a:ext uri="{FF2B5EF4-FFF2-40B4-BE49-F238E27FC236}">
                  <a16:creationId xmlns:a16="http://schemas.microsoft.com/office/drawing/2014/main" id="{FB8FDF7E-A059-44DE-A03D-F5CA04AC0D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6456" y="2351655"/>
              <a:ext cx="677934" cy="68366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93" name="Freeform 79">
              <a:extLst>
                <a:ext uri="{FF2B5EF4-FFF2-40B4-BE49-F238E27FC236}">
                  <a16:creationId xmlns:a16="http://schemas.microsoft.com/office/drawing/2014/main" id="{63A2ADE8-B3A0-4B38-A3EA-7824BB3B66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6634" y="2466171"/>
              <a:ext cx="218726" cy="456918"/>
            </a:xfrm>
            <a:custGeom>
              <a:avLst/>
              <a:gdLst>
                <a:gd name="T0" fmla="*/ 0 w 175"/>
                <a:gd name="T1" fmla="*/ 104 h 363"/>
                <a:gd name="T2" fmla="*/ 38 w 175"/>
                <a:gd name="T3" fmla="*/ 104 h 363"/>
                <a:gd name="T4" fmla="*/ 38 w 175"/>
                <a:gd name="T5" fmla="*/ 85 h 363"/>
                <a:gd name="T6" fmla="*/ 45 w 175"/>
                <a:gd name="T7" fmla="*/ 36 h 363"/>
                <a:gd name="T8" fmla="*/ 70 w 175"/>
                <a:gd name="T9" fmla="*/ 10 h 363"/>
                <a:gd name="T10" fmla="*/ 117 w 175"/>
                <a:gd name="T11" fmla="*/ 0 h 363"/>
                <a:gd name="T12" fmla="*/ 175 w 175"/>
                <a:gd name="T13" fmla="*/ 9 h 363"/>
                <a:gd name="T14" fmla="*/ 165 w 175"/>
                <a:gd name="T15" fmla="*/ 56 h 363"/>
                <a:gd name="T16" fmla="*/ 134 w 175"/>
                <a:gd name="T17" fmla="*/ 52 h 363"/>
                <a:gd name="T18" fmla="*/ 113 w 175"/>
                <a:gd name="T19" fmla="*/ 59 h 363"/>
                <a:gd name="T20" fmla="*/ 106 w 175"/>
                <a:gd name="T21" fmla="*/ 86 h 363"/>
                <a:gd name="T22" fmla="*/ 106 w 175"/>
                <a:gd name="T23" fmla="*/ 104 h 363"/>
                <a:gd name="T24" fmla="*/ 157 w 175"/>
                <a:gd name="T25" fmla="*/ 104 h 363"/>
                <a:gd name="T26" fmla="*/ 157 w 175"/>
                <a:gd name="T27" fmla="*/ 158 h 363"/>
                <a:gd name="T28" fmla="*/ 106 w 175"/>
                <a:gd name="T29" fmla="*/ 158 h 363"/>
                <a:gd name="T30" fmla="*/ 106 w 175"/>
                <a:gd name="T31" fmla="*/ 363 h 363"/>
                <a:gd name="T32" fmla="*/ 38 w 175"/>
                <a:gd name="T33" fmla="*/ 363 h 363"/>
                <a:gd name="T34" fmla="*/ 38 w 175"/>
                <a:gd name="T35" fmla="*/ 158 h 363"/>
                <a:gd name="T36" fmla="*/ 0 w 175"/>
                <a:gd name="T37" fmla="*/ 158 h 363"/>
                <a:gd name="T38" fmla="*/ 0 w 175"/>
                <a:gd name="T39" fmla="*/ 104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5" h="363">
                  <a:moveTo>
                    <a:pt x="0" y="104"/>
                  </a:moveTo>
                  <a:cubicBezTo>
                    <a:pt x="38" y="104"/>
                    <a:pt x="38" y="104"/>
                    <a:pt x="38" y="104"/>
                  </a:cubicBezTo>
                  <a:cubicBezTo>
                    <a:pt x="38" y="85"/>
                    <a:pt x="38" y="85"/>
                    <a:pt x="38" y="85"/>
                  </a:cubicBezTo>
                  <a:cubicBezTo>
                    <a:pt x="38" y="63"/>
                    <a:pt x="40" y="47"/>
                    <a:pt x="45" y="36"/>
                  </a:cubicBezTo>
                  <a:cubicBezTo>
                    <a:pt x="49" y="25"/>
                    <a:pt x="58" y="17"/>
                    <a:pt x="70" y="10"/>
                  </a:cubicBezTo>
                  <a:cubicBezTo>
                    <a:pt x="83" y="3"/>
                    <a:pt x="98" y="0"/>
                    <a:pt x="117" y="0"/>
                  </a:cubicBezTo>
                  <a:cubicBezTo>
                    <a:pt x="137" y="0"/>
                    <a:pt x="156" y="3"/>
                    <a:pt x="175" y="9"/>
                  </a:cubicBezTo>
                  <a:cubicBezTo>
                    <a:pt x="165" y="56"/>
                    <a:pt x="165" y="56"/>
                    <a:pt x="165" y="56"/>
                  </a:cubicBezTo>
                  <a:cubicBezTo>
                    <a:pt x="154" y="54"/>
                    <a:pt x="144" y="52"/>
                    <a:pt x="134" y="52"/>
                  </a:cubicBezTo>
                  <a:cubicBezTo>
                    <a:pt x="124" y="52"/>
                    <a:pt x="117" y="55"/>
                    <a:pt x="113" y="59"/>
                  </a:cubicBezTo>
                  <a:cubicBezTo>
                    <a:pt x="108" y="64"/>
                    <a:pt x="106" y="73"/>
                    <a:pt x="106" y="86"/>
                  </a:cubicBezTo>
                  <a:cubicBezTo>
                    <a:pt x="106" y="104"/>
                    <a:pt x="106" y="104"/>
                    <a:pt x="106" y="104"/>
                  </a:cubicBezTo>
                  <a:cubicBezTo>
                    <a:pt x="157" y="104"/>
                    <a:pt x="157" y="104"/>
                    <a:pt x="157" y="104"/>
                  </a:cubicBezTo>
                  <a:cubicBezTo>
                    <a:pt x="157" y="158"/>
                    <a:pt x="157" y="158"/>
                    <a:pt x="157" y="158"/>
                  </a:cubicBezTo>
                  <a:cubicBezTo>
                    <a:pt x="106" y="158"/>
                    <a:pt x="106" y="158"/>
                    <a:pt x="106" y="158"/>
                  </a:cubicBezTo>
                  <a:cubicBezTo>
                    <a:pt x="106" y="363"/>
                    <a:pt x="106" y="363"/>
                    <a:pt x="106" y="363"/>
                  </a:cubicBezTo>
                  <a:cubicBezTo>
                    <a:pt x="38" y="363"/>
                    <a:pt x="38" y="363"/>
                    <a:pt x="38" y="363"/>
                  </a:cubicBezTo>
                  <a:cubicBezTo>
                    <a:pt x="38" y="158"/>
                    <a:pt x="38" y="158"/>
                    <a:pt x="38" y="158"/>
                  </a:cubicBezTo>
                  <a:cubicBezTo>
                    <a:pt x="0" y="158"/>
                    <a:pt x="0" y="158"/>
                    <a:pt x="0" y="158"/>
                  </a:cubicBezTo>
                  <a:lnTo>
                    <a:pt x="0" y="104"/>
                  </a:lnTo>
                  <a:close/>
                </a:path>
              </a:pathLst>
            </a:custGeom>
            <a:solidFill>
              <a:srgbClr val="F8F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94" name="Oval 80">
              <a:extLst>
                <a:ext uri="{FF2B5EF4-FFF2-40B4-BE49-F238E27FC236}">
                  <a16:creationId xmlns:a16="http://schemas.microsoft.com/office/drawing/2014/main" id="{4AFAE7F4-C04A-49CA-879C-6E1C162725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9598" y="2174155"/>
              <a:ext cx="447758" cy="45119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95" name="Oval 81">
              <a:extLst>
                <a:ext uri="{FF2B5EF4-FFF2-40B4-BE49-F238E27FC236}">
                  <a16:creationId xmlns:a16="http://schemas.microsoft.com/office/drawing/2014/main" id="{38271CAC-9388-42A4-9595-6B0433DF3D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3956" y="4708392"/>
              <a:ext cx="375612" cy="37790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96" name="Oval 82">
              <a:extLst>
                <a:ext uri="{FF2B5EF4-FFF2-40B4-BE49-F238E27FC236}">
                  <a16:creationId xmlns:a16="http://schemas.microsoft.com/office/drawing/2014/main" id="{5CF4BDA5-E6AA-40B1-968D-3DFD7CC5FD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49180" y="3751039"/>
              <a:ext cx="333242" cy="336677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97" name="Oval 83">
              <a:extLst>
                <a:ext uri="{FF2B5EF4-FFF2-40B4-BE49-F238E27FC236}">
                  <a16:creationId xmlns:a16="http://schemas.microsoft.com/office/drawing/2014/main" id="{65978206-153D-4283-AA03-398F67F0D7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7922" y="4829779"/>
              <a:ext cx="318354" cy="32178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98" name="Oval 84">
              <a:extLst>
                <a:ext uri="{FF2B5EF4-FFF2-40B4-BE49-F238E27FC236}">
                  <a16:creationId xmlns:a16="http://schemas.microsoft.com/office/drawing/2014/main" id="{AEF4C69F-D833-463D-82FE-00EA7006CA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72985" y="4541199"/>
              <a:ext cx="223306" cy="22559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99" name="Oval 85">
              <a:extLst>
                <a:ext uri="{FF2B5EF4-FFF2-40B4-BE49-F238E27FC236}">
                  <a16:creationId xmlns:a16="http://schemas.microsoft.com/office/drawing/2014/main" id="{EA6F6217-0CDF-477B-8A67-FC49495B50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7387" y="3243734"/>
              <a:ext cx="354999" cy="356144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100" name="Oval 86">
              <a:extLst>
                <a:ext uri="{FF2B5EF4-FFF2-40B4-BE49-F238E27FC236}">
                  <a16:creationId xmlns:a16="http://schemas.microsoft.com/office/drawing/2014/main" id="{C1722F7E-FE6B-4E7E-9867-1CD966A508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69083" y="3451007"/>
              <a:ext cx="219871" cy="222161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101" name="Oval 87">
              <a:extLst>
                <a:ext uri="{FF2B5EF4-FFF2-40B4-BE49-F238E27FC236}">
                  <a16:creationId xmlns:a16="http://schemas.microsoft.com/office/drawing/2014/main" id="{554436DD-FF73-4BBF-B708-9BBAA1CA2B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7405" y="2862396"/>
              <a:ext cx="167193" cy="17062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102" name="Oval 88">
              <a:extLst>
                <a:ext uri="{FF2B5EF4-FFF2-40B4-BE49-F238E27FC236}">
                  <a16:creationId xmlns:a16="http://schemas.microsoft.com/office/drawing/2014/main" id="{B62B9656-E71F-45AD-A34F-28AACB6621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13775" y="2714670"/>
              <a:ext cx="272548" cy="274838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103" name="Oval 89">
              <a:extLst>
                <a:ext uri="{FF2B5EF4-FFF2-40B4-BE49-F238E27FC236}">
                  <a16:creationId xmlns:a16="http://schemas.microsoft.com/office/drawing/2014/main" id="{F8B5B2A8-0048-454F-B523-18C8A66ABB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7196" y="2507396"/>
              <a:ext cx="258806" cy="2610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104" name="Oval 90">
              <a:extLst>
                <a:ext uri="{FF2B5EF4-FFF2-40B4-BE49-F238E27FC236}">
                  <a16:creationId xmlns:a16="http://schemas.microsoft.com/office/drawing/2014/main" id="{EF0ABD84-20B4-4175-9997-122A1F10E9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6310" y="2538316"/>
              <a:ext cx="372177" cy="37561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105" name="Oval 91">
              <a:extLst>
                <a:ext uri="{FF2B5EF4-FFF2-40B4-BE49-F238E27FC236}">
                  <a16:creationId xmlns:a16="http://schemas.microsoft.com/office/drawing/2014/main" id="{26FC260E-8ECB-4253-BFBC-C5062C6214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2583" y="1824881"/>
              <a:ext cx="237048" cy="241628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106" name="Oval 92">
              <a:extLst>
                <a:ext uri="{FF2B5EF4-FFF2-40B4-BE49-F238E27FC236}">
                  <a16:creationId xmlns:a16="http://schemas.microsoft.com/office/drawing/2014/main" id="{71BF223A-678E-4481-9A61-012F88A2DF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3473" y="1924511"/>
              <a:ext cx="207274" cy="20956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107" name="Oval 93">
              <a:extLst>
                <a:ext uri="{FF2B5EF4-FFF2-40B4-BE49-F238E27FC236}">
                  <a16:creationId xmlns:a16="http://schemas.microsoft.com/office/drawing/2014/main" id="{FFC76908-F509-40FE-A0E8-C50B9B54EF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7006" y="3108605"/>
              <a:ext cx="243919" cy="24506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108" name="Oval 94">
              <a:extLst>
                <a:ext uri="{FF2B5EF4-FFF2-40B4-BE49-F238E27FC236}">
                  <a16:creationId xmlns:a16="http://schemas.microsoft.com/office/drawing/2014/main" id="{BDF7859E-8C5A-4886-AA9F-C5CC935BB5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2391" y="3005541"/>
              <a:ext cx="360726" cy="364161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109" name="Oval 95">
              <a:extLst>
                <a:ext uri="{FF2B5EF4-FFF2-40B4-BE49-F238E27FC236}">
                  <a16:creationId xmlns:a16="http://schemas.microsoft.com/office/drawing/2014/main" id="{5447F352-E12E-47B8-8E5A-59C91166A4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2086" y="2856670"/>
              <a:ext cx="185516" cy="18895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110" name="Oval 96">
              <a:extLst>
                <a:ext uri="{FF2B5EF4-FFF2-40B4-BE49-F238E27FC236}">
                  <a16:creationId xmlns:a16="http://schemas.microsoft.com/office/drawing/2014/main" id="{1462F204-7938-4ECB-BF13-DB6D39F1F5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9941" y="2160413"/>
              <a:ext cx="321790" cy="3229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111" name="Oval 97">
              <a:extLst>
                <a:ext uri="{FF2B5EF4-FFF2-40B4-BE49-F238E27FC236}">
                  <a16:creationId xmlns:a16="http://schemas.microsoft.com/office/drawing/2014/main" id="{4D08A228-F9FC-4E6A-95EF-A2516E6770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0114" y="3668587"/>
              <a:ext cx="171774" cy="172919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112" name="Oval 98">
              <a:extLst>
                <a:ext uri="{FF2B5EF4-FFF2-40B4-BE49-F238E27FC236}">
                  <a16:creationId xmlns:a16="http://schemas.microsoft.com/office/drawing/2014/main" id="{18EF7E6E-D3A8-4520-BD22-F031C25D6B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7182" y="4081990"/>
              <a:ext cx="184371" cy="185516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113" name="Oval 99">
              <a:extLst>
                <a:ext uri="{FF2B5EF4-FFF2-40B4-BE49-F238E27FC236}">
                  <a16:creationId xmlns:a16="http://schemas.microsoft.com/office/drawing/2014/main" id="{6EF0FF8A-909D-4770-8E35-9E063D3A89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6891" y="5181343"/>
              <a:ext cx="184371" cy="18551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114" name="Oval 100">
              <a:extLst>
                <a:ext uri="{FF2B5EF4-FFF2-40B4-BE49-F238E27FC236}">
                  <a16:creationId xmlns:a16="http://schemas.microsoft.com/office/drawing/2014/main" id="{6D68F0A8-0D33-4728-B060-E068163D53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7601" y="3445282"/>
              <a:ext cx="184371" cy="185516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115" name="Oval 101">
              <a:extLst>
                <a:ext uri="{FF2B5EF4-FFF2-40B4-BE49-F238E27FC236}">
                  <a16:creationId xmlns:a16="http://schemas.microsoft.com/office/drawing/2014/main" id="{ADAF91B7-B31F-49E0-9E73-15F10C147F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3409" y="4338506"/>
              <a:ext cx="349274" cy="352709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116" name="Oval 102">
              <a:extLst>
                <a:ext uri="{FF2B5EF4-FFF2-40B4-BE49-F238E27FC236}">
                  <a16:creationId xmlns:a16="http://schemas.microsoft.com/office/drawing/2014/main" id="{BF289EE3-C64C-4FDB-95F9-D9F0718510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2906" y="5045069"/>
              <a:ext cx="349274" cy="35156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  <p:sp>
          <p:nvSpPr>
            <p:cNvPr id="117" name="Oval 103">
              <a:extLst>
                <a:ext uri="{FF2B5EF4-FFF2-40B4-BE49-F238E27FC236}">
                  <a16:creationId xmlns:a16="http://schemas.microsoft.com/office/drawing/2014/main" id="{84A58B1C-186B-49A7-B0B9-1636FDD6F7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3441" y="4055651"/>
              <a:ext cx="183225" cy="18551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GB" sz="3360"/>
            </a:p>
          </p:txBody>
        </p:sp>
      </p:grpSp>
      <p:sp>
        <p:nvSpPr>
          <p:cNvPr id="126" name="TextBox 125">
            <a:extLst>
              <a:ext uri="{FF2B5EF4-FFF2-40B4-BE49-F238E27FC236}">
                <a16:creationId xmlns:a16="http://schemas.microsoft.com/office/drawing/2014/main" id="{4B47E0F5-768A-42E9-B449-AD617E3E9D0E}"/>
              </a:ext>
            </a:extLst>
          </p:cNvPr>
          <p:cNvSpPr txBox="1"/>
          <p:nvPr/>
        </p:nvSpPr>
        <p:spPr>
          <a:xfrm>
            <a:off x="11996542" y="3322316"/>
            <a:ext cx="4500108" cy="78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ar-AE" sz="4480" dirty="0">
                <a:highlight>
                  <a:srgbClr val="FF0000"/>
                </a:highligh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قوانين التعلم</a:t>
            </a:r>
            <a:endParaRPr lang="en-GB" sz="4480" dirty="0">
              <a:highlight>
                <a:srgbClr val="FF0000"/>
              </a:highlight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E787B7D9-697F-478E-961C-70A382C8C251}"/>
              </a:ext>
            </a:extLst>
          </p:cNvPr>
          <p:cNvSpPr txBox="1"/>
          <p:nvPr/>
        </p:nvSpPr>
        <p:spPr>
          <a:xfrm>
            <a:off x="11034833" y="4405074"/>
            <a:ext cx="3615888" cy="78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ar-AE" sz="4480" dirty="0">
                <a:highlight>
                  <a:srgbClr val="00FF00"/>
                </a:highligh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الحضور والغياب</a:t>
            </a:r>
            <a:endParaRPr lang="en-GB" sz="4480" dirty="0">
              <a:highlight>
                <a:srgbClr val="00FF00"/>
              </a:highlight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4B5C6CDD-EAB3-43CC-B4F2-DAAB2BB965CC}"/>
              </a:ext>
            </a:extLst>
          </p:cNvPr>
          <p:cNvSpPr txBox="1"/>
          <p:nvPr/>
        </p:nvSpPr>
        <p:spPr>
          <a:xfrm>
            <a:off x="11150050" y="5537456"/>
            <a:ext cx="4978400" cy="896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ar-AE" sz="5227" dirty="0">
                <a:highlight>
                  <a:srgbClr val="FF00FF"/>
                </a:highligh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السطر القرائي</a:t>
            </a:r>
            <a:endParaRPr lang="en-GB" sz="5227" dirty="0">
              <a:highlight>
                <a:srgbClr val="FF00FF"/>
              </a:highlight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121" name="Picture 120">
            <a:extLst>
              <a:ext uri="{FF2B5EF4-FFF2-40B4-BE49-F238E27FC236}">
                <a16:creationId xmlns:a16="http://schemas.microsoft.com/office/drawing/2014/main" id="{A80606CC-AE1B-4700-9E1A-97D66E9F9D53}"/>
              </a:ext>
            </a:extLst>
          </p:cNvPr>
          <p:cNvPicPr/>
          <p:nvPr/>
        </p:nvPicPr>
        <p:blipFill rotWithShape="1">
          <a:blip r:embed="rId2"/>
          <a:srcRect t="61391"/>
          <a:stretch/>
        </p:blipFill>
        <p:spPr bwMode="auto">
          <a:xfrm>
            <a:off x="8425576" y="8412883"/>
            <a:ext cx="8533215" cy="11301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CDC87DF1-B331-4310-AD03-0FEA2682D0BA}"/>
              </a:ext>
            </a:extLst>
          </p:cNvPr>
          <p:cNvPicPr/>
          <p:nvPr/>
        </p:nvPicPr>
        <p:blipFill rotWithShape="1">
          <a:blip r:embed="rId2"/>
          <a:srcRect t="61391"/>
          <a:stretch/>
        </p:blipFill>
        <p:spPr bwMode="auto">
          <a:xfrm>
            <a:off x="1186" y="8471141"/>
            <a:ext cx="8533215" cy="11242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F5CE218B-57E5-4F9D-8F23-95CE80F14D90}"/>
              </a:ext>
            </a:extLst>
          </p:cNvPr>
          <p:cNvGrpSpPr/>
          <p:nvPr/>
        </p:nvGrpSpPr>
        <p:grpSpPr>
          <a:xfrm>
            <a:off x="358913" y="438643"/>
            <a:ext cx="3084876" cy="3762758"/>
            <a:chOff x="3389152" y="2224726"/>
            <a:chExt cx="2203483" cy="2687684"/>
          </a:xfrm>
        </p:grpSpPr>
        <p:sp>
          <p:nvSpPr>
            <p:cNvPr id="124" name="Freeform 5">
              <a:extLst>
                <a:ext uri="{FF2B5EF4-FFF2-40B4-BE49-F238E27FC236}">
                  <a16:creationId xmlns:a16="http://schemas.microsoft.com/office/drawing/2014/main" id="{EED0A9C7-4F1B-41E8-9A62-2E433CE69FAC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3806423" y="2224726"/>
              <a:ext cx="1371034" cy="2278778"/>
            </a:xfrm>
            <a:custGeom>
              <a:avLst/>
              <a:gdLst>
                <a:gd name="T0" fmla="*/ 674 w 750"/>
                <a:gd name="T1" fmla="*/ 602 h 1237"/>
                <a:gd name="T2" fmla="*/ 750 w 750"/>
                <a:gd name="T3" fmla="*/ 376 h 1237"/>
                <a:gd name="T4" fmla="*/ 638 w 750"/>
                <a:gd name="T5" fmla="*/ 110 h 1237"/>
                <a:gd name="T6" fmla="*/ 370 w 750"/>
                <a:gd name="T7" fmla="*/ 2 h 1237"/>
                <a:gd name="T8" fmla="*/ 110 w 750"/>
                <a:gd name="T9" fmla="*/ 112 h 1237"/>
                <a:gd name="T10" fmla="*/ 1 w 750"/>
                <a:gd name="T11" fmla="*/ 373 h 1237"/>
                <a:gd name="T12" fmla="*/ 77 w 750"/>
                <a:gd name="T13" fmla="*/ 603 h 1237"/>
                <a:gd name="T14" fmla="*/ 205 w 750"/>
                <a:gd name="T15" fmla="*/ 976 h 1237"/>
                <a:gd name="T16" fmla="*/ 205 w 750"/>
                <a:gd name="T17" fmla="*/ 1120 h 1237"/>
                <a:gd name="T18" fmla="*/ 321 w 750"/>
                <a:gd name="T19" fmla="*/ 1237 h 1237"/>
                <a:gd name="T20" fmla="*/ 430 w 750"/>
                <a:gd name="T21" fmla="*/ 1237 h 1237"/>
                <a:gd name="T22" fmla="*/ 546 w 750"/>
                <a:gd name="T23" fmla="*/ 1120 h 1237"/>
                <a:gd name="T24" fmla="*/ 546 w 750"/>
                <a:gd name="T25" fmla="*/ 976 h 1237"/>
                <a:gd name="T26" fmla="*/ 674 w 750"/>
                <a:gd name="T27" fmla="*/ 602 h 1237"/>
                <a:gd name="T28" fmla="*/ 116 w 750"/>
                <a:gd name="T29" fmla="*/ 574 h 1237"/>
                <a:gd name="T30" fmla="*/ 49 w 750"/>
                <a:gd name="T31" fmla="*/ 373 h 1237"/>
                <a:gd name="T32" fmla="*/ 371 w 750"/>
                <a:gd name="T33" fmla="*/ 50 h 1237"/>
                <a:gd name="T34" fmla="*/ 605 w 750"/>
                <a:gd name="T35" fmla="*/ 144 h 1237"/>
                <a:gd name="T36" fmla="*/ 702 w 750"/>
                <a:gd name="T37" fmla="*/ 376 h 1237"/>
                <a:gd name="T38" fmla="*/ 636 w 750"/>
                <a:gd name="T39" fmla="*/ 573 h 1237"/>
                <a:gd name="T40" fmla="*/ 498 w 750"/>
                <a:gd name="T41" fmla="*/ 967 h 1237"/>
                <a:gd name="T42" fmla="*/ 253 w 750"/>
                <a:gd name="T43" fmla="*/ 967 h 1237"/>
                <a:gd name="T44" fmla="*/ 116 w 750"/>
                <a:gd name="T45" fmla="*/ 574 h 1237"/>
                <a:gd name="T46" fmla="*/ 253 w 750"/>
                <a:gd name="T47" fmla="*/ 1104 h 1237"/>
                <a:gd name="T48" fmla="*/ 253 w 750"/>
                <a:gd name="T49" fmla="*/ 1085 h 1237"/>
                <a:gd name="T50" fmla="*/ 498 w 750"/>
                <a:gd name="T51" fmla="*/ 1113 h 1237"/>
                <a:gd name="T52" fmla="*/ 498 w 750"/>
                <a:gd name="T53" fmla="*/ 1120 h 1237"/>
                <a:gd name="T54" fmla="*/ 497 w 750"/>
                <a:gd name="T55" fmla="*/ 1132 h 1237"/>
                <a:gd name="T56" fmla="*/ 253 w 750"/>
                <a:gd name="T57" fmla="*/ 1104 h 1237"/>
                <a:gd name="T58" fmla="*/ 253 w 750"/>
                <a:gd name="T59" fmla="*/ 1036 h 1237"/>
                <a:gd name="T60" fmla="*/ 253 w 750"/>
                <a:gd name="T61" fmla="*/ 1015 h 1237"/>
                <a:gd name="T62" fmla="*/ 498 w 750"/>
                <a:gd name="T63" fmla="*/ 1015 h 1237"/>
                <a:gd name="T64" fmla="*/ 498 w 750"/>
                <a:gd name="T65" fmla="*/ 1064 h 1237"/>
                <a:gd name="T66" fmla="*/ 253 w 750"/>
                <a:gd name="T67" fmla="*/ 1036 h 1237"/>
                <a:gd name="T68" fmla="*/ 321 w 750"/>
                <a:gd name="T69" fmla="*/ 1189 h 1237"/>
                <a:gd name="T70" fmla="*/ 262 w 750"/>
                <a:gd name="T71" fmla="*/ 1153 h 1237"/>
                <a:gd name="T72" fmla="*/ 468 w 750"/>
                <a:gd name="T73" fmla="*/ 1177 h 1237"/>
                <a:gd name="T74" fmla="*/ 430 w 750"/>
                <a:gd name="T75" fmla="*/ 1189 h 1237"/>
                <a:gd name="T76" fmla="*/ 321 w 750"/>
                <a:gd name="T77" fmla="*/ 1189 h 1237"/>
                <a:gd name="T78" fmla="*/ 321 w 750"/>
                <a:gd name="T79" fmla="*/ 1189 h 1237"/>
                <a:gd name="T80" fmla="*/ 321 w 750"/>
                <a:gd name="T81" fmla="*/ 1189 h 1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50" h="1237">
                  <a:moveTo>
                    <a:pt x="674" y="602"/>
                  </a:moveTo>
                  <a:cubicBezTo>
                    <a:pt x="724" y="537"/>
                    <a:pt x="750" y="459"/>
                    <a:pt x="750" y="376"/>
                  </a:cubicBezTo>
                  <a:cubicBezTo>
                    <a:pt x="750" y="275"/>
                    <a:pt x="710" y="180"/>
                    <a:pt x="638" y="110"/>
                  </a:cubicBezTo>
                  <a:cubicBezTo>
                    <a:pt x="566" y="39"/>
                    <a:pt x="471" y="0"/>
                    <a:pt x="370" y="2"/>
                  </a:cubicBezTo>
                  <a:cubicBezTo>
                    <a:pt x="272" y="3"/>
                    <a:pt x="180" y="42"/>
                    <a:pt x="110" y="112"/>
                  </a:cubicBezTo>
                  <a:cubicBezTo>
                    <a:pt x="41" y="182"/>
                    <a:pt x="2" y="275"/>
                    <a:pt x="1" y="373"/>
                  </a:cubicBezTo>
                  <a:cubicBezTo>
                    <a:pt x="0" y="457"/>
                    <a:pt x="27" y="536"/>
                    <a:pt x="77" y="603"/>
                  </a:cubicBezTo>
                  <a:cubicBezTo>
                    <a:pt x="160" y="711"/>
                    <a:pt x="205" y="843"/>
                    <a:pt x="205" y="976"/>
                  </a:cubicBezTo>
                  <a:cubicBezTo>
                    <a:pt x="205" y="1120"/>
                    <a:pt x="205" y="1120"/>
                    <a:pt x="205" y="1120"/>
                  </a:cubicBezTo>
                  <a:cubicBezTo>
                    <a:pt x="205" y="1185"/>
                    <a:pt x="257" y="1237"/>
                    <a:pt x="321" y="1237"/>
                  </a:cubicBezTo>
                  <a:cubicBezTo>
                    <a:pt x="430" y="1237"/>
                    <a:pt x="430" y="1237"/>
                    <a:pt x="430" y="1237"/>
                  </a:cubicBezTo>
                  <a:cubicBezTo>
                    <a:pt x="494" y="1237"/>
                    <a:pt x="546" y="1185"/>
                    <a:pt x="546" y="1120"/>
                  </a:cubicBezTo>
                  <a:cubicBezTo>
                    <a:pt x="546" y="976"/>
                    <a:pt x="546" y="976"/>
                    <a:pt x="546" y="976"/>
                  </a:cubicBezTo>
                  <a:cubicBezTo>
                    <a:pt x="546" y="842"/>
                    <a:pt x="590" y="713"/>
                    <a:pt x="674" y="602"/>
                  </a:cubicBezTo>
                  <a:close/>
                  <a:moveTo>
                    <a:pt x="116" y="574"/>
                  </a:moveTo>
                  <a:cubicBezTo>
                    <a:pt x="71" y="516"/>
                    <a:pt x="48" y="446"/>
                    <a:pt x="49" y="373"/>
                  </a:cubicBezTo>
                  <a:cubicBezTo>
                    <a:pt x="51" y="197"/>
                    <a:pt x="195" y="52"/>
                    <a:pt x="371" y="50"/>
                  </a:cubicBezTo>
                  <a:cubicBezTo>
                    <a:pt x="459" y="49"/>
                    <a:pt x="542" y="82"/>
                    <a:pt x="605" y="144"/>
                  </a:cubicBezTo>
                  <a:cubicBezTo>
                    <a:pt x="667" y="206"/>
                    <a:pt x="702" y="288"/>
                    <a:pt x="702" y="376"/>
                  </a:cubicBezTo>
                  <a:cubicBezTo>
                    <a:pt x="702" y="448"/>
                    <a:pt x="679" y="516"/>
                    <a:pt x="636" y="573"/>
                  </a:cubicBezTo>
                  <a:cubicBezTo>
                    <a:pt x="547" y="690"/>
                    <a:pt x="500" y="825"/>
                    <a:pt x="498" y="967"/>
                  </a:cubicBezTo>
                  <a:cubicBezTo>
                    <a:pt x="253" y="967"/>
                    <a:pt x="253" y="967"/>
                    <a:pt x="253" y="967"/>
                  </a:cubicBezTo>
                  <a:cubicBezTo>
                    <a:pt x="251" y="827"/>
                    <a:pt x="202" y="688"/>
                    <a:pt x="116" y="574"/>
                  </a:cubicBezTo>
                  <a:close/>
                  <a:moveTo>
                    <a:pt x="253" y="1104"/>
                  </a:moveTo>
                  <a:cubicBezTo>
                    <a:pt x="253" y="1085"/>
                    <a:pt x="253" y="1085"/>
                    <a:pt x="253" y="1085"/>
                  </a:cubicBezTo>
                  <a:cubicBezTo>
                    <a:pt x="498" y="1113"/>
                    <a:pt x="498" y="1113"/>
                    <a:pt x="498" y="1113"/>
                  </a:cubicBezTo>
                  <a:cubicBezTo>
                    <a:pt x="498" y="1120"/>
                    <a:pt x="498" y="1120"/>
                    <a:pt x="498" y="1120"/>
                  </a:cubicBezTo>
                  <a:cubicBezTo>
                    <a:pt x="498" y="1124"/>
                    <a:pt x="498" y="1128"/>
                    <a:pt x="497" y="1132"/>
                  </a:cubicBezTo>
                  <a:lnTo>
                    <a:pt x="253" y="1104"/>
                  </a:lnTo>
                  <a:close/>
                  <a:moveTo>
                    <a:pt x="253" y="1036"/>
                  </a:moveTo>
                  <a:cubicBezTo>
                    <a:pt x="253" y="1015"/>
                    <a:pt x="253" y="1015"/>
                    <a:pt x="253" y="1015"/>
                  </a:cubicBezTo>
                  <a:cubicBezTo>
                    <a:pt x="498" y="1015"/>
                    <a:pt x="498" y="1015"/>
                    <a:pt x="498" y="1015"/>
                  </a:cubicBezTo>
                  <a:cubicBezTo>
                    <a:pt x="498" y="1064"/>
                    <a:pt x="498" y="1064"/>
                    <a:pt x="498" y="1064"/>
                  </a:cubicBezTo>
                  <a:lnTo>
                    <a:pt x="253" y="1036"/>
                  </a:lnTo>
                  <a:close/>
                  <a:moveTo>
                    <a:pt x="321" y="1189"/>
                  </a:moveTo>
                  <a:cubicBezTo>
                    <a:pt x="296" y="1189"/>
                    <a:pt x="273" y="1174"/>
                    <a:pt x="262" y="1153"/>
                  </a:cubicBezTo>
                  <a:cubicBezTo>
                    <a:pt x="468" y="1177"/>
                    <a:pt x="468" y="1177"/>
                    <a:pt x="468" y="1177"/>
                  </a:cubicBezTo>
                  <a:cubicBezTo>
                    <a:pt x="457" y="1184"/>
                    <a:pt x="444" y="1189"/>
                    <a:pt x="430" y="1189"/>
                  </a:cubicBezTo>
                  <a:lnTo>
                    <a:pt x="321" y="1189"/>
                  </a:lnTo>
                  <a:close/>
                  <a:moveTo>
                    <a:pt x="321" y="1189"/>
                  </a:moveTo>
                  <a:cubicBezTo>
                    <a:pt x="321" y="1189"/>
                    <a:pt x="321" y="1189"/>
                    <a:pt x="321" y="1189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pPr defTabSz="1280183">
                <a:defRPr/>
              </a:pPr>
              <a:endParaRPr lang="en-GB" sz="2520" dirty="0">
                <a:solidFill>
                  <a:srgbClr val="007A7D">
                    <a:lumMod val="60000"/>
                    <a:lumOff val="40000"/>
                  </a:srgbClr>
                </a:solidFill>
                <a:latin typeface="Calibri" panose="020F0502020204030204"/>
              </a:endParaRPr>
            </a:p>
          </p:txBody>
        </p:sp>
        <p:sp>
          <p:nvSpPr>
            <p:cNvPr id="125" name="Freeform 6">
              <a:extLst>
                <a:ext uri="{FF2B5EF4-FFF2-40B4-BE49-F238E27FC236}">
                  <a16:creationId xmlns:a16="http://schemas.microsoft.com/office/drawing/2014/main" id="{52879394-7F43-452B-BB64-B901CD6F8D95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4921239" y="3693016"/>
              <a:ext cx="97258" cy="165236"/>
            </a:xfrm>
            <a:custGeom>
              <a:avLst/>
              <a:gdLst>
                <a:gd name="T0" fmla="*/ 51 w 53"/>
                <a:gd name="T1" fmla="*/ 62 h 90"/>
                <a:gd name="T2" fmla="*/ 48 w 53"/>
                <a:gd name="T3" fmla="*/ 24 h 90"/>
                <a:gd name="T4" fmla="*/ 25 w 53"/>
                <a:gd name="T5" fmla="*/ 0 h 90"/>
                <a:gd name="T6" fmla="*/ 0 w 53"/>
                <a:gd name="T7" fmla="*/ 23 h 90"/>
                <a:gd name="T8" fmla="*/ 4 w 53"/>
                <a:gd name="T9" fmla="*/ 69 h 90"/>
                <a:gd name="T10" fmla="*/ 27 w 53"/>
                <a:gd name="T11" fmla="*/ 90 h 90"/>
                <a:gd name="T12" fmla="*/ 31 w 53"/>
                <a:gd name="T13" fmla="*/ 90 h 90"/>
                <a:gd name="T14" fmla="*/ 51 w 53"/>
                <a:gd name="T15" fmla="*/ 62 h 90"/>
                <a:gd name="T16" fmla="*/ 51 w 53"/>
                <a:gd name="T17" fmla="*/ 62 h 90"/>
                <a:gd name="T18" fmla="*/ 51 w 53"/>
                <a:gd name="T19" fmla="*/ 6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90">
                  <a:moveTo>
                    <a:pt x="51" y="62"/>
                  </a:moveTo>
                  <a:cubicBezTo>
                    <a:pt x="49" y="50"/>
                    <a:pt x="48" y="37"/>
                    <a:pt x="48" y="24"/>
                  </a:cubicBezTo>
                  <a:cubicBezTo>
                    <a:pt x="49" y="11"/>
                    <a:pt x="38" y="0"/>
                    <a:pt x="25" y="0"/>
                  </a:cubicBezTo>
                  <a:cubicBezTo>
                    <a:pt x="11" y="0"/>
                    <a:pt x="1" y="10"/>
                    <a:pt x="0" y="23"/>
                  </a:cubicBezTo>
                  <a:cubicBezTo>
                    <a:pt x="0" y="39"/>
                    <a:pt x="1" y="54"/>
                    <a:pt x="4" y="69"/>
                  </a:cubicBezTo>
                  <a:cubicBezTo>
                    <a:pt x="5" y="81"/>
                    <a:pt x="16" y="90"/>
                    <a:pt x="27" y="90"/>
                  </a:cubicBezTo>
                  <a:cubicBezTo>
                    <a:pt x="28" y="90"/>
                    <a:pt x="30" y="90"/>
                    <a:pt x="31" y="90"/>
                  </a:cubicBezTo>
                  <a:cubicBezTo>
                    <a:pt x="44" y="88"/>
                    <a:pt x="53" y="75"/>
                    <a:pt x="51" y="62"/>
                  </a:cubicBezTo>
                  <a:close/>
                  <a:moveTo>
                    <a:pt x="51" y="62"/>
                  </a:moveTo>
                  <a:cubicBezTo>
                    <a:pt x="51" y="62"/>
                    <a:pt x="51" y="62"/>
                    <a:pt x="51" y="62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pPr defTabSz="1280183">
                <a:defRPr/>
              </a:pPr>
              <a:endParaRPr lang="en-GB" sz="2520">
                <a:solidFill>
                  <a:srgbClr val="282F39"/>
                </a:solidFill>
                <a:latin typeface="Calibri" panose="020F0502020204030204"/>
              </a:endParaRPr>
            </a:p>
          </p:txBody>
        </p:sp>
        <p:sp>
          <p:nvSpPr>
            <p:cNvPr id="128" name="Freeform 7">
              <a:extLst>
                <a:ext uri="{FF2B5EF4-FFF2-40B4-BE49-F238E27FC236}">
                  <a16:creationId xmlns:a16="http://schemas.microsoft.com/office/drawing/2014/main" id="{FEB5A5F8-7CA2-497D-9DE2-D5A101A39245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4617959" y="3071816"/>
              <a:ext cx="352431" cy="565773"/>
            </a:xfrm>
            <a:custGeom>
              <a:avLst/>
              <a:gdLst>
                <a:gd name="T0" fmla="*/ 166 w 193"/>
                <a:gd name="T1" fmla="*/ 307 h 307"/>
                <a:gd name="T2" fmla="*/ 174 w 193"/>
                <a:gd name="T3" fmla="*/ 306 h 307"/>
                <a:gd name="T4" fmla="*/ 189 w 193"/>
                <a:gd name="T5" fmla="*/ 275 h 307"/>
                <a:gd name="T6" fmla="*/ 71 w 193"/>
                <a:gd name="T7" fmla="*/ 51 h 307"/>
                <a:gd name="T8" fmla="*/ 49 w 193"/>
                <a:gd name="T9" fmla="*/ 16 h 307"/>
                <a:gd name="T10" fmla="*/ 16 w 193"/>
                <a:gd name="T11" fmla="*/ 6 h 307"/>
                <a:gd name="T12" fmla="*/ 6 w 193"/>
                <a:gd name="T13" fmla="*/ 38 h 307"/>
                <a:gd name="T14" fmla="*/ 33 w 193"/>
                <a:gd name="T15" fmla="*/ 80 h 307"/>
                <a:gd name="T16" fmla="*/ 143 w 193"/>
                <a:gd name="T17" fmla="*/ 290 h 307"/>
                <a:gd name="T18" fmla="*/ 166 w 193"/>
                <a:gd name="T19" fmla="*/ 307 h 307"/>
                <a:gd name="T20" fmla="*/ 166 w 193"/>
                <a:gd name="T21" fmla="*/ 307 h 307"/>
                <a:gd name="T22" fmla="*/ 166 w 193"/>
                <a:gd name="T23" fmla="*/ 307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3" h="307">
                  <a:moveTo>
                    <a:pt x="166" y="307"/>
                  </a:moveTo>
                  <a:cubicBezTo>
                    <a:pt x="169" y="307"/>
                    <a:pt x="171" y="306"/>
                    <a:pt x="174" y="306"/>
                  </a:cubicBezTo>
                  <a:cubicBezTo>
                    <a:pt x="186" y="301"/>
                    <a:pt x="193" y="288"/>
                    <a:pt x="189" y="275"/>
                  </a:cubicBezTo>
                  <a:cubicBezTo>
                    <a:pt x="162" y="194"/>
                    <a:pt x="123" y="119"/>
                    <a:pt x="71" y="51"/>
                  </a:cubicBezTo>
                  <a:cubicBezTo>
                    <a:pt x="63" y="40"/>
                    <a:pt x="55" y="28"/>
                    <a:pt x="49" y="16"/>
                  </a:cubicBezTo>
                  <a:cubicBezTo>
                    <a:pt x="43" y="4"/>
                    <a:pt x="28" y="0"/>
                    <a:pt x="16" y="6"/>
                  </a:cubicBezTo>
                  <a:cubicBezTo>
                    <a:pt x="5" y="12"/>
                    <a:pt x="0" y="26"/>
                    <a:pt x="6" y="38"/>
                  </a:cubicBezTo>
                  <a:cubicBezTo>
                    <a:pt x="14" y="53"/>
                    <a:pt x="23" y="67"/>
                    <a:pt x="33" y="80"/>
                  </a:cubicBezTo>
                  <a:cubicBezTo>
                    <a:pt x="81" y="144"/>
                    <a:pt x="119" y="215"/>
                    <a:pt x="143" y="290"/>
                  </a:cubicBezTo>
                  <a:cubicBezTo>
                    <a:pt x="147" y="300"/>
                    <a:pt x="156" y="307"/>
                    <a:pt x="166" y="307"/>
                  </a:cubicBezTo>
                  <a:close/>
                  <a:moveTo>
                    <a:pt x="166" y="307"/>
                  </a:moveTo>
                  <a:cubicBezTo>
                    <a:pt x="166" y="307"/>
                    <a:pt x="166" y="307"/>
                    <a:pt x="166" y="307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pPr defTabSz="1280183">
                <a:defRPr/>
              </a:pPr>
              <a:endParaRPr lang="en-GB" sz="2520" dirty="0">
                <a:solidFill>
                  <a:srgbClr val="282F39"/>
                </a:solidFill>
                <a:latin typeface="Calibri" panose="020F0502020204030204"/>
              </a:endParaRPr>
            </a:p>
          </p:txBody>
        </p:sp>
        <p:sp>
          <p:nvSpPr>
            <p:cNvPr id="129" name="Freeform 8">
              <a:extLst>
                <a:ext uri="{FF2B5EF4-FFF2-40B4-BE49-F238E27FC236}">
                  <a16:creationId xmlns:a16="http://schemas.microsoft.com/office/drawing/2014/main" id="{1557B6C8-25E0-4855-9195-B3E9BEF33F4F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3997802" y="3473401"/>
              <a:ext cx="157916" cy="195564"/>
            </a:xfrm>
            <a:custGeom>
              <a:avLst/>
              <a:gdLst>
                <a:gd name="T0" fmla="*/ 69 w 86"/>
                <a:gd name="T1" fmla="*/ 5 h 106"/>
                <a:gd name="T2" fmla="*/ 37 w 86"/>
                <a:gd name="T3" fmla="*/ 18 h 106"/>
                <a:gd name="T4" fmla="*/ 8 w 86"/>
                <a:gd name="T5" fmla="*/ 68 h 106"/>
                <a:gd name="T6" fmla="*/ 12 w 86"/>
                <a:gd name="T7" fmla="*/ 102 h 106"/>
                <a:gd name="T8" fmla="*/ 27 w 86"/>
                <a:gd name="T9" fmla="*/ 106 h 106"/>
                <a:gd name="T10" fmla="*/ 46 w 86"/>
                <a:gd name="T11" fmla="*/ 97 h 106"/>
                <a:gd name="T12" fmla="*/ 81 w 86"/>
                <a:gd name="T13" fmla="*/ 37 h 106"/>
                <a:gd name="T14" fmla="*/ 69 w 86"/>
                <a:gd name="T15" fmla="*/ 5 h 106"/>
                <a:gd name="T16" fmla="*/ 69 w 86"/>
                <a:gd name="T17" fmla="*/ 5 h 106"/>
                <a:gd name="T18" fmla="*/ 69 w 86"/>
                <a:gd name="T19" fmla="*/ 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6" h="106">
                  <a:moveTo>
                    <a:pt x="69" y="5"/>
                  </a:moveTo>
                  <a:cubicBezTo>
                    <a:pt x="56" y="0"/>
                    <a:pt x="42" y="6"/>
                    <a:pt x="37" y="18"/>
                  </a:cubicBezTo>
                  <a:cubicBezTo>
                    <a:pt x="29" y="36"/>
                    <a:pt x="20" y="52"/>
                    <a:pt x="8" y="68"/>
                  </a:cubicBezTo>
                  <a:cubicBezTo>
                    <a:pt x="0" y="79"/>
                    <a:pt x="2" y="94"/>
                    <a:pt x="12" y="102"/>
                  </a:cubicBezTo>
                  <a:cubicBezTo>
                    <a:pt x="17" y="105"/>
                    <a:pt x="22" y="106"/>
                    <a:pt x="27" y="106"/>
                  </a:cubicBezTo>
                  <a:cubicBezTo>
                    <a:pt x="34" y="106"/>
                    <a:pt x="41" y="103"/>
                    <a:pt x="46" y="97"/>
                  </a:cubicBezTo>
                  <a:cubicBezTo>
                    <a:pt x="60" y="78"/>
                    <a:pt x="72" y="58"/>
                    <a:pt x="81" y="37"/>
                  </a:cubicBezTo>
                  <a:cubicBezTo>
                    <a:pt x="86" y="25"/>
                    <a:pt x="81" y="11"/>
                    <a:pt x="69" y="5"/>
                  </a:cubicBezTo>
                  <a:close/>
                  <a:moveTo>
                    <a:pt x="69" y="5"/>
                  </a:moveTo>
                  <a:cubicBezTo>
                    <a:pt x="69" y="5"/>
                    <a:pt x="69" y="5"/>
                    <a:pt x="69" y="5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pPr defTabSz="1280183">
                <a:defRPr/>
              </a:pPr>
              <a:endParaRPr lang="en-GB" sz="2520" dirty="0">
                <a:solidFill>
                  <a:srgbClr val="282F39"/>
                </a:solidFill>
                <a:latin typeface="Calibri" panose="020F0502020204030204"/>
              </a:endParaRPr>
            </a:p>
          </p:txBody>
        </p:sp>
        <p:sp>
          <p:nvSpPr>
            <p:cNvPr id="132" name="Freeform 9">
              <a:extLst>
                <a:ext uri="{FF2B5EF4-FFF2-40B4-BE49-F238E27FC236}">
                  <a16:creationId xmlns:a16="http://schemas.microsoft.com/office/drawing/2014/main" id="{E0AA0BBB-C099-49EA-9B63-9F7C4BA66D25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3965383" y="3720208"/>
              <a:ext cx="569957" cy="621200"/>
            </a:xfrm>
            <a:custGeom>
              <a:avLst/>
              <a:gdLst>
                <a:gd name="T0" fmla="*/ 24 w 312"/>
                <a:gd name="T1" fmla="*/ 48 h 337"/>
                <a:gd name="T2" fmla="*/ 264 w 312"/>
                <a:gd name="T3" fmla="*/ 288 h 337"/>
                <a:gd name="T4" fmla="*/ 263 w 312"/>
                <a:gd name="T5" fmla="*/ 311 h 337"/>
                <a:gd name="T6" fmla="*/ 285 w 312"/>
                <a:gd name="T7" fmla="*/ 337 h 337"/>
                <a:gd name="T8" fmla="*/ 287 w 312"/>
                <a:gd name="T9" fmla="*/ 337 h 337"/>
                <a:gd name="T10" fmla="*/ 311 w 312"/>
                <a:gd name="T11" fmla="*/ 315 h 337"/>
                <a:gd name="T12" fmla="*/ 312 w 312"/>
                <a:gd name="T13" fmla="*/ 288 h 337"/>
                <a:gd name="T14" fmla="*/ 24 w 312"/>
                <a:gd name="T15" fmla="*/ 0 h 337"/>
                <a:gd name="T16" fmla="*/ 0 w 312"/>
                <a:gd name="T17" fmla="*/ 24 h 337"/>
                <a:gd name="T18" fmla="*/ 24 w 312"/>
                <a:gd name="T19" fmla="*/ 48 h 337"/>
                <a:gd name="T20" fmla="*/ 24 w 312"/>
                <a:gd name="T21" fmla="*/ 48 h 337"/>
                <a:gd name="T22" fmla="*/ 24 w 312"/>
                <a:gd name="T23" fmla="*/ 48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2" h="337">
                  <a:moveTo>
                    <a:pt x="24" y="48"/>
                  </a:moveTo>
                  <a:cubicBezTo>
                    <a:pt x="157" y="48"/>
                    <a:pt x="264" y="156"/>
                    <a:pt x="264" y="288"/>
                  </a:cubicBezTo>
                  <a:cubicBezTo>
                    <a:pt x="264" y="296"/>
                    <a:pt x="264" y="303"/>
                    <a:pt x="263" y="311"/>
                  </a:cubicBezTo>
                  <a:cubicBezTo>
                    <a:pt x="262" y="324"/>
                    <a:pt x="272" y="336"/>
                    <a:pt x="285" y="337"/>
                  </a:cubicBezTo>
                  <a:cubicBezTo>
                    <a:pt x="286" y="337"/>
                    <a:pt x="287" y="337"/>
                    <a:pt x="287" y="337"/>
                  </a:cubicBezTo>
                  <a:cubicBezTo>
                    <a:pt x="300" y="337"/>
                    <a:pt x="310" y="328"/>
                    <a:pt x="311" y="315"/>
                  </a:cubicBezTo>
                  <a:cubicBezTo>
                    <a:pt x="312" y="306"/>
                    <a:pt x="312" y="297"/>
                    <a:pt x="312" y="288"/>
                  </a:cubicBezTo>
                  <a:cubicBezTo>
                    <a:pt x="312" y="129"/>
                    <a:pt x="183" y="0"/>
                    <a:pt x="24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lose/>
                  <a:moveTo>
                    <a:pt x="24" y="48"/>
                  </a:moveTo>
                  <a:cubicBezTo>
                    <a:pt x="24" y="48"/>
                    <a:pt x="24" y="48"/>
                    <a:pt x="24" y="48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pPr defTabSz="1280183">
                <a:defRPr/>
              </a:pPr>
              <a:endParaRPr lang="en-GB" sz="2520">
                <a:solidFill>
                  <a:srgbClr val="282F39"/>
                </a:solidFill>
                <a:latin typeface="Calibri" panose="020F0502020204030204"/>
              </a:endParaRPr>
            </a:p>
          </p:txBody>
        </p:sp>
        <p:sp>
          <p:nvSpPr>
            <p:cNvPr id="133" name="Freeform 10">
              <a:extLst>
                <a:ext uri="{FF2B5EF4-FFF2-40B4-BE49-F238E27FC236}">
                  <a16:creationId xmlns:a16="http://schemas.microsoft.com/office/drawing/2014/main" id="{803B0430-1043-4332-A036-BF74B945A27E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4447493" y="4577757"/>
              <a:ext cx="87847" cy="334653"/>
            </a:xfrm>
            <a:custGeom>
              <a:avLst/>
              <a:gdLst>
                <a:gd name="T0" fmla="*/ 24 w 48"/>
                <a:gd name="T1" fmla="*/ 182 h 182"/>
                <a:gd name="T2" fmla="*/ 48 w 48"/>
                <a:gd name="T3" fmla="*/ 158 h 182"/>
                <a:gd name="T4" fmla="*/ 48 w 48"/>
                <a:gd name="T5" fmla="*/ 24 h 182"/>
                <a:gd name="T6" fmla="*/ 24 w 48"/>
                <a:gd name="T7" fmla="*/ 0 h 182"/>
                <a:gd name="T8" fmla="*/ 0 w 48"/>
                <a:gd name="T9" fmla="*/ 24 h 182"/>
                <a:gd name="T10" fmla="*/ 0 w 48"/>
                <a:gd name="T11" fmla="*/ 158 h 182"/>
                <a:gd name="T12" fmla="*/ 24 w 48"/>
                <a:gd name="T13" fmla="*/ 182 h 182"/>
                <a:gd name="T14" fmla="*/ 24 w 48"/>
                <a:gd name="T15" fmla="*/ 182 h 182"/>
                <a:gd name="T16" fmla="*/ 24 w 48"/>
                <a:gd name="T17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182">
                  <a:moveTo>
                    <a:pt x="24" y="182"/>
                  </a:moveTo>
                  <a:cubicBezTo>
                    <a:pt x="38" y="182"/>
                    <a:pt x="48" y="172"/>
                    <a:pt x="48" y="158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48" y="11"/>
                    <a:pt x="38" y="0"/>
                    <a:pt x="24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72"/>
                    <a:pt x="11" y="182"/>
                    <a:pt x="24" y="182"/>
                  </a:cubicBezTo>
                  <a:close/>
                  <a:moveTo>
                    <a:pt x="24" y="182"/>
                  </a:moveTo>
                  <a:cubicBezTo>
                    <a:pt x="24" y="182"/>
                    <a:pt x="24" y="182"/>
                    <a:pt x="24" y="182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pPr defTabSz="1280183">
                <a:defRPr/>
              </a:pPr>
              <a:endParaRPr lang="en-GB" sz="2520">
                <a:solidFill>
                  <a:srgbClr val="282F39"/>
                </a:solidFill>
                <a:latin typeface="Calibri" panose="020F0502020204030204"/>
              </a:endParaRPr>
            </a:p>
          </p:txBody>
        </p:sp>
        <p:sp>
          <p:nvSpPr>
            <p:cNvPr id="137" name="Freeform 11">
              <a:extLst>
                <a:ext uri="{FF2B5EF4-FFF2-40B4-BE49-F238E27FC236}">
                  <a16:creationId xmlns:a16="http://schemas.microsoft.com/office/drawing/2014/main" id="{20FB8068-C776-4F46-93E0-E6AEDD18318B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4846986" y="4466902"/>
              <a:ext cx="222754" cy="309553"/>
            </a:xfrm>
            <a:custGeom>
              <a:avLst/>
              <a:gdLst>
                <a:gd name="T0" fmla="*/ 74 w 122"/>
                <a:gd name="T1" fmla="*/ 156 h 168"/>
                <a:gd name="T2" fmla="*/ 94 w 122"/>
                <a:gd name="T3" fmla="*/ 168 h 168"/>
                <a:gd name="T4" fmla="*/ 106 w 122"/>
                <a:gd name="T5" fmla="*/ 165 h 168"/>
                <a:gd name="T6" fmla="*/ 115 w 122"/>
                <a:gd name="T7" fmla="*/ 132 h 168"/>
                <a:gd name="T8" fmla="*/ 48 w 122"/>
                <a:gd name="T9" fmla="*/ 15 h 168"/>
                <a:gd name="T10" fmla="*/ 15 w 122"/>
                <a:gd name="T11" fmla="*/ 7 h 168"/>
                <a:gd name="T12" fmla="*/ 6 w 122"/>
                <a:gd name="T13" fmla="*/ 39 h 168"/>
                <a:gd name="T14" fmla="*/ 74 w 122"/>
                <a:gd name="T15" fmla="*/ 156 h 168"/>
                <a:gd name="T16" fmla="*/ 74 w 122"/>
                <a:gd name="T17" fmla="*/ 156 h 168"/>
                <a:gd name="T18" fmla="*/ 74 w 122"/>
                <a:gd name="T19" fmla="*/ 156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" h="168">
                  <a:moveTo>
                    <a:pt x="74" y="156"/>
                  </a:moveTo>
                  <a:cubicBezTo>
                    <a:pt x="78" y="164"/>
                    <a:pt x="86" y="168"/>
                    <a:pt x="94" y="168"/>
                  </a:cubicBezTo>
                  <a:cubicBezTo>
                    <a:pt x="98" y="168"/>
                    <a:pt x="103" y="167"/>
                    <a:pt x="106" y="165"/>
                  </a:cubicBezTo>
                  <a:cubicBezTo>
                    <a:pt x="118" y="158"/>
                    <a:pt x="122" y="143"/>
                    <a:pt x="115" y="132"/>
                  </a:cubicBezTo>
                  <a:cubicBezTo>
                    <a:pt x="48" y="15"/>
                    <a:pt x="48" y="15"/>
                    <a:pt x="48" y="15"/>
                  </a:cubicBezTo>
                  <a:cubicBezTo>
                    <a:pt x="41" y="4"/>
                    <a:pt x="27" y="0"/>
                    <a:pt x="15" y="7"/>
                  </a:cubicBezTo>
                  <a:cubicBezTo>
                    <a:pt x="4" y="13"/>
                    <a:pt x="0" y="28"/>
                    <a:pt x="6" y="39"/>
                  </a:cubicBezTo>
                  <a:lnTo>
                    <a:pt x="74" y="156"/>
                  </a:lnTo>
                  <a:close/>
                  <a:moveTo>
                    <a:pt x="74" y="156"/>
                  </a:moveTo>
                  <a:cubicBezTo>
                    <a:pt x="74" y="156"/>
                    <a:pt x="74" y="156"/>
                    <a:pt x="74" y="156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pPr defTabSz="1280183">
                <a:defRPr/>
              </a:pPr>
              <a:endParaRPr lang="en-GB" sz="2520">
                <a:solidFill>
                  <a:srgbClr val="282F39"/>
                </a:solidFill>
                <a:latin typeface="Calibri" panose="020F0502020204030204"/>
              </a:endParaRPr>
            </a:p>
          </p:txBody>
        </p:sp>
        <p:sp>
          <p:nvSpPr>
            <p:cNvPr id="138" name="Freeform 12">
              <a:extLst>
                <a:ext uri="{FF2B5EF4-FFF2-40B4-BE49-F238E27FC236}">
                  <a16:creationId xmlns:a16="http://schemas.microsoft.com/office/drawing/2014/main" id="{D525CE11-856D-4035-B2A4-DDFC7AC094AD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3525105" y="3224503"/>
              <a:ext cx="312692" cy="219617"/>
            </a:xfrm>
            <a:custGeom>
              <a:avLst/>
              <a:gdLst>
                <a:gd name="T0" fmla="*/ 155 w 171"/>
                <a:gd name="T1" fmla="*/ 74 h 119"/>
                <a:gd name="T2" fmla="*/ 39 w 171"/>
                <a:gd name="T3" fmla="*/ 7 h 119"/>
                <a:gd name="T4" fmla="*/ 6 w 171"/>
                <a:gd name="T5" fmla="*/ 15 h 119"/>
                <a:gd name="T6" fmla="*/ 15 w 171"/>
                <a:gd name="T7" fmla="*/ 48 h 119"/>
                <a:gd name="T8" fmla="*/ 131 w 171"/>
                <a:gd name="T9" fmla="*/ 115 h 119"/>
                <a:gd name="T10" fmla="*/ 143 w 171"/>
                <a:gd name="T11" fmla="*/ 119 h 119"/>
                <a:gd name="T12" fmla="*/ 164 w 171"/>
                <a:gd name="T13" fmla="*/ 107 h 119"/>
                <a:gd name="T14" fmla="*/ 155 w 171"/>
                <a:gd name="T15" fmla="*/ 74 h 119"/>
                <a:gd name="T16" fmla="*/ 155 w 171"/>
                <a:gd name="T17" fmla="*/ 74 h 119"/>
                <a:gd name="T18" fmla="*/ 155 w 171"/>
                <a:gd name="T19" fmla="*/ 74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19">
                  <a:moveTo>
                    <a:pt x="155" y="74"/>
                  </a:moveTo>
                  <a:cubicBezTo>
                    <a:pt x="39" y="7"/>
                    <a:pt x="39" y="7"/>
                    <a:pt x="39" y="7"/>
                  </a:cubicBezTo>
                  <a:cubicBezTo>
                    <a:pt x="27" y="0"/>
                    <a:pt x="13" y="4"/>
                    <a:pt x="6" y="15"/>
                  </a:cubicBezTo>
                  <a:cubicBezTo>
                    <a:pt x="0" y="27"/>
                    <a:pt x="3" y="42"/>
                    <a:pt x="15" y="48"/>
                  </a:cubicBezTo>
                  <a:cubicBezTo>
                    <a:pt x="131" y="115"/>
                    <a:pt x="131" y="115"/>
                    <a:pt x="131" y="115"/>
                  </a:cubicBezTo>
                  <a:cubicBezTo>
                    <a:pt x="135" y="118"/>
                    <a:pt x="139" y="119"/>
                    <a:pt x="143" y="119"/>
                  </a:cubicBezTo>
                  <a:cubicBezTo>
                    <a:pt x="152" y="119"/>
                    <a:pt x="160" y="114"/>
                    <a:pt x="164" y="107"/>
                  </a:cubicBezTo>
                  <a:cubicBezTo>
                    <a:pt x="171" y="95"/>
                    <a:pt x="167" y="80"/>
                    <a:pt x="155" y="74"/>
                  </a:cubicBezTo>
                  <a:close/>
                  <a:moveTo>
                    <a:pt x="155" y="74"/>
                  </a:moveTo>
                  <a:cubicBezTo>
                    <a:pt x="155" y="74"/>
                    <a:pt x="155" y="74"/>
                    <a:pt x="155" y="74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pPr defTabSz="1280183">
                <a:defRPr/>
              </a:pPr>
              <a:endParaRPr lang="en-GB" sz="2520">
                <a:solidFill>
                  <a:srgbClr val="282F39"/>
                </a:solidFill>
                <a:latin typeface="Calibri" panose="020F0502020204030204"/>
              </a:endParaRPr>
            </a:p>
          </p:txBody>
        </p:sp>
        <p:sp>
          <p:nvSpPr>
            <p:cNvPr id="139" name="Freeform 13">
              <a:extLst>
                <a:ext uri="{FF2B5EF4-FFF2-40B4-BE49-F238E27FC236}">
                  <a16:creationId xmlns:a16="http://schemas.microsoft.com/office/drawing/2014/main" id="{3F68DA04-1678-49D1-8B5F-BE5AFA6F3F28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5143990" y="4167808"/>
              <a:ext cx="312692" cy="217524"/>
            </a:xfrm>
            <a:custGeom>
              <a:avLst/>
              <a:gdLst>
                <a:gd name="T0" fmla="*/ 15 w 171"/>
                <a:gd name="T1" fmla="*/ 48 h 118"/>
                <a:gd name="T2" fmla="*/ 132 w 171"/>
                <a:gd name="T3" fmla="*/ 115 h 118"/>
                <a:gd name="T4" fmla="*/ 144 w 171"/>
                <a:gd name="T5" fmla="*/ 118 h 118"/>
                <a:gd name="T6" fmla="*/ 165 w 171"/>
                <a:gd name="T7" fmla="*/ 106 h 118"/>
                <a:gd name="T8" fmla="*/ 156 w 171"/>
                <a:gd name="T9" fmla="*/ 74 h 118"/>
                <a:gd name="T10" fmla="*/ 39 w 171"/>
                <a:gd name="T11" fmla="*/ 6 h 118"/>
                <a:gd name="T12" fmla="*/ 7 w 171"/>
                <a:gd name="T13" fmla="*/ 15 h 118"/>
                <a:gd name="T14" fmla="*/ 15 w 171"/>
                <a:gd name="T15" fmla="*/ 48 h 118"/>
                <a:gd name="T16" fmla="*/ 15 w 171"/>
                <a:gd name="T17" fmla="*/ 48 h 118"/>
                <a:gd name="T18" fmla="*/ 15 w 171"/>
                <a:gd name="T19" fmla="*/ 4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18">
                  <a:moveTo>
                    <a:pt x="15" y="48"/>
                  </a:moveTo>
                  <a:cubicBezTo>
                    <a:pt x="132" y="115"/>
                    <a:pt x="132" y="115"/>
                    <a:pt x="132" y="115"/>
                  </a:cubicBezTo>
                  <a:cubicBezTo>
                    <a:pt x="136" y="117"/>
                    <a:pt x="140" y="118"/>
                    <a:pt x="144" y="118"/>
                  </a:cubicBezTo>
                  <a:cubicBezTo>
                    <a:pt x="152" y="118"/>
                    <a:pt x="160" y="114"/>
                    <a:pt x="165" y="106"/>
                  </a:cubicBezTo>
                  <a:cubicBezTo>
                    <a:pt x="171" y="95"/>
                    <a:pt x="167" y="80"/>
                    <a:pt x="156" y="74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28" y="0"/>
                    <a:pt x="13" y="4"/>
                    <a:pt x="7" y="15"/>
                  </a:cubicBezTo>
                  <a:cubicBezTo>
                    <a:pt x="0" y="27"/>
                    <a:pt x="4" y="41"/>
                    <a:pt x="15" y="48"/>
                  </a:cubicBezTo>
                  <a:close/>
                  <a:moveTo>
                    <a:pt x="15" y="48"/>
                  </a:moveTo>
                  <a:cubicBezTo>
                    <a:pt x="15" y="48"/>
                    <a:pt x="15" y="48"/>
                    <a:pt x="15" y="48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pPr defTabSz="1280183">
                <a:defRPr/>
              </a:pPr>
              <a:endParaRPr lang="en-GB" sz="2520">
                <a:solidFill>
                  <a:srgbClr val="282F39"/>
                </a:solidFill>
                <a:latin typeface="Calibri" panose="020F0502020204030204"/>
              </a:endParaRPr>
            </a:p>
          </p:txBody>
        </p:sp>
        <p:sp>
          <p:nvSpPr>
            <p:cNvPr id="140" name="Freeform 14">
              <a:extLst>
                <a:ext uri="{FF2B5EF4-FFF2-40B4-BE49-F238E27FC236}">
                  <a16:creationId xmlns:a16="http://schemas.microsoft.com/office/drawing/2014/main" id="{6C28CF37-A100-4439-84F7-3ED6916439A6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3389152" y="3758902"/>
              <a:ext cx="334653" cy="88893"/>
            </a:xfrm>
            <a:custGeom>
              <a:avLst/>
              <a:gdLst>
                <a:gd name="T0" fmla="*/ 159 w 183"/>
                <a:gd name="T1" fmla="*/ 0 h 48"/>
                <a:gd name="T2" fmla="*/ 24 w 183"/>
                <a:gd name="T3" fmla="*/ 0 h 48"/>
                <a:gd name="T4" fmla="*/ 0 w 183"/>
                <a:gd name="T5" fmla="*/ 24 h 48"/>
                <a:gd name="T6" fmla="*/ 24 w 183"/>
                <a:gd name="T7" fmla="*/ 48 h 48"/>
                <a:gd name="T8" fmla="*/ 159 w 183"/>
                <a:gd name="T9" fmla="*/ 48 h 48"/>
                <a:gd name="T10" fmla="*/ 183 w 183"/>
                <a:gd name="T11" fmla="*/ 24 h 48"/>
                <a:gd name="T12" fmla="*/ 159 w 183"/>
                <a:gd name="T13" fmla="*/ 0 h 48"/>
                <a:gd name="T14" fmla="*/ 159 w 183"/>
                <a:gd name="T15" fmla="*/ 0 h 48"/>
                <a:gd name="T16" fmla="*/ 159 w 183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3" h="48">
                  <a:moveTo>
                    <a:pt x="159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38"/>
                    <a:pt x="11" y="48"/>
                    <a:pt x="24" y="48"/>
                  </a:cubicBezTo>
                  <a:cubicBezTo>
                    <a:pt x="159" y="48"/>
                    <a:pt x="159" y="48"/>
                    <a:pt x="159" y="48"/>
                  </a:cubicBezTo>
                  <a:cubicBezTo>
                    <a:pt x="172" y="48"/>
                    <a:pt x="183" y="38"/>
                    <a:pt x="183" y="24"/>
                  </a:cubicBezTo>
                  <a:cubicBezTo>
                    <a:pt x="183" y="11"/>
                    <a:pt x="172" y="0"/>
                    <a:pt x="159" y="0"/>
                  </a:cubicBezTo>
                  <a:close/>
                  <a:moveTo>
                    <a:pt x="159" y="0"/>
                  </a:moveTo>
                  <a:cubicBezTo>
                    <a:pt x="159" y="0"/>
                    <a:pt x="159" y="0"/>
                    <a:pt x="159" y="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pPr defTabSz="1280183">
                <a:defRPr/>
              </a:pPr>
              <a:endParaRPr lang="en-GB" sz="2520">
                <a:solidFill>
                  <a:srgbClr val="282F39"/>
                </a:solidFill>
                <a:latin typeface="Calibri" panose="020F0502020204030204"/>
              </a:endParaRPr>
            </a:p>
          </p:txBody>
        </p:sp>
        <p:sp>
          <p:nvSpPr>
            <p:cNvPr id="141" name="Freeform 15">
              <a:extLst>
                <a:ext uri="{FF2B5EF4-FFF2-40B4-BE49-F238E27FC236}">
                  <a16:creationId xmlns:a16="http://schemas.microsoft.com/office/drawing/2014/main" id="{8C12B0C2-6E00-4350-901B-217205012DC0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5260073" y="3758902"/>
              <a:ext cx="332562" cy="88893"/>
            </a:xfrm>
            <a:custGeom>
              <a:avLst/>
              <a:gdLst>
                <a:gd name="T0" fmla="*/ 182 w 182"/>
                <a:gd name="T1" fmla="*/ 24 h 48"/>
                <a:gd name="T2" fmla="*/ 158 w 182"/>
                <a:gd name="T3" fmla="*/ 0 h 48"/>
                <a:gd name="T4" fmla="*/ 24 w 182"/>
                <a:gd name="T5" fmla="*/ 0 h 48"/>
                <a:gd name="T6" fmla="*/ 0 w 182"/>
                <a:gd name="T7" fmla="*/ 24 h 48"/>
                <a:gd name="T8" fmla="*/ 24 w 182"/>
                <a:gd name="T9" fmla="*/ 48 h 48"/>
                <a:gd name="T10" fmla="*/ 158 w 182"/>
                <a:gd name="T11" fmla="*/ 48 h 48"/>
                <a:gd name="T12" fmla="*/ 182 w 182"/>
                <a:gd name="T13" fmla="*/ 24 h 48"/>
                <a:gd name="T14" fmla="*/ 182 w 182"/>
                <a:gd name="T15" fmla="*/ 24 h 48"/>
                <a:gd name="T16" fmla="*/ 182 w 182"/>
                <a:gd name="T17" fmla="*/ 2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2" h="48">
                  <a:moveTo>
                    <a:pt x="182" y="24"/>
                  </a:moveTo>
                  <a:cubicBezTo>
                    <a:pt x="182" y="11"/>
                    <a:pt x="172" y="0"/>
                    <a:pt x="15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38"/>
                    <a:pt x="11" y="48"/>
                    <a:pt x="24" y="48"/>
                  </a:cubicBezTo>
                  <a:cubicBezTo>
                    <a:pt x="158" y="48"/>
                    <a:pt x="158" y="48"/>
                    <a:pt x="158" y="48"/>
                  </a:cubicBezTo>
                  <a:cubicBezTo>
                    <a:pt x="172" y="48"/>
                    <a:pt x="182" y="38"/>
                    <a:pt x="182" y="24"/>
                  </a:cubicBezTo>
                  <a:close/>
                  <a:moveTo>
                    <a:pt x="182" y="24"/>
                  </a:moveTo>
                  <a:cubicBezTo>
                    <a:pt x="182" y="24"/>
                    <a:pt x="182" y="24"/>
                    <a:pt x="182" y="24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pPr defTabSz="1280183">
                <a:defRPr/>
              </a:pPr>
              <a:endParaRPr lang="en-GB" sz="2520">
                <a:solidFill>
                  <a:srgbClr val="282F39"/>
                </a:solidFill>
                <a:latin typeface="Calibri" panose="020F0502020204030204"/>
              </a:endParaRPr>
            </a:p>
          </p:txBody>
        </p:sp>
        <p:sp>
          <p:nvSpPr>
            <p:cNvPr id="142" name="Freeform 16">
              <a:extLst>
                <a:ext uri="{FF2B5EF4-FFF2-40B4-BE49-F238E27FC236}">
                  <a16:creationId xmlns:a16="http://schemas.microsoft.com/office/drawing/2014/main" id="{B45B3D69-1BDE-4F5C-801A-92808F2D09AD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3525105" y="4167808"/>
              <a:ext cx="312692" cy="217524"/>
            </a:xfrm>
            <a:custGeom>
              <a:avLst/>
              <a:gdLst>
                <a:gd name="T0" fmla="*/ 27 w 171"/>
                <a:gd name="T1" fmla="*/ 118 h 118"/>
                <a:gd name="T2" fmla="*/ 39 w 171"/>
                <a:gd name="T3" fmla="*/ 115 h 118"/>
                <a:gd name="T4" fmla="*/ 155 w 171"/>
                <a:gd name="T5" fmla="*/ 48 h 118"/>
                <a:gd name="T6" fmla="*/ 164 w 171"/>
                <a:gd name="T7" fmla="*/ 15 h 118"/>
                <a:gd name="T8" fmla="*/ 131 w 171"/>
                <a:gd name="T9" fmla="*/ 6 h 118"/>
                <a:gd name="T10" fmla="*/ 15 w 171"/>
                <a:gd name="T11" fmla="*/ 74 h 118"/>
                <a:gd name="T12" fmla="*/ 6 w 171"/>
                <a:gd name="T13" fmla="*/ 106 h 118"/>
                <a:gd name="T14" fmla="*/ 27 w 171"/>
                <a:gd name="T15" fmla="*/ 118 h 118"/>
                <a:gd name="T16" fmla="*/ 27 w 171"/>
                <a:gd name="T17" fmla="*/ 118 h 118"/>
                <a:gd name="T18" fmla="*/ 27 w 171"/>
                <a:gd name="T1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18">
                  <a:moveTo>
                    <a:pt x="27" y="118"/>
                  </a:moveTo>
                  <a:cubicBezTo>
                    <a:pt x="31" y="118"/>
                    <a:pt x="35" y="117"/>
                    <a:pt x="39" y="115"/>
                  </a:cubicBezTo>
                  <a:cubicBezTo>
                    <a:pt x="155" y="48"/>
                    <a:pt x="155" y="48"/>
                    <a:pt x="155" y="48"/>
                  </a:cubicBezTo>
                  <a:cubicBezTo>
                    <a:pt x="167" y="41"/>
                    <a:pt x="171" y="27"/>
                    <a:pt x="164" y="15"/>
                  </a:cubicBezTo>
                  <a:cubicBezTo>
                    <a:pt x="157" y="4"/>
                    <a:pt x="143" y="0"/>
                    <a:pt x="131" y="6"/>
                  </a:cubicBezTo>
                  <a:cubicBezTo>
                    <a:pt x="15" y="74"/>
                    <a:pt x="15" y="74"/>
                    <a:pt x="15" y="74"/>
                  </a:cubicBezTo>
                  <a:cubicBezTo>
                    <a:pt x="3" y="80"/>
                    <a:pt x="0" y="95"/>
                    <a:pt x="6" y="106"/>
                  </a:cubicBezTo>
                  <a:cubicBezTo>
                    <a:pt x="11" y="114"/>
                    <a:pt x="19" y="118"/>
                    <a:pt x="27" y="118"/>
                  </a:cubicBezTo>
                  <a:close/>
                  <a:moveTo>
                    <a:pt x="27" y="118"/>
                  </a:moveTo>
                  <a:cubicBezTo>
                    <a:pt x="27" y="118"/>
                    <a:pt x="27" y="118"/>
                    <a:pt x="27" y="118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pPr defTabSz="1280183">
                <a:defRPr/>
              </a:pPr>
              <a:endParaRPr lang="en-GB" sz="2520">
                <a:solidFill>
                  <a:srgbClr val="282F39"/>
                </a:solidFill>
                <a:latin typeface="Calibri" panose="020F0502020204030204"/>
              </a:endParaRPr>
            </a:p>
          </p:txBody>
        </p:sp>
        <p:sp>
          <p:nvSpPr>
            <p:cNvPr id="143" name="Freeform 17">
              <a:extLst>
                <a:ext uri="{FF2B5EF4-FFF2-40B4-BE49-F238E27FC236}">
                  <a16:creationId xmlns:a16="http://schemas.microsoft.com/office/drawing/2014/main" id="{BBE2C2A0-7420-4BBF-8AD2-F68ABCF609F6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5143990" y="3224503"/>
              <a:ext cx="312692" cy="219617"/>
            </a:xfrm>
            <a:custGeom>
              <a:avLst/>
              <a:gdLst>
                <a:gd name="T0" fmla="*/ 132 w 171"/>
                <a:gd name="T1" fmla="*/ 7 h 119"/>
                <a:gd name="T2" fmla="*/ 15 w 171"/>
                <a:gd name="T3" fmla="*/ 74 h 119"/>
                <a:gd name="T4" fmla="*/ 7 w 171"/>
                <a:gd name="T5" fmla="*/ 107 h 119"/>
                <a:gd name="T6" fmla="*/ 28 w 171"/>
                <a:gd name="T7" fmla="*/ 119 h 119"/>
                <a:gd name="T8" fmla="*/ 39 w 171"/>
                <a:gd name="T9" fmla="*/ 115 h 119"/>
                <a:gd name="T10" fmla="*/ 156 w 171"/>
                <a:gd name="T11" fmla="*/ 48 h 119"/>
                <a:gd name="T12" fmla="*/ 165 w 171"/>
                <a:gd name="T13" fmla="*/ 15 h 119"/>
                <a:gd name="T14" fmla="*/ 132 w 171"/>
                <a:gd name="T15" fmla="*/ 7 h 119"/>
                <a:gd name="T16" fmla="*/ 132 w 171"/>
                <a:gd name="T17" fmla="*/ 7 h 119"/>
                <a:gd name="T18" fmla="*/ 132 w 171"/>
                <a:gd name="T19" fmla="*/ 7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19">
                  <a:moveTo>
                    <a:pt x="132" y="7"/>
                  </a:moveTo>
                  <a:cubicBezTo>
                    <a:pt x="15" y="74"/>
                    <a:pt x="15" y="74"/>
                    <a:pt x="15" y="74"/>
                  </a:cubicBezTo>
                  <a:cubicBezTo>
                    <a:pt x="4" y="80"/>
                    <a:pt x="0" y="95"/>
                    <a:pt x="7" y="107"/>
                  </a:cubicBezTo>
                  <a:cubicBezTo>
                    <a:pt x="11" y="114"/>
                    <a:pt x="19" y="119"/>
                    <a:pt x="28" y="119"/>
                  </a:cubicBezTo>
                  <a:cubicBezTo>
                    <a:pt x="32" y="119"/>
                    <a:pt x="36" y="118"/>
                    <a:pt x="39" y="115"/>
                  </a:cubicBezTo>
                  <a:cubicBezTo>
                    <a:pt x="156" y="48"/>
                    <a:pt x="156" y="48"/>
                    <a:pt x="156" y="48"/>
                  </a:cubicBezTo>
                  <a:cubicBezTo>
                    <a:pt x="167" y="42"/>
                    <a:pt x="171" y="27"/>
                    <a:pt x="165" y="15"/>
                  </a:cubicBezTo>
                  <a:cubicBezTo>
                    <a:pt x="158" y="4"/>
                    <a:pt x="143" y="0"/>
                    <a:pt x="132" y="7"/>
                  </a:cubicBezTo>
                  <a:close/>
                  <a:moveTo>
                    <a:pt x="132" y="7"/>
                  </a:moveTo>
                  <a:cubicBezTo>
                    <a:pt x="132" y="7"/>
                    <a:pt x="132" y="7"/>
                    <a:pt x="132" y="7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pPr defTabSz="1280183">
                <a:defRPr/>
              </a:pPr>
              <a:endParaRPr lang="en-GB" sz="2520">
                <a:solidFill>
                  <a:srgbClr val="282F39"/>
                </a:solidFill>
                <a:latin typeface="Calibri" panose="020F0502020204030204"/>
              </a:endParaRPr>
            </a:p>
          </p:txBody>
        </p:sp>
        <p:sp>
          <p:nvSpPr>
            <p:cNvPr id="144" name="Freeform 18">
              <a:extLst>
                <a:ext uri="{FF2B5EF4-FFF2-40B4-BE49-F238E27FC236}">
                  <a16:creationId xmlns:a16="http://schemas.microsoft.com/office/drawing/2014/main" id="{301E1941-1DB3-4271-9939-58F7B5DCB4D7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3912047" y="4466902"/>
              <a:ext cx="222754" cy="309553"/>
            </a:xfrm>
            <a:custGeom>
              <a:avLst/>
              <a:gdLst>
                <a:gd name="T0" fmla="*/ 15 w 122"/>
                <a:gd name="T1" fmla="*/ 165 h 168"/>
                <a:gd name="T2" fmla="*/ 27 w 122"/>
                <a:gd name="T3" fmla="*/ 168 h 168"/>
                <a:gd name="T4" fmla="*/ 48 w 122"/>
                <a:gd name="T5" fmla="*/ 156 h 168"/>
                <a:gd name="T6" fmla="*/ 115 w 122"/>
                <a:gd name="T7" fmla="*/ 39 h 168"/>
                <a:gd name="T8" fmla="*/ 107 w 122"/>
                <a:gd name="T9" fmla="*/ 7 h 168"/>
                <a:gd name="T10" fmla="*/ 74 w 122"/>
                <a:gd name="T11" fmla="*/ 15 h 168"/>
                <a:gd name="T12" fmla="*/ 7 w 122"/>
                <a:gd name="T13" fmla="*/ 132 h 168"/>
                <a:gd name="T14" fmla="*/ 15 w 122"/>
                <a:gd name="T15" fmla="*/ 165 h 168"/>
                <a:gd name="T16" fmla="*/ 15 w 122"/>
                <a:gd name="T17" fmla="*/ 165 h 168"/>
                <a:gd name="T18" fmla="*/ 15 w 122"/>
                <a:gd name="T19" fmla="*/ 165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" h="168">
                  <a:moveTo>
                    <a:pt x="15" y="165"/>
                  </a:moveTo>
                  <a:cubicBezTo>
                    <a:pt x="19" y="167"/>
                    <a:pt x="23" y="168"/>
                    <a:pt x="27" y="168"/>
                  </a:cubicBezTo>
                  <a:cubicBezTo>
                    <a:pt x="36" y="168"/>
                    <a:pt x="44" y="164"/>
                    <a:pt x="48" y="156"/>
                  </a:cubicBezTo>
                  <a:cubicBezTo>
                    <a:pt x="115" y="39"/>
                    <a:pt x="115" y="39"/>
                    <a:pt x="115" y="39"/>
                  </a:cubicBezTo>
                  <a:cubicBezTo>
                    <a:pt x="122" y="28"/>
                    <a:pt x="118" y="13"/>
                    <a:pt x="107" y="7"/>
                  </a:cubicBezTo>
                  <a:cubicBezTo>
                    <a:pt x="95" y="0"/>
                    <a:pt x="80" y="4"/>
                    <a:pt x="74" y="15"/>
                  </a:cubicBezTo>
                  <a:cubicBezTo>
                    <a:pt x="7" y="132"/>
                    <a:pt x="7" y="132"/>
                    <a:pt x="7" y="132"/>
                  </a:cubicBezTo>
                  <a:cubicBezTo>
                    <a:pt x="0" y="143"/>
                    <a:pt x="4" y="158"/>
                    <a:pt x="15" y="165"/>
                  </a:cubicBezTo>
                  <a:close/>
                  <a:moveTo>
                    <a:pt x="15" y="165"/>
                  </a:moveTo>
                  <a:cubicBezTo>
                    <a:pt x="15" y="165"/>
                    <a:pt x="15" y="165"/>
                    <a:pt x="15" y="165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pPr defTabSz="1280183">
                <a:defRPr/>
              </a:pPr>
              <a:endParaRPr lang="en-GB" sz="2520">
                <a:solidFill>
                  <a:srgbClr val="282F39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276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/>
      <p:bldP spid="130" grpId="0"/>
      <p:bldP spid="1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id="{15F9E255-61F9-4DFF-8290-1A613DA1B5BB}"/>
              </a:ext>
            </a:extLst>
          </p:cNvPr>
          <p:cNvSpPr/>
          <p:nvPr/>
        </p:nvSpPr>
        <p:spPr>
          <a:xfrm>
            <a:off x="2165546" y="7886812"/>
            <a:ext cx="5273606" cy="335481"/>
          </a:xfrm>
          <a:prstGeom prst="ellipse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60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91D7154-7104-477A-A267-29B7F59277CF}"/>
              </a:ext>
            </a:extLst>
          </p:cNvPr>
          <p:cNvGrpSpPr/>
          <p:nvPr/>
        </p:nvGrpSpPr>
        <p:grpSpPr>
          <a:xfrm>
            <a:off x="2735899" y="2002850"/>
            <a:ext cx="4703253" cy="6055655"/>
            <a:chOff x="2050732" y="1266266"/>
            <a:chExt cx="3359467" cy="432546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8B83C53-B05F-482A-82A1-BE0464743B39}"/>
                </a:ext>
              </a:extLst>
            </p:cNvPr>
            <p:cNvGrpSpPr/>
            <p:nvPr/>
          </p:nvGrpSpPr>
          <p:grpSpPr>
            <a:xfrm>
              <a:off x="2050732" y="1266266"/>
              <a:ext cx="3359467" cy="4325468"/>
              <a:chOff x="5230813" y="2312988"/>
              <a:chExt cx="1733550" cy="2232025"/>
            </a:xfrm>
          </p:grpSpPr>
          <p:sp>
            <p:nvSpPr>
              <p:cNvPr id="16" name="Freeform 6">
                <a:extLst>
                  <a:ext uri="{FF2B5EF4-FFF2-40B4-BE49-F238E27FC236}">
                    <a16:creationId xmlns:a16="http://schemas.microsoft.com/office/drawing/2014/main" id="{9BA7F78A-5B92-4949-8F8C-8ECC299BC8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3513" y="4191001"/>
                <a:ext cx="41275" cy="60325"/>
              </a:xfrm>
              <a:custGeom>
                <a:avLst/>
                <a:gdLst>
                  <a:gd name="T0" fmla="*/ 0 w 13"/>
                  <a:gd name="T1" fmla="*/ 3 h 19"/>
                  <a:gd name="T2" fmla="*/ 4 w 13"/>
                  <a:gd name="T3" fmla="*/ 0 h 19"/>
                  <a:gd name="T4" fmla="*/ 10 w 13"/>
                  <a:gd name="T5" fmla="*/ 5 h 19"/>
                  <a:gd name="T6" fmla="*/ 5 w 13"/>
                  <a:gd name="T7" fmla="*/ 18 h 19"/>
                  <a:gd name="T8" fmla="*/ 0 w 13"/>
                  <a:gd name="T9" fmla="*/ 15 h 19"/>
                  <a:gd name="T10" fmla="*/ 0 w 13"/>
                  <a:gd name="T11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9">
                    <a:moveTo>
                      <a:pt x="0" y="3"/>
                    </a:moveTo>
                    <a:cubicBezTo>
                      <a:pt x="2" y="2"/>
                      <a:pt x="3" y="1"/>
                      <a:pt x="4" y="0"/>
                    </a:cubicBezTo>
                    <a:cubicBezTo>
                      <a:pt x="6" y="2"/>
                      <a:pt x="8" y="3"/>
                      <a:pt x="10" y="5"/>
                    </a:cubicBezTo>
                    <a:cubicBezTo>
                      <a:pt x="13" y="10"/>
                      <a:pt x="11" y="17"/>
                      <a:pt x="5" y="18"/>
                    </a:cubicBezTo>
                    <a:cubicBezTo>
                      <a:pt x="4" y="19"/>
                      <a:pt x="2" y="17"/>
                      <a:pt x="0" y="15"/>
                    </a:cubicBezTo>
                    <a:cubicBezTo>
                      <a:pt x="7" y="11"/>
                      <a:pt x="5" y="7"/>
                      <a:pt x="0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8016" tIns="64008" rIns="128016" bIns="640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360"/>
              </a:p>
            </p:txBody>
          </p:sp>
          <p:sp>
            <p:nvSpPr>
              <p:cNvPr id="17" name="Freeform 7">
                <a:extLst>
                  <a:ext uri="{FF2B5EF4-FFF2-40B4-BE49-F238E27FC236}">
                    <a16:creationId xmlns:a16="http://schemas.microsoft.com/office/drawing/2014/main" id="{F5C40D60-8578-40FF-BE1E-194917DCC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5426" y="2944813"/>
                <a:ext cx="28575" cy="34925"/>
              </a:xfrm>
              <a:custGeom>
                <a:avLst/>
                <a:gdLst>
                  <a:gd name="T0" fmla="*/ 0 w 9"/>
                  <a:gd name="T1" fmla="*/ 10 h 11"/>
                  <a:gd name="T2" fmla="*/ 2 w 9"/>
                  <a:gd name="T3" fmla="*/ 1 h 11"/>
                  <a:gd name="T4" fmla="*/ 8 w 9"/>
                  <a:gd name="T5" fmla="*/ 1 h 11"/>
                  <a:gd name="T6" fmla="*/ 9 w 9"/>
                  <a:gd name="T7" fmla="*/ 3 h 11"/>
                  <a:gd name="T8" fmla="*/ 8 w 9"/>
                  <a:gd name="T9" fmla="*/ 4 h 11"/>
                  <a:gd name="T10" fmla="*/ 2 w 9"/>
                  <a:gd name="T11" fmla="*/ 11 h 11"/>
                  <a:gd name="T12" fmla="*/ 0 w 9"/>
                  <a:gd name="T13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1">
                    <a:moveTo>
                      <a:pt x="0" y="10"/>
                    </a:moveTo>
                    <a:cubicBezTo>
                      <a:pt x="1" y="7"/>
                      <a:pt x="1" y="4"/>
                      <a:pt x="2" y="1"/>
                    </a:cubicBezTo>
                    <a:cubicBezTo>
                      <a:pt x="2" y="0"/>
                      <a:pt x="6" y="1"/>
                      <a:pt x="8" y="1"/>
                    </a:cubicBezTo>
                    <a:cubicBezTo>
                      <a:pt x="9" y="1"/>
                      <a:pt x="9" y="2"/>
                      <a:pt x="9" y="3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3" y="3"/>
                      <a:pt x="2" y="7"/>
                      <a:pt x="2" y="11"/>
                    </a:cubicBezTo>
                    <a:cubicBezTo>
                      <a:pt x="1" y="11"/>
                      <a:pt x="1" y="10"/>
                      <a:pt x="0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8016" tIns="64008" rIns="128016" bIns="640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360"/>
              </a:p>
            </p:txBody>
          </p:sp>
          <p:sp>
            <p:nvSpPr>
              <p:cNvPr id="18" name="Freeform 8">
                <a:extLst>
                  <a:ext uri="{FF2B5EF4-FFF2-40B4-BE49-F238E27FC236}">
                    <a16:creationId xmlns:a16="http://schemas.microsoft.com/office/drawing/2014/main" id="{C390EA27-1FE2-4756-A3F0-21C98E0E46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101" y="3649663"/>
                <a:ext cx="622300" cy="611188"/>
              </a:xfrm>
              <a:custGeom>
                <a:avLst/>
                <a:gdLst>
                  <a:gd name="T0" fmla="*/ 145 w 195"/>
                  <a:gd name="T1" fmla="*/ 111 h 192"/>
                  <a:gd name="T2" fmla="*/ 109 w 195"/>
                  <a:gd name="T3" fmla="*/ 179 h 192"/>
                  <a:gd name="T4" fmla="*/ 82 w 195"/>
                  <a:gd name="T5" fmla="*/ 183 h 192"/>
                  <a:gd name="T6" fmla="*/ 7 w 195"/>
                  <a:gd name="T7" fmla="*/ 107 h 192"/>
                  <a:gd name="T8" fmla="*/ 6 w 195"/>
                  <a:gd name="T9" fmla="*/ 84 h 192"/>
                  <a:gd name="T10" fmla="*/ 30 w 195"/>
                  <a:gd name="T11" fmla="*/ 85 h 192"/>
                  <a:gd name="T12" fmla="*/ 87 w 195"/>
                  <a:gd name="T13" fmla="*/ 142 h 192"/>
                  <a:gd name="T14" fmla="*/ 91 w 195"/>
                  <a:gd name="T15" fmla="*/ 146 h 192"/>
                  <a:gd name="T16" fmla="*/ 102 w 195"/>
                  <a:gd name="T17" fmla="*/ 124 h 192"/>
                  <a:gd name="T18" fmla="*/ 148 w 195"/>
                  <a:gd name="T19" fmla="*/ 39 h 192"/>
                  <a:gd name="T20" fmla="*/ 163 w 195"/>
                  <a:gd name="T21" fmla="*/ 11 h 192"/>
                  <a:gd name="T22" fmla="*/ 185 w 195"/>
                  <a:gd name="T23" fmla="*/ 3 h 192"/>
                  <a:gd name="T24" fmla="*/ 191 w 195"/>
                  <a:gd name="T25" fmla="*/ 26 h 192"/>
                  <a:gd name="T26" fmla="*/ 162 w 195"/>
                  <a:gd name="T27" fmla="*/ 79 h 192"/>
                  <a:gd name="T28" fmla="*/ 145 w 195"/>
                  <a:gd name="T29" fmla="*/ 111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5" h="192">
                    <a:moveTo>
                      <a:pt x="145" y="111"/>
                    </a:moveTo>
                    <a:cubicBezTo>
                      <a:pt x="133" y="134"/>
                      <a:pt x="121" y="157"/>
                      <a:pt x="109" y="179"/>
                    </a:cubicBezTo>
                    <a:cubicBezTo>
                      <a:pt x="103" y="190"/>
                      <a:pt x="91" y="192"/>
                      <a:pt x="82" y="183"/>
                    </a:cubicBezTo>
                    <a:cubicBezTo>
                      <a:pt x="57" y="158"/>
                      <a:pt x="32" y="132"/>
                      <a:pt x="7" y="107"/>
                    </a:cubicBezTo>
                    <a:cubicBezTo>
                      <a:pt x="0" y="100"/>
                      <a:pt x="1" y="89"/>
                      <a:pt x="6" y="84"/>
                    </a:cubicBezTo>
                    <a:cubicBezTo>
                      <a:pt x="13" y="77"/>
                      <a:pt x="23" y="78"/>
                      <a:pt x="30" y="85"/>
                    </a:cubicBezTo>
                    <a:cubicBezTo>
                      <a:pt x="49" y="104"/>
                      <a:pt x="68" y="123"/>
                      <a:pt x="87" y="142"/>
                    </a:cubicBezTo>
                    <a:cubicBezTo>
                      <a:pt x="88" y="143"/>
                      <a:pt x="89" y="144"/>
                      <a:pt x="91" y="146"/>
                    </a:cubicBezTo>
                    <a:cubicBezTo>
                      <a:pt x="95" y="138"/>
                      <a:pt x="98" y="131"/>
                      <a:pt x="102" y="124"/>
                    </a:cubicBezTo>
                    <a:cubicBezTo>
                      <a:pt x="117" y="96"/>
                      <a:pt x="132" y="68"/>
                      <a:pt x="148" y="39"/>
                    </a:cubicBezTo>
                    <a:cubicBezTo>
                      <a:pt x="153" y="30"/>
                      <a:pt x="158" y="20"/>
                      <a:pt x="163" y="11"/>
                    </a:cubicBezTo>
                    <a:cubicBezTo>
                      <a:pt x="168" y="1"/>
                      <a:pt x="178" y="0"/>
                      <a:pt x="185" y="3"/>
                    </a:cubicBezTo>
                    <a:cubicBezTo>
                      <a:pt x="193" y="7"/>
                      <a:pt x="195" y="18"/>
                      <a:pt x="191" y="26"/>
                    </a:cubicBezTo>
                    <a:cubicBezTo>
                      <a:pt x="182" y="44"/>
                      <a:pt x="172" y="62"/>
                      <a:pt x="162" y="79"/>
                    </a:cubicBezTo>
                    <a:cubicBezTo>
                      <a:pt x="161" y="82"/>
                      <a:pt x="149" y="105"/>
                      <a:pt x="145" y="111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txBody>
              <a:bodyPr vert="horz" wrap="square" lIns="128016" tIns="64008" rIns="128016" bIns="640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360"/>
              </a:p>
            </p:txBody>
          </p:sp>
          <p:sp>
            <p:nvSpPr>
              <p:cNvPr id="19" name="Freeform 9">
                <a:extLst>
                  <a:ext uri="{FF2B5EF4-FFF2-40B4-BE49-F238E27FC236}">
                    <a16:creationId xmlns:a16="http://schemas.microsoft.com/office/drawing/2014/main" id="{9AEF8173-5C3F-4A95-AFA5-151718BC368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230813" y="2312988"/>
                <a:ext cx="1733550" cy="2232025"/>
              </a:xfrm>
              <a:custGeom>
                <a:avLst/>
                <a:gdLst>
                  <a:gd name="T0" fmla="*/ 519 w 543"/>
                  <a:gd name="T1" fmla="*/ 420 h 700"/>
                  <a:gd name="T2" fmla="*/ 452 w 543"/>
                  <a:gd name="T3" fmla="*/ 344 h 700"/>
                  <a:gd name="T4" fmla="*/ 451 w 543"/>
                  <a:gd name="T5" fmla="*/ 131 h 700"/>
                  <a:gd name="T6" fmla="*/ 353 w 543"/>
                  <a:gd name="T7" fmla="*/ 120 h 700"/>
                  <a:gd name="T8" fmla="*/ 350 w 543"/>
                  <a:gd name="T9" fmla="*/ 120 h 700"/>
                  <a:gd name="T10" fmla="*/ 347 w 543"/>
                  <a:gd name="T11" fmla="*/ 93 h 700"/>
                  <a:gd name="T12" fmla="*/ 309 w 543"/>
                  <a:gd name="T13" fmla="*/ 76 h 700"/>
                  <a:gd name="T14" fmla="*/ 273 w 543"/>
                  <a:gd name="T15" fmla="*/ 18 h 700"/>
                  <a:gd name="T16" fmla="*/ 261 w 543"/>
                  <a:gd name="T17" fmla="*/ 10 h 700"/>
                  <a:gd name="T18" fmla="*/ 234 w 543"/>
                  <a:gd name="T19" fmla="*/ 2 h 700"/>
                  <a:gd name="T20" fmla="*/ 231 w 543"/>
                  <a:gd name="T21" fmla="*/ 2 h 700"/>
                  <a:gd name="T22" fmla="*/ 150 w 543"/>
                  <a:gd name="T23" fmla="*/ 69 h 700"/>
                  <a:gd name="T24" fmla="*/ 123 w 543"/>
                  <a:gd name="T25" fmla="*/ 75 h 700"/>
                  <a:gd name="T26" fmla="*/ 105 w 543"/>
                  <a:gd name="T27" fmla="*/ 114 h 700"/>
                  <a:gd name="T28" fmla="*/ 18 w 543"/>
                  <a:gd name="T29" fmla="*/ 120 h 700"/>
                  <a:gd name="T30" fmla="*/ 0 w 543"/>
                  <a:gd name="T31" fmla="*/ 371 h 700"/>
                  <a:gd name="T32" fmla="*/ 0 w 543"/>
                  <a:gd name="T33" fmla="*/ 606 h 700"/>
                  <a:gd name="T34" fmla="*/ 0 w 543"/>
                  <a:gd name="T35" fmla="*/ 607 h 700"/>
                  <a:gd name="T36" fmla="*/ 19 w 543"/>
                  <a:gd name="T37" fmla="*/ 621 h 700"/>
                  <a:gd name="T38" fmla="*/ 206 w 543"/>
                  <a:gd name="T39" fmla="*/ 625 h 700"/>
                  <a:gd name="T40" fmla="*/ 321 w 543"/>
                  <a:gd name="T41" fmla="*/ 695 h 700"/>
                  <a:gd name="T42" fmla="*/ 478 w 543"/>
                  <a:gd name="T43" fmla="*/ 651 h 700"/>
                  <a:gd name="T44" fmla="*/ 538 w 543"/>
                  <a:gd name="T45" fmla="*/ 473 h 700"/>
                  <a:gd name="T46" fmla="*/ 215 w 543"/>
                  <a:gd name="T47" fmla="*/ 35 h 700"/>
                  <a:gd name="T48" fmla="*/ 255 w 543"/>
                  <a:gd name="T49" fmla="*/ 45 h 700"/>
                  <a:gd name="T50" fmla="*/ 261 w 543"/>
                  <a:gd name="T51" fmla="*/ 51 h 700"/>
                  <a:gd name="T52" fmla="*/ 271 w 543"/>
                  <a:gd name="T53" fmla="*/ 76 h 700"/>
                  <a:gd name="T54" fmla="*/ 181 w 543"/>
                  <a:gd name="T55" fmla="*/ 75 h 700"/>
                  <a:gd name="T56" fmla="*/ 137 w 543"/>
                  <a:gd name="T57" fmla="*/ 107 h 700"/>
                  <a:gd name="T58" fmla="*/ 309 w 543"/>
                  <a:gd name="T59" fmla="*/ 108 h 700"/>
                  <a:gd name="T60" fmla="*/ 315 w 543"/>
                  <a:gd name="T61" fmla="*/ 160 h 700"/>
                  <a:gd name="T62" fmla="*/ 261 w 543"/>
                  <a:gd name="T63" fmla="*/ 166 h 700"/>
                  <a:gd name="T64" fmla="*/ 136 w 543"/>
                  <a:gd name="T65" fmla="*/ 160 h 700"/>
                  <a:gd name="T66" fmla="*/ 183 w 543"/>
                  <a:gd name="T67" fmla="*/ 588 h 700"/>
                  <a:gd name="T68" fmla="*/ 32 w 543"/>
                  <a:gd name="T69" fmla="*/ 290 h 700"/>
                  <a:gd name="T70" fmla="*/ 38 w 543"/>
                  <a:gd name="T71" fmla="*/ 152 h 700"/>
                  <a:gd name="T72" fmla="*/ 105 w 543"/>
                  <a:gd name="T73" fmla="*/ 158 h 700"/>
                  <a:gd name="T74" fmla="*/ 123 w 543"/>
                  <a:gd name="T75" fmla="*/ 197 h 700"/>
                  <a:gd name="T76" fmla="*/ 329 w 543"/>
                  <a:gd name="T77" fmla="*/ 197 h 700"/>
                  <a:gd name="T78" fmla="*/ 347 w 543"/>
                  <a:gd name="T79" fmla="*/ 158 h 700"/>
                  <a:gd name="T80" fmla="*/ 382 w 543"/>
                  <a:gd name="T81" fmla="*/ 152 h 700"/>
                  <a:gd name="T82" fmla="*/ 420 w 543"/>
                  <a:gd name="T83" fmla="*/ 157 h 700"/>
                  <a:gd name="T84" fmla="*/ 420 w 543"/>
                  <a:gd name="T85" fmla="*/ 327 h 700"/>
                  <a:gd name="T86" fmla="*/ 404 w 543"/>
                  <a:gd name="T87" fmla="*/ 329 h 700"/>
                  <a:gd name="T88" fmla="*/ 276 w 543"/>
                  <a:gd name="T89" fmla="*/ 339 h 700"/>
                  <a:gd name="T90" fmla="*/ 175 w 543"/>
                  <a:gd name="T91" fmla="*/ 452 h 700"/>
                  <a:gd name="T92" fmla="*/ 507 w 543"/>
                  <a:gd name="T93" fmla="*/ 536 h 700"/>
                  <a:gd name="T94" fmla="*/ 391 w 543"/>
                  <a:gd name="T95" fmla="*/ 661 h 700"/>
                  <a:gd name="T96" fmla="*/ 282 w 543"/>
                  <a:gd name="T97" fmla="*/ 648 h 700"/>
                  <a:gd name="T98" fmla="*/ 211 w 543"/>
                  <a:gd name="T99" fmla="*/ 572 h 700"/>
                  <a:gd name="T100" fmla="*/ 278 w 543"/>
                  <a:gd name="T101" fmla="*/ 374 h 700"/>
                  <a:gd name="T102" fmla="*/ 481 w 543"/>
                  <a:gd name="T103" fmla="*/ 421 h 700"/>
                  <a:gd name="T104" fmla="*/ 507 w 543"/>
                  <a:gd name="T105" fmla="*/ 536 h 7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543" h="700">
                    <a:moveTo>
                      <a:pt x="538" y="473"/>
                    </a:moveTo>
                    <a:cubicBezTo>
                      <a:pt x="534" y="454"/>
                      <a:pt x="528" y="437"/>
                      <a:pt x="519" y="420"/>
                    </a:cubicBezTo>
                    <a:cubicBezTo>
                      <a:pt x="504" y="393"/>
                      <a:pt x="483" y="370"/>
                      <a:pt x="457" y="353"/>
                    </a:cubicBezTo>
                    <a:cubicBezTo>
                      <a:pt x="453" y="351"/>
                      <a:pt x="452" y="348"/>
                      <a:pt x="452" y="344"/>
                    </a:cubicBezTo>
                    <a:cubicBezTo>
                      <a:pt x="452" y="276"/>
                      <a:pt x="452" y="208"/>
                      <a:pt x="452" y="140"/>
                    </a:cubicBezTo>
                    <a:cubicBezTo>
                      <a:pt x="452" y="137"/>
                      <a:pt x="452" y="134"/>
                      <a:pt x="451" y="131"/>
                    </a:cubicBezTo>
                    <a:cubicBezTo>
                      <a:pt x="448" y="123"/>
                      <a:pt x="442" y="120"/>
                      <a:pt x="434" y="120"/>
                    </a:cubicBezTo>
                    <a:cubicBezTo>
                      <a:pt x="407" y="120"/>
                      <a:pt x="380" y="120"/>
                      <a:pt x="353" y="120"/>
                    </a:cubicBezTo>
                    <a:cubicBezTo>
                      <a:pt x="352" y="120"/>
                      <a:pt x="351" y="120"/>
                      <a:pt x="350" y="120"/>
                    </a:cubicBezTo>
                    <a:cubicBezTo>
                      <a:pt x="350" y="120"/>
                      <a:pt x="350" y="120"/>
                      <a:pt x="350" y="120"/>
                    </a:cubicBezTo>
                    <a:cubicBezTo>
                      <a:pt x="347" y="120"/>
                      <a:pt x="347" y="119"/>
                      <a:pt x="347" y="114"/>
                    </a:cubicBezTo>
                    <a:cubicBezTo>
                      <a:pt x="347" y="107"/>
                      <a:pt x="347" y="100"/>
                      <a:pt x="347" y="93"/>
                    </a:cubicBezTo>
                    <a:cubicBezTo>
                      <a:pt x="347" y="81"/>
                      <a:pt x="341" y="76"/>
                      <a:pt x="329" y="76"/>
                    </a:cubicBezTo>
                    <a:cubicBezTo>
                      <a:pt x="322" y="75"/>
                      <a:pt x="316" y="75"/>
                      <a:pt x="309" y="76"/>
                    </a:cubicBezTo>
                    <a:cubicBezTo>
                      <a:pt x="304" y="76"/>
                      <a:pt x="303" y="74"/>
                      <a:pt x="302" y="69"/>
                    </a:cubicBezTo>
                    <a:cubicBezTo>
                      <a:pt x="300" y="48"/>
                      <a:pt x="290" y="31"/>
                      <a:pt x="273" y="18"/>
                    </a:cubicBezTo>
                    <a:cubicBezTo>
                      <a:pt x="269" y="15"/>
                      <a:pt x="265" y="13"/>
                      <a:pt x="261" y="10"/>
                    </a:cubicBezTo>
                    <a:cubicBezTo>
                      <a:pt x="261" y="10"/>
                      <a:pt x="261" y="10"/>
                      <a:pt x="261" y="10"/>
                    </a:cubicBezTo>
                    <a:cubicBezTo>
                      <a:pt x="259" y="9"/>
                      <a:pt x="257" y="8"/>
                      <a:pt x="255" y="8"/>
                    </a:cubicBezTo>
                    <a:cubicBezTo>
                      <a:pt x="249" y="5"/>
                      <a:pt x="242" y="3"/>
                      <a:pt x="234" y="2"/>
                    </a:cubicBezTo>
                    <a:cubicBezTo>
                      <a:pt x="233" y="2"/>
                      <a:pt x="232" y="2"/>
                      <a:pt x="231" y="2"/>
                    </a:cubicBezTo>
                    <a:cubicBezTo>
                      <a:pt x="231" y="2"/>
                      <a:pt x="231" y="2"/>
                      <a:pt x="231" y="2"/>
                    </a:cubicBezTo>
                    <a:cubicBezTo>
                      <a:pt x="212" y="0"/>
                      <a:pt x="194" y="6"/>
                      <a:pt x="179" y="18"/>
                    </a:cubicBezTo>
                    <a:cubicBezTo>
                      <a:pt x="162" y="31"/>
                      <a:pt x="152" y="48"/>
                      <a:pt x="150" y="69"/>
                    </a:cubicBezTo>
                    <a:cubicBezTo>
                      <a:pt x="149" y="74"/>
                      <a:pt x="148" y="76"/>
                      <a:pt x="143" y="75"/>
                    </a:cubicBezTo>
                    <a:cubicBezTo>
                      <a:pt x="136" y="75"/>
                      <a:pt x="129" y="75"/>
                      <a:pt x="123" y="75"/>
                    </a:cubicBezTo>
                    <a:cubicBezTo>
                      <a:pt x="111" y="75"/>
                      <a:pt x="105" y="81"/>
                      <a:pt x="105" y="93"/>
                    </a:cubicBezTo>
                    <a:cubicBezTo>
                      <a:pt x="105" y="100"/>
                      <a:pt x="105" y="107"/>
                      <a:pt x="105" y="114"/>
                    </a:cubicBezTo>
                    <a:cubicBezTo>
                      <a:pt x="105" y="120"/>
                      <a:pt x="105" y="120"/>
                      <a:pt x="98" y="120"/>
                    </a:cubicBezTo>
                    <a:cubicBezTo>
                      <a:pt x="72" y="120"/>
                      <a:pt x="45" y="121"/>
                      <a:pt x="18" y="120"/>
                    </a:cubicBezTo>
                    <a:cubicBezTo>
                      <a:pt x="7" y="120"/>
                      <a:pt x="0" y="127"/>
                      <a:pt x="0" y="139"/>
                    </a:cubicBezTo>
                    <a:cubicBezTo>
                      <a:pt x="0" y="216"/>
                      <a:pt x="0" y="293"/>
                      <a:pt x="0" y="371"/>
                    </a:cubicBezTo>
                    <a:cubicBezTo>
                      <a:pt x="0" y="448"/>
                      <a:pt x="0" y="526"/>
                      <a:pt x="0" y="603"/>
                    </a:cubicBezTo>
                    <a:cubicBezTo>
                      <a:pt x="0" y="604"/>
                      <a:pt x="0" y="605"/>
                      <a:pt x="0" y="606"/>
                    </a:cubicBezTo>
                    <a:cubicBezTo>
                      <a:pt x="0" y="607"/>
                      <a:pt x="0" y="607"/>
                      <a:pt x="0" y="607"/>
                    </a:cubicBezTo>
                    <a:cubicBezTo>
                      <a:pt x="0" y="607"/>
                      <a:pt x="0" y="607"/>
                      <a:pt x="0" y="607"/>
                    </a:cubicBezTo>
                    <a:cubicBezTo>
                      <a:pt x="1" y="609"/>
                      <a:pt x="1" y="610"/>
                      <a:pt x="1" y="611"/>
                    </a:cubicBezTo>
                    <a:cubicBezTo>
                      <a:pt x="4" y="619"/>
                      <a:pt x="11" y="621"/>
                      <a:pt x="19" y="621"/>
                    </a:cubicBezTo>
                    <a:cubicBezTo>
                      <a:pt x="78" y="621"/>
                      <a:pt x="138" y="621"/>
                      <a:pt x="197" y="621"/>
                    </a:cubicBezTo>
                    <a:cubicBezTo>
                      <a:pt x="201" y="621"/>
                      <a:pt x="203" y="622"/>
                      <a:pt x="206" y="625"/>
                    </a:cubicBezTo>
                    <a:cubicBezTo>
                      <a:pt x="216" y="636"/>
                      <a:pt x="226" y="647"/>
                      <a:pt x="237" y="657"/>
                    </a:cubicBezTo>
                    <a:cubicBezTo>
                      <a:pt x="261" y="677"/>
                      <a:pt x="290" y="689"/>
                      <a:pt x="321" y="695"/>
                    </a:cubicBezTo>
                    <a:cubicBezTo>
                      <a:pt x="350" y="700"/>
                      <a:pt x="378" y="698"/>
                      <a:pt x="406" y="690"/>
                    </a:cubicBezTo>
                    <a:cubicBezTo>
                      <a:pt x="433" y="682"/>
                      <a:pt x="457" y="669"/>
                      <a:pt x="478" y="651"/>
                    </a:cubicBezTo>
                    <a:cubicBezTo>
                      <a:pt x="511" y="621"/>
                      <a:pt x="532" y="584"/>
                      <a:pt x="539" y="540"/>
                    </a:cubicBezTo>
                    <a:cubicBezTo>
                      <a:pt x="543" y="518"/>
                      <a:pt x="542" y="495"/>
                      <a:pt x="538" y="473"/>
                    </a:cubicBezTo>
                    <a:close/>
                    <a:moveTo>
                      <a:pt x="197" y="44"/>
                    </a:moveTo>
                    <a:cubicBezTo>
                      <a:pt x="202" y="40"/>
                      <a:pt x="209" y="36"/>
                      <a:pt x="215" y="35"/>
                    </a:cubicBezTo>
                    <a:cubicBezTo>
                      <a:pt x="215" y="35"/>
                      <a:pt x="215" y="35"/>
                      <a:pt x="215" y="35"/>
                    </a:cubicBezTo>
                    <a:cubicBezTo>
                      <a:pt x="229" y="32"/>
                      <a:pt x="244" y="35"/>
                      <a:pt x="255" y="45"/>
                    </a:cubicBezTo>
                    <a:cubicBezTo>
                      <a:pt x="257" y="46"/>
                      <a:pt x="259" y="48"/>
                      <a:pt x="261" y="50"/>
                    </a:cubicBezTo>
                    <a:cubicBezTo>
                      <a:pt x="261" y="50"/>
                      <a:pt x="261" y="51"/>
                      <a:pt x="261" y="51"/>
                    </a:cubicBezTo>
                    <a:cubicBezTo>
                      <a:pt x="261" y="51"/>
                      <a:pt x="261" y="51"/>
                      <a:pt x="261" y="51"/>
                    </a:cubicBezTo>
                    <a:cubicBezTo>
                      <a:pt x="267" y="57"/>
                      <a:pt x="270" y="65"/>
                      <a:pt x="271" y="76"/>
                    </a:cubicBezTo>
                    <a:cubicBezTo>
                      <a:pt x="268" y="76"/>
                      <a:pt x="212" y="75"/>
                      <a:pt x="188" y="75"/>
                    </a:cubicBezTo>
                    <a:cubicBezTo>
                      <a:pt x="186" y="75"/>
                      <a:pt x="184" y="75"/>
                      <a:pt x="181" y="75"/>
                    </a:cubicBezTo>
                    <a:cubicBezTo>
                      <a:pt x="182" y="62"/>
                      <a:pt x="188" y="52"/>
                      <a:pt x="197" y="44"/>
                    </a:cubicBezTo>
                    <a:close/>
                    <a:moveTo>
                      <a:pt x="137" y="107"/>
                    </a:moveTo>
                    <a:cubicBezTo>
                      <a:pt x="139" y="107"/>
                      <a:pt x="141" y="107"/>
                      <a:pt x="142" y="107"/>
                    </a:cubicBezTo>
                    <a:cubicBezTo>
                      <a:pt x="167" y="107"/>
                      <a:pt x="278" y="108"/>
                      <a:pt x="309" y="108"/>
                    </a:cubicBezTo>
                    <a:cubicBezTo>
                      <a:pt x="311" y="108"/>
                      <a:pt x="313" y="108"/>
                      <a:pt x="315" y="108"/>
                    </a:cubicBezTo>
                    <a:cubicBezTo>
                      <a:pt x="315" y="110"/>
                      <a:pt x="315" y="145"/>
                      <a:pt x="315" y="160"/>
                    </a:cubicBezTo>
                    <a:cubicBezTo>
                      <a:pt x="315" y="165"/>
                      <a:pt x="314" y="166"/>
                      <a:pt x="310" y="166"/>
                    </a:cubicBezTo>
                    <a:cubicBezTo>
                      <a:pt x="293" y="166"/>
                      <a:pt x="261" y="166"/>
                      <a:pt x="261" y="166"/>
                    </a:cubicBezTo>
                    <a:cubicBezTo>
                      <a:pt x="221" y="165"/>
                      <a:pt x="182" y="165"/>
                      <a:pt x="142" y="166"/>
                    </a:cubicBezTo>
                    <a:cubicBezTo>
                      <a:pt x="138" y="166"/>
                      <a:pt x="136" y="165"/>
                      <a:pt x="136" y="160"/>
                    </a:cubicBezTo>
                    <a:cubicBezTo>
                      <a:pt x="137" y="144"/>
                      <a:pt x="137" y="123"/>
                      <a:pt x="137" y="107"/>
                    </a:cubicBezTo>
                    <a:close/>
                    <a:moveTo>
                      <a:pt x="183" y="588"/>
                    </a:moveTo>
                    <a:cubicBezTo>
                      <a:pt x="159" y="589"/>
                      <a:pt x="31" y="587"/>
                      <a:pt x="31" y="587"/>
                    </a:cubicBezTo>
                    <a:cubicBezTo>
                      <a:pt x="31" y="587"/>
                      <a:pt x="32" y="374"/>
                      <a:pt x="32" y="290"/>
                    </a:cubicBezTo>
                    <a:cubicBezTo>
                      <a:pt x="32" y="246"/>
                      <a:pt x="32" y="202"/>
                      <a:pt x="32" y="158"/>
                    </a:cubicBezTo>
                    <a:cubicBezTo>
                      <a:pt x="32" y="154"/>
                      <a:pt x="33" y="152"/>
                      <a:pt x="38" y="152"/>
                    </a:cubicBezTo>
                    <a:cubicBezTo>
                      <a:pt x="58" y="152"/>
                      <a:pt x="79" y="152"/>
                      <a:pt x="99" y="152"/>
                    </a:cubicBezTo>
                    <a:cubicBezTo>
                      <a:pt x="104" y="152"/>
                      <a:pt x="105" y="154"/>
                      <a:pt x="105" y="158"/>
                    </a:cubicBezTo>
                    <a:cubicBezTo>
                      <a:pt x="105" y="165"/>
                      <a:pt x="105" y="173"/>
                      <a:pt x="105" y="180"/>
                    </a:cubicBezTo>
                    <a:cubicBezTo>
                      <a:pt x="105" y="190"/>
                      <a:pt x="113" y="197"/>
                      <a:pt x="123" y="197"/>
                    </a:cubicBezTo>
                    <a:cubicBezTo>
                      <a:pt x="154" y="197"/>
                      <a:pt x="184" y="197"/>
                      <a:pt x="215" y="197"/>
                    </a:cubicBezTo>
                    <a:cubicBezTo>
                      <a:pt x="215" y="197"/>
                      <a:pt x="291" y="197"/>
                      <a:pt x="329" y="197"/>
                    </a:cubicBezTo>
                    <a:cubicBezTo>
                      <a:pt x="339" y="197"/>
                      <a:pt x="347" y="191"/>
                      <a:pt x="347" y="180"/>
                    </a:cubicBezTo>
                    <a:cubicBezTo>
                      <a:pt x="347" y="173"/>
                      <a:pt x="347" y="165"/>
                      <a:pt x="347" y="158"/>
                    </a:cubicBezTo>
                    <a:cubicBezTo>
                      <a:pt x="347" y="154"/>
                      <a:pt x="348" y="152"/>
                      <a:pt x="352" y="152"/>
                    </a:cubicBezTo>
                    <a:cubicBezTo>
                      <a:pt x="362" y="152"/>
                      <a:pt x="382" y="152"/>
                      <a:pt x="382" y="152"/>
                    </a:cubicBezTo>
                    <a:cubicBezTo>
                      <a:pt x="393" y="152"/>
                      <a:pt x="404" y="152"/>
                      <a:pt x="416" y="152"/>
                    </a:cubicBezTo>
                    <a:cubicBezTo>
                      <a:pt x="419" y="152"/>
                      <a:pt x="420" y="153"/>
                      <a:pt x="420" y="157"/>
                    </a:cubicBezTo>
                    <a:cubicBezTo>
                      <a:pt x="420" y="168"/>
                      <a:pt x="420" y="179"/>
                      <a:pt x="420" y="190"/>
                    </a:cubicBezTo>
                    <a:cubicBezTo>
                      <a:pt x="420" y="235"/>
                      <a:pt x="420" y="281"/>
                      <a:pt x="420" y="327"/>
                    </a:cubicBezTo>
                    <a:cubicBezTo>
                      <a:pt x="420" y="329"/>
                      <a:pt x="420" y="331"/>
                      <a:pt x="420" y="334"/>
                    </a:cubicBezTo>
                    <a:cubicBezTo>
                      <a:pt x="414" y="332"/>
                      <a:pt x="409" y="331"/>
                      <a:pt x="404" y="329"/>
                    </a:cubicBezTo>
                    <a:cubicBezTo>
                      <a:pt x="378" y="321"/>
                      <a:pt x="351" y="321"/>
                      <a:pt x="324" y="324"/>
                    </a:cubicBezTo>
                    <a:cubicBezTo>
                      <a:pt x="308" y="327"/>
                      <a:pt x="292" y="332"/>
                      <a:pt x="276" y="339"/>
                    </a:cubicBezTo>
                    <a:cubicBezTo>
                      <a:pt x="275" y="339"/>
                      <a:pt x="261" y="346"/>
                      <a:pt x="261" y="346"/>
                    </a:cubicBezTo>
                    <a:cubicBezTo>
                      <a:pt x="220" y="371"/>
                      <a:pt x="190" y="406"/>
                      <a:pt x="175" y="452"/>
                    </a:cubicBezTo>
                    <a:cubicBezTo>
                      <a:pt x="160" y="498"/>
                      <a:pt x="164" y="544"/>
                      <a:pt x="183" y="588"/>
                    </a:cubicBezTo>
                    <a:close/>
                    <a:moveTo>
                      <a:pt x="507" y="536"/>
                    </a:moveTo>
                    <a:cubicBezTo>
                      <a:pt x="501" y="572"/>
                      <a:pt x="484" y="603"/>
                      <a:pt x="456" y="627"/>
                    </a:cubicBezTo>
                    <a:cubicBezTo>
                      <a:pt x="437" y="644"/>
                      <a:pt x="415" y="655"/>
                      <a:pt x="391" y="661"/>
                    </a:cubicBezTo>
                    <a:cubicBezTo>
                      <a:pt x="376" y="665"/>
                      <a:pt x="361" y="666"/>
                      <a:pt x="346" y="666"/>
                    </a:cubicBezTo>
                    <a:cubicBezTo>
                      <a:pt x="324" y="665"/>
                      <a:pt x="302" y="659"/>
                      <a:pt x="282" y="648"/>
                    </a:cubicBezTo>
                    <a:cubicBezTo>
                      <a:pt x="280" y="647"/>
                      <a:pt x="270" y="641"/>
                      <a:pt x="268" y="640"/>
                    </a:cubicBezTo>
                    <a:cubicBezTo>
                      <a:pt x="242" y="623"/>
                      <a:pt x="224" y="600"/>
                      <a:pt x="211" y="572"/>
                    </a:cubicBezTo>
                    <a:cubicBezTo>
                      <a:pt x="198" y="544"/>
                      <a:pt x="195" y="514"/>
                      <a:pt x="200" y="484"/>
                    </a:cubicBezTo>
                    <a:cubicBezTo>
                      <a:pt x="209" y="435"/>
                      <a:pt x="235" y="398"/>
                      <a:pt x="278" y="374"/>
                    </a:cubicBezTo>
                    <a:cubicBezTo>
                      <a:pt x="304" y="359"/>
                      <a:pt x="331" y="352"/>
                      <a:pt x="360" y="354"/>
                    </a:cubicBezTo>
                    <a:cubicBezTo>
                      <a:pt x="411" y="357"/>
                      <a:pt x="452" y="379"/>
                      <a:pt x="481" y="421"/>
                    </a:cubicBezTo>
                    <a:cubicBezTo>
                      <a:pt x="493" y="437"/>
                      <a:pt x="501" y="455"/>
                      <a:pt x="506" y="475"/>
                    </a:cubicBezTo>
                    <a:cubicBezTo>
                      <a:pt x="510" y="495"/>
                      <a:pt x="511" y="515"/>
                      <a:pt x="507" y="536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128016" tIns="64008" rIns="128016" bIns="6400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360"/>
              </a:p>
            </p:txBody>
          </p:sp>
        </p:grp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055FD339-6624-469D-9E75-56140C89AEE5}"/>
                </a:ext>
              </a:extLst>
            </p:cNvPr>
            <p:cNvCxnSpPr/>
            <p:nvPr/>
          </p:nvCxnSpPr>
          <p:spPr>
            <a:xfrm>
              <a:off x="2489200" y="2743200"/>
              <a:ext cx="185928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612B0EC-E1FC-452C-8A5D-8A96934ACE96}"/>
                </a:ext>
              </a:extLst>
            </p:cNvPr>
            <p:cNvCxnSpPr/>
            <p:nvPr/>
          </p:nvCxnSpPr>
          <p:spPr>
            <a:xfrm>
              <a:off x="2489200" y="3063240"/>
              <a:ext cx="185928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1043069-413C-49D4-8B80-40AF0EAE5EE9}"/>
                </a:ext>
              </a:extLst>
            </p:cNvPr>
            <p:cNvCxnSpPr>
              <a:cxnSpLocks/>
            </p:cNvCxnSpPr>
            <p:nvPr/>
          </p:nvCxnSpPr>
          <p:spPr>
            <a:xfrm>
              <a:off x="2489200" y="3383280"/>
              <a:ext cx="85344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97EB301-14C4-4DFE-B42B-473BC0BCD6F9}"/>
                </a:ext>
              </a:extLst>
            </p:cNvPr>
            <p:cNvCxnSpPr>
              <a:cxnSpLocks/>
            </p:cNvCxnSpPr>
            <p:nvPr/>
          </p:nvCxnSpPr>
          <p:spPr>
            <a:xfrm>
              <a:off x="2489200" y="3693160"/>
              <a:ext cx="635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BC917EB-9D8B-4B59-A3AC-3DB6C8C02DE6}"/>
                </a:ext>
              </a:extLst>
            </p:cNvPr>
            <p:cNvCxnSpPr>
              <a:cxnSpLocks/>
            </p:cNvCxnSpPr>
            <p:nvPr/>
          </p:nvCxnSpPr>
          <p:spPr>
            <a:xfrm>
              <a:off x="2489200" y="4013200"/>
              <a:ext cx="47752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521A0EA-AC72-4870-82E3-4972FC968A8C}"/>
                </a:ext>
              </a:extLst>
            </p:cNvPr>
            <p:cNvCxnSpPr>
              <a:cxnSpLocks/>
            </p:cNvCxnSpPr>
            <p:nvPr/>
          </p:nvCxnSpPr>
          <p:spPr>
            <a:xfrm>
              <a:off x="2489200" y="4333240"/>
              <a:ext cx="42672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8334326-78D0-4D4C-A570-C3A654DA6E92}"/>
                </a:ext>
              </a:extLst>
            </p:cNvPr>
            <p:cNvCxnSpPr>
              <a:cxnSpLocks/>
            </p:cNvCxnSpPr>
            <p:nvPr/>
          </p:nvCxnSpPr>
          <p:spPr>
            <a:xfrm>
              <a:off x="2489200" y="4638040"/>
              <a:ext cx="42672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C228256-7909-4687-AC06-DF201365974E}"/>
              </a:ext>
            </a:extLst>
          </p:cNvPr>
          <p:cNvGrpSpPr/>
          <p:nvPr/>
        </p:nvGrpSpPr>
        <p:grpSpPr>
          <a:xfrm>
            <a:off x="9449651" y="2817845"/>
            <a:ext cx="924650" cy="920767"/>
            <a:chOff x="6493081" y="1742364"/>
            <a:chExt cx="660464" cy="65769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9CB84BB-85E0-45B1-9A9A-18FFA2F491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3081" y="1742364"/>
              <a:ext cx="660464" cy="6576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US" sz="3360"/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2D5550FD-F773-422B-89AE-F3B73C2D6D9B}"/>
                </a:ext>
              </a:extLst>
            </p:cNvPr>
            <p:cNvSpPr/>
            <p:nvPr/>
          </p:nvSpPr>
          <p:spPr>
            <a:xfrm rot="2700000">
              <a:off x="6651394" y="2069258"/>
              <a:ext cx="205179" cy="9540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360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8623F86D-02ED-41FE-B82A-AF77216F4306}"/>
                </a:ext>
              </a:extLst>
            </p:cNvPr>
            <p:cNvSpPr/>
            <p:nvPr/>
          </p:nvSpPr>
          <p:spPr>
            <a:xfrm rot="8100000">
              <a:off x="6714042" y="2021725"/>
              <a:ext cx="339627" cy="9540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36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BEF0DB3-6780-4955-A9AC-6120553D0EBB}"/>
              </a:ext>
            </a:extLst>
          </p:cNvPr>
          <p:cNvGrpSpPr/>
          <p:nvPr/>
        </p:nvGrpSpPr>
        <p:grpSpPr>
          <a:xfrm>
            <a:off x="9449651" y="4675940"/>
            <a:ext cx="924650" cy="920767"/>
            <a:chOff x="6493081" y="1742364"/>
            <a:chExt cx="660464" cy="65769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A639C86F-9695-43F9-8BD0-4B42851158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3081" y="1742364"/>
              <a:ext cx="660464" cy="6576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US" sz="3360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FE094DD3-28C7-482C-9462-3CE4CA9B21E7}"/>
                </a:ext>
              </a:extLst>
            </p:cNvPr>
            <p:cNvSpPr/>
            <p:nvPr/>
          </p:nvSpPr>
          <p:spPr>
            <a:xfrm rot="2700000">
              <a:off x="6651394" y="2069258"/>
              <a:ext cx="205179" cy="9540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360"/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6F4769D5-0590-45A9-AA94-4ABE3AF85D9C}"/>
                </a:ext>
              </a:extLst>
            </p:cNvPr>
            <p:cNvSpPr/>
            <p:nvPr/>
          </p:nvSpPr>
          <p:spPr>
            <a:xfrm rot="8100000">
              <a:off x="6714042" y="2021725"/>
              <a:ext cx="339627" cy="9540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36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AB3D930-A7D4-4663-A05F-C9537F60E040}"/>
              </a:ext>
            </a:extLst>
          </p:cNvPr>
          <p:cNvGrpSpPr/>
          <p:nvPr/>
        </p:nvGrpSpPr>
        <p:grpSpPr>
          <a:xfrm>
            <a:off x="9449651" y="6613335"/>
            <a:ext cx="924650" cy="920767"/>
            <a:chOff x="6493081" y="1742364"/>
            <a:chExt cx="660464" cy="657690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81A3CC3-9084-4055-83FC-96BF2EA2F9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3081" y="1742364"/>
              <a:ext cx="660464" cy="6576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vert="horz" wrap="square" lIns="128016" tIns="64008" rIns="128016" bIns="64008" numCol="1" anchor="t" anchorCtr="0" compatLnSpc="1">
              <a:prstTxWarp prst="textNoShape">
                <a:avLst/>
              </a:prstTxWarp>
            </a:bodyPr>
            <a:lstStyle/>
            <a:p>
              <a:endParaRPr lang="en-US" sz="3360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25F0C388-90EA-40B3-9ABD-D116082A68AF}"/>
                </a:ext>
              </a:extLst>
            </p:cNvPr>
            <p:cNvSpPr/>
            <p:nvPr/>
          </p:nvSpPr>
          <p:spPr>
            <a:xfrm rot="2700000">
              <a:off x="6651394" y="2069258"/>
              <a:ext cx="205179" cy="9540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360"/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4D574F9C-332C-40AC-9D37-30731DDBFFEC}"/>
                </a:ext>
              </a:extLst>
            </p:cNvPr>
            <p:cNvSpPr/>
            <p:nvPr/>
          </p:nvSpPr>
          <p:spPr>
            <a:xfrm rot="8100000">
              <a:off x="6714042" y="2021725"/>
              <a:ext cx="339627" cy="9540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360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95080828-2C0C-49AD-BAB5-3A3969C24F8D}"/>
              </a:ext>
            </a:extLst>
          </p:cNvPr>
          <p:cNvSpPr txBox="1"/>
          <p:nvPr/>
        </p:nvSpPr>
        <p:spPr>
          <a:xfrm>
            <a:off x="4200393" y="464909"/>
            <a:ext cx="769717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ar-AE" sz="7000" b="1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كشف الحضور والغياب</a:t>
            </a:r>
            <a:endParaRPr lang="en-GB" sz="7000" b="1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6A3202A-290F-40F8-B2BF-8600143622AC}"/>
              </a:ext>
            </a:extLst>
          </p:cNvPr>
          <p:cNvSpPr txBox="1"/>
          <p:nvPr/>
        </p:nvSpPr>
        <p:spPr>
          <a:xfrm>
            <a:off x="10838862" y="2686903"/>
            <a:ext cx="3887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ar-AE" sz="2800" b="1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في بداية الحصة</a:t>
            </a:r>
            <a:endParaRPr lang="en-GB" sz="2800" b="1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E72EB65-9A2A-42FC-AA18-CF1D2DEFF4C6}"/>
              </a:ext>
            </a:extLst>
          </p:cNvPr>
          <p:cNvSpPr txBox="1"/>
          <p:nvPr/>
        </p:nvSpPr>
        <p:spPr>
          <a:xfrm>
            <a:off x="10838862" y="4533083"/>
            <a:ext cx="3887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ar-AE" sz="2800" b="1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في وسط الحصة</a:t>
            </a:r>
            <a:endParaRPr lang="en-GB" sz="2800" b="1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5F7063C-F4D4-4AA3-AB81-0A82327D4988}"/>
              </a:ext>
            </a:extLst>
          </p:cNvPr>
          <p:cNvSpPr txBox="1"/>
          <p:nvPr/>
        </p:nvSpPr>
        <p:spPr>
          <a:xfrm>
            <a:off x="10838862" y="6504617"/>
            <a:ext cx="3887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ar-AE" sz="2800" b="1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في نهاية الحصة</a:t>
            </a:r>
            <a:endParaRPr lang="en-GB" sz="2800" b="1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44" name="Picture 43" descr="A close up of a map&#10;&#10;Description automatically generated">
            <a:extLst>
              <a:ext uri="{FF2B5EF4-FFF2-40B4-BE49-F238E27FC236}">
                <a16:creationId xmlns:a16="http://schemas.microsoft.com/office/drawing/2014/main" id="{CE061226-638D-41D4-B952-0173F7A7DE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69"/>
          <a:stretch/>
        </p:blipFill>
        <p:spPr>
          <a:xfrm>
            <a:off x="14332902" y="193275"/>
            <a:ext cx="2614030" cy="2844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FC2AA6-A498-474F-B611-2E6958A71874}"/>
              </a:ext>
            </a:extLst>
          </p:cNvPr>
          <p:cNvSpPr txBox="1"/>
          <p:nvPr/>
        </p:nvSpPr>
        <p:spPr>
          <a:xfrm>
            <a:off x="14182132" y="2908553"/>
            <a:ext cx="2614028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360" dirty="0">
                <a:highlight>
                  <a:srgbClr val="00FF00"/>
                </a:highlight>
              </a:rPr>
              <a:t>من خلال بوابة التعلم الذكي</a:t>
            </a:r>
            <a:endParaRPr lang="en-US" sz="3360" dirty="0">
              <a:highlight>
                <a:srgbClr val="00FF00"/>
              </a:highlight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940DCE87-1400-4CE2-BF78-D91656F7D160}"/>
              </a:ext>
            </a:extLst>
          </p:cNvPr>
          <p:cNvPicPr/>
          <p:nvPr/>
        </p:nvPicPr>
        <p:blipFill rotWithShape="1">
          <a:blip r:embed="rId3"/>
          <a:srcRect t="79142"/>
          <a:stretch/>
        </p:blipFill>
        <p:spPr bwMode="auto">
          <a:xfrm>
            <a:off x="8261760" y="8548249"/>
            <a:ext cx="8534400" cy="10027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C1AC656D-AA56-4875-8513-5B5C3F93FCEF}"/>
              </a:ext>
            </a:extLst>
          </p:cNvPr>
          <p:cNvPicPr/>
          <p:nvPr/>
        </p:nvPicPr>
        <p:blipFill rotWithShape="1">
          <a:blip r:embed="rId3"/>
          <a:srcRect t="79142"/>
          <a:stretch/>
        </p:blipFill>
        <p:spPr bwMode="auto">
          <a:xfrm>
            <a:off x="0" y="8568502"/>
            <a:ext cx="8534400" cy="10027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E202ACD-3502-481E-90ED-EA46F886DA9A}"/>
              </a:ext>
            </a:extLst>
          </p:cNvPr>
          <p:cNvPicPr/>
          <p:nvPr/>
        </p:nvPicPr>
        <p:blipFill rotWithShape="1">
          <a:blip r:embed="rId4"/>
          <a:srcRect t="61391"/>
          <a:stretch/>
        </p:blipFill>
        <p:spPr bwMode="auto">
          <a:xfrm>
            <a:off x="1186" y="8471141"/>
            <a:ext cx="8533215" cy="11242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476BABE-23BA-42D6-881D-319504F70FC8}"/>
              </a:ext>
            </a:extLst>
          </p:cNvPr>
          <p:cNvPicPr/>
          <p:nvPr/>
        </p:nvPicPr>
        <p:blipFill rotWithShape="1">
          <a:blip r:embed="rId4"/>
          <a:srcRect t="61391"/>
          <a:stretch/>
        </p:blipFill>
        <p:spPr bwMode="auto">
          <a:xfrm>
            <a:off x="8516167" y="8438534"/>
            <a:ext cx="8533215" cy="11242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5" name="صورة 6" descr="صورة تحتوي على عنصر, ساعة حائط, أبيض, الطائرة&#10;&#10;تم إنشاء الوصف تلقائياً">
            <a:extLst>
              <a:ext uri="{FF2B5EF4-FFF2-40B4-BE49-F238E27FC236}">
                <a16:creationId xmlns:a16="http://schemas.microsoft.com/office/drawing/2014/main" id="{AD661100-623A-4B19-B7B0-D63EACEE4A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86" y="446084"/>
            <a:ext cx="2487527" cy="186564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B07A2AA-0743-4470-9D33-BA9389B42697}"/>
              </a:ext>
            </a:extLst>
          </p:cNvPr>
          <p:cNvSpPr/>
          <p:nvPr/>
        </p:nvSpPr>
        <p:spPr>
          <a:xfrm>
            <a:off x="1137920" y="733268"/>
            <a:ext cx="521289" cy="42672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360" dirty="0"/>
              <a:t>2</a:t>
            </a:r>
            <a:endParaRPr lang="en-US" sz="3360" dirty="0"/>
          </a:p>
        </p:txBody>
      </p:sp>
    </p:spTree>
    <p:extLst>
      <p:ext uri="{BB962C8B-B14F-4D97-AF65-F5344CB8AC3E}">
        <p14:creationId xmlns:p14="http://schemas.microsoft.com/office/powerpoint/2010/main" val="11238848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3029</TotalTime>
  <Words>683</Words>
  <Application>Microsoft Office PowerPoint</Application>
  <PresentationFormat>Custom</PresentationFormat>
  <Paragraphs>188</Paragraphs>
  <Slides>39</Slides>
  <Notes>5</Notes>
  <HiddenSlides>0</HiddenSlides>
  <MMClips>15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0" baseType="lpstr">
      <vt:lpstr>微软雅黑</vt:lpstr>
      <vt:lpstr>Andalus</vt:lpstr>
      <vt:lpstr>Arial</vt:lpstr>
      <vt:lpstr>Calibri</vt:lpstr>
      <vt:lpstr>Calibri Light</vt:lpstr>
      <vt:lpstr>Coiny</vt:lpstr>
      <vt:lpstr>Noto Sans</vt:lpstr>
      <vt:lpstr>Questrial</vt:lpstr>
      <vt:lpstr>Sakkal Majalla</vt:lpstr>
      <vt:lpstr>Segoe UI Semibold</vt:lpstr>
      <vt:lpstr>Office Theme</vt:lpstr>
      <vt:lpstr>PowerPoint Presentation</vt:lpstr>
      <vt:lpstr>PowerPoint Presentation</vt:lpstr>
      <vt:lpstr>اليوم : الثلاثاء  التاريخ : 5 – 10 -2021 المادة : لغة عربية الصف: الثاني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فاطمة سالم الكتبي</dc:creator>
  <cp:lastModifiedBy>Salama Alblooshi</cp:lastModifiedBy>
  <cp:revision>55</cp:revision>
  <dcterms:created xsi:type="dcterms:W3CDTF">2020-09-21T16:56:43Z</dcterms:created>
  <dcterms:modified xsi:type="dcterms:W3CDTF">2021-10-05T04:27:05Z</dcterms:modified>
</cp:coreProperties>
</file>