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6858000" cx="12192000"/>
  <p:notesSz cx="6794500" cy="9906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44283" cy="4970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48645" y="0"/>
            <a:ext cx="2944283" cy="4970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425450" y="1238250"/>
            <a:ext cx="5943600" cy="33432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79450" y="4767262"/>
            <a:ext cx="5435600" cy="39004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408981"/>
            <a:ext cx="2944283" cy="49701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48645" y="9408981"/>
            <a:ext cx="2944283" cy="49701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ar-AE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79450" y="4767262"/>
            <a:ext cx="5435600" cy="3900488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425450" y="1238250"/>
            <a:ext cx="5943600" cy="33432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/>
          <p:nvPr>
            <p:ph idx="1" type="body"/>
          </p:nvPr>
        </p:nvSpPr>
        <p:spPr>
          <a:xfrm>
            <a:off x="679450" y="4767262"/>
            <a:ext cx="5435600" cy="3900488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2:notes"/>
          <p:cNvSpPr/>
          <p:nvPr>
            <p:ph idx="2" type="sldImg"/>
          </p:nvPr>
        </p:nvSpPr>
        <p:spPr>
          <a:xfrm>
            <a:off x="425450" y="1238250"/>
            <a:ext cx="5943600" cy="33432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:notes"/>
          <p:cNvSpPr txBox="1"/>
          <p:nvPr>
            <p:ph idx="1" type="body"/>
          </p:nvPr>
        </p:nvSpPr>
        <p:spPr>
          <a:xfrm>
            <a:off x="679450" y="4767262"/>
            <a:ext cx="5435600" cy="3900488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3:notes"/>
          <p:cNvSpPr/>
          <p:nvPr>
            <p:ph idx="2" type="sldImg"/>
          </p:nvPr>
        </p:nvSpPr>
        <p:spPr>
          <a:xfrm>
            <a:off x="425450" y="1238250"/>
            <a:ext cx="5943600" cy="33432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:notes"/>
          <p:cNvSpPr txBox="1"/>
          <p:nvPr>
            <p:ph idx="1" type="body"/>
          </p:nvPr>
        </p:nvSpPr>
        <p:spPr>
          <a:xfrm>
            <a:off x="679450" y="4767262"/>
            <a:ext cx="5435600" cy="3900488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4:notes"/>
          <p:cNvSpPr/>
          <p:nvPr>
            <p:ph idx="2" type="sldImg"/>
          </p:nvPr>
        </p:nvSpPr>
        <p:spPr>
          <a:xfrm>
            <a:off x="425450" y="1238250"/>
            <a:ext cx="5943600" cy="33432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8" name="Google Shape;28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" name="Google Shape;50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1999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/>
          <p:nvPr/>
        </p:nvSpPr>
        <p:spPr>
          <a:xfrm>
            <a:off x="9852581" y="1480009"/>
            <a:ext cx="2045617" cy="1338606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ar-AE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قانون</a:t>
            </a:r>
            <a:endParaRPr b="0" i="0" sz="4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4"/>
          <p:cNvSpPr/>
          <p:nvPr/>
        </p:nvSpPr>
        <p:spPr>
          <a:xfrm>
            <a:off x="1501958" y="1649826"/>
            <a:ext cx="2198018" cy="1338606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ar-AE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قوانين</a:t>
            </a:r>
            <a:endParaRPr b="0" i="0" sz="4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4"/>
          <p:cNvSpPr/>
          <p:nvPr/>
        </p:nvSpPr>
        <p:spPr>
          <a:xfrm>
            <a:off x="1379410" y="3214810"/>
            <a:ext cx="2443113" cy="1338606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ar-AE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تجارب</a:t>
            </a:r>
            <a:endParaRPr b="0" i="0" sz="4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4"/>
          <p:cNvSpPr/>
          <p:nvPr/>
        </p:nvSpPr>
        <p:spPr>
          <a:xfrm>
            <a:off x="1569519" y="4782532"/>
            <a:ext cx="2130457" cy="1338606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ar-AE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مراكز</a:t>
            </a:r>
            <a:endParaRPr b="0" i="0" sz="4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4"/>
          <p:cNvSpPr/>
          <p:nvPr/>
        </p:nvSpPr>
        <p:spPr>
          <a:xfrm>
            <a:off x="9852581" y="3291526"/>
            <a:ext cx="2045617" cy="1338606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ar-AE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تجربة</a:t>
            </a:r>
            <a:endParaRPr b="0" i="0" sz="4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4"/>
          <p:cNvSpPr/>
          <p:nvPr/>
        </p:nvSpPr>
        <p:spPr>
          <a:xfrm>
            <a:off x="9852581" y="4782532"/>
            <a:ext cx="2045617" cy="1338606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ar-AE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مركز</a:t>
            </a:r>
            <a:endParaRPr b="0" i="0" sz="4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4"/>
          <p:cNvSpPr/>
          <p:nvPr/>
        </p:nvSpPr>
        <p:spPr>
          <a:xfrm>
            <a:off x="9852581" y="84842"/>
            <a:ext cx="2045617" cy="1338606"/>
          </a:xfrm>
          <a:prstGeom prst="ellipse">
            <a:avLst/>
          </a:prstGeom>
          <a:solidFill>
            <a:schemeClr val="accent5"/>
          </a:solidFill>
          <a:ln cap="flat" cmpd="sng" w="1270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ar-AE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المفرد</a:t>
            </a:r>
            <a:r>
              <a:rPr b="0" i="0" lang="ar-AE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4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4"/>
          <p:cNvSpPr/>
          <p:nvPr/>
        </p:nvSpPr>
        <p:spPr>
          <a:xfrm>
            <a:off x="1501958" y="84842"/>
            <a:ext cx="2045617" cy="1338606"/>
          </a:xfrm>
          <a:prstGeom prst="ellipse">
            <a:avLst/>
          </a:prstGeom>
          <a:solidFill>
            <a:schemeClr val="accent5"/>
          </a:solidFill>
          <a:ln cap="flat" cmpd="sng" w="1270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ar-AE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الجمع</a:t>
            </a:r>
            <a:r>
              <a:rPr b="0" i="0" lang="ar-AE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4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Google Shape;105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43199" y="4663440"/>
            <a:ext cx="10933611" cy="591747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6" name="Google Shape;106;p15"/>
          <p:cNvCxnSpPr/>
          <p:nvPr/>
        </p:nvCxnSpPr>
        <p:spPr>
          <a:xfrm flipH="1">
            <a:off x="4101737" y="2769326"/>
            <a:ext cx="2416629" cy="1397725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07" name="Google Shape;107;p15"/>
          <p:cNvCxnSpPr/>
          <p:nvPr/>
        </p:nvCxnSpPr>
        <p:spPr>
          <a:xfrm flipH="1">
            <a:off x="4167051" y="4219303"/>
            <a:ext cx="2429692" cy="1084217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08" name="Google Shape;108;p15"/>
          <p:cNvCxnSpPr/>
          <p:nvPr/>
        </p:nvCxnSpPr>
        <p:spPr>
          <a:xfrm rot="10800000">
            <a:off x="4206240" y="2978331"/>
            <a:ext cx="2403566" cy="2338252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Google Shape;113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5577" y="535577"/>
            <a:ext cx="11168743" cy="5826034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16"/>
          <p:cNvSpPr/>
          <p:nvPr/>
        </p:nvSpPr>
        <p:spPr>
          <a:xfrm>
            <a:off x="2423103" y="2863819"/>
            <a:ext cx="3696845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ar-AE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لأنهم اتبعوا قوانين المدرسة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16"/>
          <p:cNvSpPr/>
          <p:nvPr/>
        </p:nvSpPr>
        <p:spPr>
          <a:xfrm>
            <a:off x="2423103" y="3947049"/>
            <a:ext cx="3841116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ar-AE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تعلم أن يكون مستعد دائما</a:t>
            </a:r>
            <a:endParaRPr b="0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16"/>
          <p:cNvSpPr/>
          <p:nvPr/>
        </p:nvSpPr>
        <p:spPr>
          <a:xfrm>
            <a:off x="259581" y="5091835"/>
            <a:ext cx="7061549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ar-AE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تجربة مثيرة وجميلة ، أتمنى أن أذهب إلى هناك</a:t>
            </a:r>
            <a:endParaRPr b="0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