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F9F0-6128-4323-A16C-865DCA4A9DA3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3160-9BC6-457D-88AF-B97BEDD744F9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707904" y="3933056"/>
            <a:ext cx="223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فعل الله تعالى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4283968" y="3645024"/>
            <a:ext cx="1654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فعل الإنسان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3491880" y="3284984"/>
            <a:ext cx="2446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فعل الله تعالى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3635896" y="2996952"/>
            <a:ext cx="2302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فعل الإنسان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3131840" y="2636912"/>
            <a:ext cx="280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فعل الإنسان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1259632" y="1844824"/>
            <a:ext cx="6406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لأنها فوق إرادتنا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ولادخل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للإنسان في فعلها</a:t>
            </a:r>
            <a:endParaRPr lang="ar-AE" sz="2400" dirty="0"/>
          </a:p>
        </p:txBody>
      </p:sp>
      <p:sp>
        <p:nvSpPr>
          <p:cNvPr id="9" name="مستطيل 8"/>
          <p:cNvSpPr/>
          <p:nvPr/>
        </p:nvSpPr>
        <p:spPr>
          <a:xfrm>
            <a:off x="899592" y="1124744"/>
            <a:ext cx="6838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لأنها صادرة عن محض إرادته الحرة واجتهاده الشخصي</a:t>
            </a:r>
            <a:endParaRPr lang="ar-AE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37396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225780" y="6336172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المذاكرة والمثابرة والجد والاجتهاد 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 استمرار التوكل على الله تعالى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827584" y="5373216"/>
            <a:ext cx="7066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استمرار المرض ومضاعفة أعراضه مما قد يودي بحياة الإنسان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827584" y="4509120"/>
            <a:ext cx="713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 يؤمن بأن تجنب الوقوع في المخاطر والسلبيات جزء من القدر</a:t>
            </a:r>
            <a:endParaRPr lang="ar-AE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355976" y="6221749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تطهير القلب من الأحقاد</a:t>
            </a:r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>
            <a:off x="4860032" y="582784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القضاء على الأمراض النفسية</a:t>
            </a:r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4283968" y="5418372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تقوية عامل القناعة</a:t>
            </a:r>
            <a:endParaRPr lang="ar-AE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1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563889" y="3140968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التوبة</a:t>
            </a:r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>
            <a:off x="3563888" y="3645024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الكهف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2771800" y="314096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51</a:t>
            </a:r>
            <a:endParaRPr lang="ar-AE" dirty="0"/>
          </a:p>
        </p:txBody>
      </p:sp>
      <p:sp>
        <p:nvSpPr>
          <p:cNvPr id="6" name="مستطيل 5"/>
          <p:cNvSpPr/>
          <p:nvPr/>
        </p:nvSpPr>
        <p:spPr>
          <a:xfrm>
            <a:off x="2987824" y="3645024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</a:t>
            </a:r>
            <a:endParaRPr lang="ar-AE" dirty="0"/>
          </a:p>
        </p:txBody>
      </p:sp>
      <p:sp>
        <p:nvSpPr>
          <p:cNvPr id="7" name="مستطيل 6"/>
          <p:cNvSpPr/>
          <p:nvPr/>
        </p:nvSpPr>
        <p:spPr>
          <a:xfrm>
            <a:off x="2987824" y="422108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endParaRPr lang="ar-AE" dirty="0"/>
          </a:p>
        </p:txBody>
      </p:sp>
      <p:sp>
        <p:nvSpPr>
          <p:cNvPr id="8" name="مستطيل 7"/>
          <p:cNvSpPr/>
          <p:nvPr/>
        </p:nvSpPr>
        <p:spPr>
          <a:xfrm>
            <a:off x="0" y="4221088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 ما يختاره الإنسان مسؤول عنه</a:t>
            </a:r>
            <a:endParaRPr lang="ar-AE" dirty="0"/>
          </a:p>
        </p:txBody>
      </p:sp>
      <p:sp>
        <p:nvSpPr>
          <p:cNvPr id="9" name="مستطيل 8"/>
          <p:cNvSpPr/>
          <p:nvPr/>
        </p:nvSpPr>
        <p:spPr>
          <a:xfrm>
            <a:off x="251520" y="314096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أخطأت وأحاول تصويب نفسي</a:t>
            </a:r>
            <a:endParaRPr lang="ar-AE" dirty="0"/>
          </a:p>
        </p:txBody>
      </p:sp>
      <p:sp>
        <p:nvSpPr>
          <p:cNvPr id="10" name="مستطيل 9"/>
          <p:cNvSpPr/>
          <p:nvPr/>
        </p:nvSpPr>
        <p:spPr>
          <a:xfrm rot="10800000" flipV="1">
            <a:off x="3563888" y="4189730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المزمل</a:t>
            </a:r>
            <a:endParaRPr lang="ar-AE" i="1" dirty="0"/>
          </a:p>
        </p:txBody>
      </p:sp>
      <p:sp>
        <p:nvSpPr>
          <p:cNvPr id="11" name="مستطيل 10"/>
          <p:cNvSpPr/>
          <p:nvPr/>
        </p:nvSpPr>
        <p:spPr>
          <a:xfrm>
            <a:off x="1475656" y="364502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حرية الاعتقاد</a:t>
            </a:r>
            <a:endParaRPr lang="ar-AE" dirty="0"/>
          </a:p>
        </p:txBody>
      </p:sp>
      <p:sp>
        <p:nvSpPr>
          <p:cNvPr id="12" name="مستطيل 11"/>
          <p:cNvSpPr/>
          <p:nvPr/>
        </p:nvSpPr>
        <p:spPr>
          <a:xfrm>
            <a:off x="4788024" y="414908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فمن شاء اتخذ إلى ربه </a:t>
            </a:r>
            <a:r>
              <a:rPr lang="ar-AE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سبيلا )</a:t>
            </a:r>
            <a:endParaRPr lang="ar-AE" dirty="0"/>
          </a:p>
        </p:txBody>
      </p:sp>
      <p:sp>
        <p:nvSpPr>
          <p:cNvPr id="13" name="مستطيل 12"/>
          <p:cNvSpPr/>
          <p:nvPr/>
        </p:nvSpPr>
        <p:spPr>
          <a:xfrm>
            <a:off x="4355976" y="364502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ومن شاء فليؤمن ومن شاء فليكفر</a:t>
            </a:r>
            <a:r>
              <a:rPr lang="ar-AE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ar-AE" dirty="0"/>
          </a:p>
        </p:txBody>
      </p:sp>
      <p:sp>
        <p:nvSpPr>
          <p:cNvPr id="14" name="مستطيل 13"/>
          <p:cNvSpPr/>
          <p:nvPr/>
        </p:nvSpPr>
        <p:spPr>
          <a:xfrm>
            <a:off x="4932040" y="314096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قل لن يصبنا إلا ما كتب </a:t>
            </a:r>
            <a:r>
              <a:rPr lang="ar-AE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لنا )</a:t>
            </a:r>
            <a:endParaRPr lang="ar-AE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835696" y="465313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غير صحيح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253326" y="5445224"/>
            <a:ext cx="165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 يأخذ بالأسباب</a:t>
            </a:r>
            <a:endParaRPr lang="ar-AE" dirty="0"/>
          </a:p>
        </p:txBody>
      </p:sp>
      <p:sp>
        <p:nvSpPr>
          <p:cNvPr id="6" name="مستطيل 5"/>
          <p:cNvSpPr/>
          <p:nvPr/>
        </p:nvSpPr>
        <p:spPr>
          <a:xfrm>
            <a:off x="251520" y="465313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 يأخذ بالأسباب</a:t>
            </a:r>
            <a:endParaRPr lang="ar-AE" dirty="0"/>
          </a:p>
        </p:txBody>
      </p:sp>
      <p:sp>
        <p:nvSpPr>
          <p:cNvPr id="7" name="مستطيل 6"/>
          <p:cNvSpPr/>
          <p:nvPr/>
        </p:nvSpPr>
        <p:spPr>
          <a:xfrm>
            <a:off x="1979712" y="378904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صحيح</a:t>
            </a:r>
            <a:endParaRPr lang="ar-AE" dirty="0"/>
          </a:p>
        </p:txBody>
      </p:sp>
      <p:sp>
        <p:nvSpPr>
          <p:cNvPr id="8" name="مستطيل 7"/>
          <p:cNvSpPr/>
          <p:nvPr/>
        </p:nvSpPr>
        <p:spPr>
          <a:xfrm>
            <a:off x="251520" y="378904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أخذ بالأسباب</a:t>
            </a:r>
            <a:endParaRPr lang="ar-AE" dirty="0"/>
          </a:p>
        </p:txBody>
      </p:sp>
      <p:sp>
        <p:nvSpPr>
          <p:cNvPr id="9" name="مستطيل 8"/>
          <p:cNvSpPr/>
          <p:nvPr/>
        </p:nvSpPr>
        <p:spPr>
          <a:xfrm>
            <a:off x="1763688" y="2924944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غير صحيح</a:t>
            </a:r>
            <a:endParaRPr lang="ar-AE" dirty="0"/>
          </a:p>
        </p:txBody>
      </p:sp>
      <p:sp>
        <p:nvSpPr>
          <p:cNvPr id="10" name="مستطيل 9"/>
          <p:cNvSpPr/>
          <p:nvPr/>
        </p:nvSpPr>
        <p:spPr>
          <a:xfrm>
            <a:off x="107504" y="292494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 يأخذ بالأسباب</a:t>
            </a:r>
            <a:endParaRPr lang="ar-AE" dirty="0"/>
          </a:p>
        </p:txBody>
      </p:sp>
      <p:sp>
        <p:nvSpPr>
          <p:cNvPr id="11" name="مستطيل 10"/>
          <p:cNvSpPr/>
          <p:nvPr/>
        </p:nvSpPr>
        <p:spPr>
          <a:xfrm>
            <a:off x="1782746" y="5445224"/>
            <a:ext cx="1709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غير صحيح</a:t>
            </a:r>
            <a:endParaRPr lang="ar-AE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280920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7992887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79512" y="3068960"/>
            <a:ext cx="3939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الأخذ بالأسباب جزء من تقدير الله في النجاح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>
            <a:off x="0" y="2564904"/>
            <a:ext cx="4283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منها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ماهو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مقدّر علينا ومنه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ماهو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محض جهدنا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179512" y="2060848"/>
            <a:ext cx="3600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أقول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لاحول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ولا قوة إلا بالله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395537" y="162880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أخطأت وأحاول تصويب نفسي</a:t>
            </a:r>
            <a:endParaRPr lang="ar-AE" sz="20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11560" y="5877272"/>
            <a:ext cx="7211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تصرف غير صحيح لما فيه من تهرب من المسؤولية وتوظيف للقضاء والقدر من أجل إثبات براءته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-108520" y="3645025"/>
            <a:ext cx="1810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قال رسول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الله  :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3131840" y="364502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واجب من أركان الإيمان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3419872" y="4149080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 وأن تؤمن بالقدر خيره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وشره  )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192</Words>
  <Application>Microsoft Office PowerPoint</Application>
  <PresentationFormat>عرض على الشاشة (3:4)‏</PresentationFormat>
  <Paragraphs>41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Company>MOE 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25</cp:revision>
  <dcterms:created xsi:type="dcterms:W3CDTF">2016-10-13T06:19:37Z</dcterms:created>
  <dcterms:modified xsi:type="dcterms:W3CDTF">2016-10-25T06:03:47Z</dcterms:modified>
</cp:coreProperties>
</file>