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65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2BA7F136-EA43-4158-8592-00048D4CB50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40259B8-2749-471B-8B2A-B239ACAB0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782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F136-EA43-4158-8592-00048D4CB50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259B8-2749-471B-8B2A-B239ACAB0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49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F136-EA43-4158-8592-00048D4CB50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259B8-2749-471B-8B2A-B239ACAB0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27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F136-EA43-4158-8592-00048D4CB50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259B8-2749-471B-8B2A-B239ACAB0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BA7F136-EA43-4158-8592-00048D4CB50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E40259B8-2749-471B-8B2A-B239ACAB0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0510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F136-EA43-4158-8592-00048D4CB50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259B8-2749-471B-8B2A-B239ACAB0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41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F136-EA43-4158-8592-00048D4CB50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259B8-2749-471B-8B2A-B239ACAB0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12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F136-EA43-4158-8592-00048D4CB50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259B8-2749-471B-8B2A-B239ACAB0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7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F136-EA43-4158-8592-00048D4CB50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259B8-2749-471B-8B2A-B239ACAB0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036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F136-EA43-4158-8592-00048D4CB50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0259B8-2749-471B-8B2A-B239ACAB0A3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53193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2BA7F136-EA43-4158-8592-00048D4CB50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0259B8-2749-471B-8B2A-B239ACAB0A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47664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BA7F136-EA43-4158-8592-00048D4CB50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40259B8-2749-471B-8B2A-B239ACAB0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61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67EDA6-7584-4A65-8E46-571A24B8C3FE}"/>
              </a:ext>
            </a:extLst>
          </p:cNvPr>
          <p:cNvSpPr/>
          <p:nvPr/>
        </p:nvSpPr>
        <p:spPr>
          <a:xfrm>
            <a:off x="3067772" y="2705725"/>
            <a:ext cx="6056466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ar-AE" sz="8800" b="1" cap="none" spc="0" dirty="0">
                <a:ln/>
                <a:solidFill>
                  <a:schemeClr val="accent4"/>
                </a:solidFill>
                <a:effectLst/>
              </a:rPr>
              <a:t>سورة الليل</a:t>
            </a:r>
            <a:endParaRPr lang="en-US" sz="88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77484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E8D0DF0-8284-45DF-9554-DE0B8185D2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948" y="351692"/>
            <a:ext cx="12168554" cy="6316394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646AFD85-EF86-4C17-8A99-23E70C4DF88B}"/>
              </a:ext>
            </a:extLst>
          </p:cNvPr>
          <p:cNvSpPr/>
          <p:nvPr/>
        </p:nvSpPr>
        <p:spPr>
          <a:xfrm>
            <a:off x="6915596" y="1740923"/>
            <a:ext cx="3803374" cy="2782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8DD0D06-79F6-46A3-A4EC-74B68467E351}"/>
              </a:ext>
            </a:extLst>
          </p:cNvPr>
          <p:cNvSpPr/>
          <p:nvPr/>
        </p:nvSpPr>
        <p:spPr>
          <a:xfrm>
            <a:off x="6096000" y="3046262"/>
            <a:ext cx="4642850" cy="2782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6FE6F91-5909-460B-8031-C968EDDFA10F}"/>
              </a:ext>
            </a:extLst>
          </p:cNvPr>
          <p:cNvSpPr/>
          <p:nvPr/>
        </p:nvSpPr>
        <p:spPr>
          <a:xfrm>
            <a:off x="6049620" y="4378104"/>
            <a:ext cx="4642850" cy="2782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6D52888-25F1-4C6C-AFB0-0A64A8911AFD}"/>
              </a:ext>
            </a:extLst>
          </p:cNvPr>
          <p:cNvSpPr/>
          <p:nvPr/>
        </p:nvSpPr>
        <p:spPr>
          <a:xfrm>
            <a:off x="7566991" y="5067218"/>
            <a:ext cx="3297752" cy="2782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65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8CA2B0C-0AA6-4DED-9E76-EBAC6B9E8E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811" y="165542"/>
            <a:ext cx="11830929" cy="634452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0A5042B-5FD5-42FA-924E-C4E745D4EF36}"/>
              </a:ext>
            </a:extLst>
          </p:cNvPr>
          <p:cNvSpPr txBox="1"/>
          <p:nvPr/>
        </p:nvSpPr>
        <p:spPr>
          <a:xfrm>
            <a:off x="0" y="4506548"/>
            <a:ext cx="10473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3200" u="sng" dirty="0">
                <a:solidFill>
                  <a:srgbClr val="FF0000"/>
                </a:solidFill>
              </a:rPr>
              <a:t>1  </a:t>
            </a:r>
            <a:r>
              <a:rPr lang="ar-AE" sz="3200" dirty="0">
                <a:solidFill>
                  <a:srgbClr val="FF0000"/>
                </a:solidFill>
              </a:rPr>
              <a:t>-     من يطع الله يفوز بالجنة</a:t>
            </a:r>
            <a:endParaRPr lang="en-US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C87B99-5D6B-45A3-A691-27CF83B1834B}"/>
              </a:ext>
            </a:extLst>
          </p:cNvPr>
          <p:cNvSpPr txBox="1"/>
          <p:nvPr/>
        </p:nvSpPr>
        <p:spPr>
          <a:xfrm>
            <a:off x="473529" y="5250626"/>
            <a:ext cx="113156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AE" sz="4000" dirty="0"/>
              <a:t>2</a:t>
            </a:r>
            <a:r>
              <a:rPr lang="ar-AE" sz="3200" dirty="0">
                <a:solidFill>
                  <a:srgbClr val="FF0000"/>
                </a:solidFill>
              </a:rPr>
              <a:t>- الايمان بالله –   الانفاق في سبيل الله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DB5D5E3-3ECF-4A2A-A170-F31D2117BC49}"/>
              </a:ext>
            </a:extLst>
          </p:cNvPr>
          <p:cNvSpPr/>
          <p:nvPr/>
        </p:nvSpPr>
        <p:spPr>
          <a:xfrm>
            <a:off x="8892210" y="1071686"/>
            <a:ext cx="1502085" cy="2270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4C1CAC0-9CF5-4AFB-B367-D277816D2158}"/>
              </a:ext>
            </a:extLst>
          </p:cNvPr>
          <p:cNvSpPr/>
          <p:nvPr/>
        </p:nvSpPr>
        <p:spPr>
          <a:xfrm>
            <a:off x="4598504" y="3443823"/>
            <a:ext cx="6087338" cy="3197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04FA6DA-16B8-41AB-84B4-B9B085F4D621}"/>
              </a:ext>
            </a:extLst>
          </p:cNvPr>
          <p:cNvSpPr/>
          <p:nvPr/>
        </p:nvSpPr>
        <p:spPr>
          <a:xfrm>
            <a:off x="6957390" y="2158369"/>
            <a:ext cx="3781459" cy="2270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33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59B14F7-8911-47EE-ADCD-77F4FD7F32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11858170" cy="656872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36B79F4-7281-41AD-A64B-00D7EC17E237}"/>
              </a:ext>
            </a:extLst>
          </p:cNvPr>
          <p:cNvSpPr txBox="1"/>
          <p:nvPr/>
        </p:nvSpPr>
        <p:spPr>
          <a:xfrm>
            <a:off x="162410" y="3136612"/>
            <a:ext cx="9315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800" dirty="0">
                <a:solidFill>
                  <a:srgbClr val="FF0000"/>
                </a:solidFill>
              </a:rPr>
              <a:t>التصدق على الفقراء                    يصدق بالجنة والحساب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766253-27E5-42CB-8754-905CEF16F364}"/>
              </a:ext>
            </a:extLst>
          </p:cNvPr>
          <p:cNvSpPr txBox="1"/>
          <p:nvPr/>
        </p:nvSpPr>
        <p:spPr>
          <a:xfrm>
            <a:off x="333829" y="3869584"/>
            <a:ext cx="9315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800" dirty="0">
                <a:solidFill>
                  <a:srgbClr val="FF0000"/>
                </a:solidFill>
              </a:rPr>
              <a:t>بخيل                   يكذب بالجنة والحساب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7335AA0-E7C8-4513-B39D-48CE99D66E56}"/>
              </a:ext>
            </a:extLst>
          </p:cNvPr>
          <p:cNvSpPr txBox="1"/>
          <p:nvPr/>
        </p:nvSpPr>
        <p:spPr>
          <a:xfrm>
            <a:off x="1961323" y="5660570"/>
            <a:ext cx="97952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AE" sz="3200" dirty="0">
                <a:solidFill>
                  <a:srgbClr val="FF0000"/>
                </a:solidFill>
              </a:rPr>
              <a:t>2-المؤمن المطيع لله سوف يرضيه الله بدخول الجنة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01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102</TotalTime>
  <Words>35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Garamond</vt:lpstr>
      <vt:lpstr>Savon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نوره راشد سالم القايدي</dc:creator>
  <cp:lastModifiedBy>Aneesa Ahmed Saleh Maqhad</cp:lastModifiedBy>
  <cp:revision>32</cp:revision>
  <dcterms:created xsi:type="dcterms:W3CDTF">2021-08-30T14:25:00Z</dcterms:created>
  <dcterms:modified xsi:type="dcterms:W3CDTF">2021-09-19T07:46:44Z</dcterms:modified>
</cp:coreProperties>
</file>