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69568" y="244632"/>
            <a:ext cx="8676290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مدرسة الإمارات الدولية – </a:t>
            </a:r>
            <a:r>
              <a:rPr lang="ar-AE" sz="6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ميدوز</a:t>
            </a:r>
            <a:endParaRPr lang="ar-AE" sz="66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AE" sz="66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AE" sz="66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الله اللطيف الخبير</a:t>
            </a:r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340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5"/>
          <a:stretch/>
        </p:blipFill>
        <p:spPr>
          <a:xfrm>
            <a:off x="9833316" y="1015023"/>
            <a:ext cx="2659791" cy="570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6" b="10499"/>
          <a:stretch/>
        </p:blipFill>
        <p:spPr>
          <a:xfrm>
            <a:off x="2821389" y="1676997"/>
            <a:ext cx="2665011" cy="51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4" y="12306"/>
            <a:ext cx="11277601" cy="6845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005" y="4423480"/>
            <a:ext cx="288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خبير </a:t>
            </a:r>
            <a:r>
              <a:rPr lang="ar-AE" sz="6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بها</a:t>
            </a:r>
            <a:endParaRPr lang="en-US" sz="5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005" y="5543942"/>
            <a:ext cx="288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روح يتألم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22761" y="4971245"/>
            <a:ext cx="1609858" cy="6954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27690" y="5543942"/>
            <a:ext cx="1609858" cy="6954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" y="162998"/>
            <a:ext cx="12174430" cy="64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577"/>
            <a:ext cx="12192000" cy="65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4" y="0"/>
            <a:ext cx="11470784" cy="68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20" y="173998"/>
            <a:ext cx="12235220" cy="65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0" y="0"/>
            <a:ext cx="11472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2" y="0"/>
            <a:ext cx="11418463" cy="6854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622" y="4397722"/>
            <a:ext cx="288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اللطيف</a:t>
            </a:r>
            <a:endParaRPr lang="en-US" sz="5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8899" y="4397722"/>
            <a:ext cx="288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الخالق</a:t>
            </a:r>
            <a:endParaRPr lang="en-US" sz="5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4386" y="5028787"/>
            <a:ext cx="288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الحق </a:t>
            </a:r>
            <a:endParaRPr lang="en-US" sz="5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8898" y="5009056"/>
            <a:ext cx="288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</a:t>
            </a:r>
            <a:endParaRPr lang="en-US" sz="5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4386" y="5659852"/>
            <a:ext cx="288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الخبير</a:t>
            </a:r>
            <a:endParaRPr lang="en-US" sz="5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8897" y="5620390"/>
            <a:ext cx="288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</a:t>
            </a:r>
            <a:endParaRPr lang="en-US" sz="5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04" y="0"/>
            <a:ext cx="11474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9523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67"/>
            <a:ext cx="12204057" cy="56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55" y="0"/>
            <a:ext cx="11503110" cy="68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86" y="0"/>
            <a:ext cx="11040587" cy="68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29596"/>
            <a:ext cx="12192000" cy="4192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8079" y="2035855"/>
            <a:ext cx="2884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13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</a:t>
            </a:r>
            <a:endParaRPr lang="en-US" sz="13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2" y="0"/>
            <a:ext cx="11258180" cy="6868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8524" y="5534561"/>
            <a:ext cx="288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خبير</a:t>
            </a:r>
            <a:endParaRPr lang="en-US" sz="8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" y="269181"/>
            <a:ext cx="12179216" cy="6324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4294" y="5196006"/>
            <a:ext cx="288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لطيف</a:t>
            </a:r>
            <a:endParaRPr lang="en-US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3218" y="4980563"/>
            <a:ext cx="288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خبير</a:t>
            </a:r>
            <a:endParaRPr lang="en-US" sz="8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" y="-2151"/>
            <a:ext cx="11269014" cy="6860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4428" y="5750004"/>
            <a:ext cx="288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عليم</a:t>
            </a:r>
            <a:endParaRPr lang="en-US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35" y="989727"/>
            <a:ext cx="11385523" cy="47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Sakkal Majalla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9</cp:revision>
  <dcterms:created xsi:type="dcterms:W3CDTF">2016-08-24T13:36:29Z</dcterms:created>
  <dcterms:modified xsi:type="dcterms:W3CDTF">2016-09-17T17:51:07Z</dcterms:modified>
</cp:coreProperties>
</file>