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77" d="100"/>
          <a:sy n="77" d="100"/>
        </p:scale>
        <p:origin x="-90" y="-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37907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05065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72725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38551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41565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46000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25633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3696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91969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63215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48967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85DB2-083A-4F67-A042-9368CB65F985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F2C79-A3B9-4FC0-81AD-E04813994D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93484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78" y="321904"/>
            <a:ext cx="12175022" cy="63364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340143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0282" y="0"/>
            <a:ext cx="11868535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6830074" y="3294470"/>
            <a:ext cx="34018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solidFill>
                  <a:srgbClr val="FF0000"/>
                </a:solidFill>
              </a:rPr>
              <a:t>يصلي ركعة ثم يسجد قبل السلام </a:t>
            </a:r>
            <a:endParaRPr lang="ar-AE" sz="2400" b="1" dirty="0">
              <a:solidFill>
                <a:srgbClr val="FF0000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4255901" y="6129140"/>
            <a:ext cx="60292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solidFill>
                  <a:srgbClr val="FF0000"/>
                </a:solidFill>
              </a:rPr>
              <a:t>يأخذ </a:t>
            </a:r>
            <a:r>
              <a:rPr lang="ar-AE" sz="2400" b="1" dirty="0" err="1" smtClean="0">
                <a:solidFill>
                  <a:srgbClr val="FF0000"/>
                </a:solidFill>
              </a:rPr>
              <a:t>بالأقل  </a:t>
            </a:r>
            <a:r>
              <a:rPr lang="ar-AE" sz="2400" b="1" dirty="0" smtClean="0">
                <a:solidFill>
                  <a:srgbClr val="FF0000"/>
                </a:solidFill>
              </a:rPr>
              <a:t>(ركعتين) ويتم صلاته ويسجد للسهو بعد السلام</a:t>
            </a:r>
            <a:endParaRPr lang="ar-AE" sz="2400" b="1" dirty="0">
              <a:solidFill>
                <a:srgbClr val="FF000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708212" y="4725724"/>
            <a:ext cx="65550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solidFill>
                  <a:srgbClr val="FF0000"/>
                </a:solidFill>
              </a:rPr>
              <a:t>تلغى الركعة الأولى وتعتبر الثانية أولى ويسجد للسهو بعد السلام </a:t>
            </a:r>
            <a:endParaRPr lang="ar-AE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71753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37" y="465449"/>
            <a:ext cx="12166863" cy="60126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040555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425" y="0"/>
            <a:ext cx="11822806" cy="68583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027409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332" y="0"/>
            <a:ext cx="11829743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4059330" y="5473234"/>
            <a:ext cx="4587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err="1" smtClean="0">
                <a:solidFill>
                  <a:srgbClr val="FF0000"/>
                </a:solidFill>
                <a:sym typeface="Wingdings"/>
              </a:rPr>
              <a:t></a:t>
            </a:r>
            <a:endParaRPr lang="ar-AE" sz="2400" b="1" dirty="0">
              <a:solidFill>
                <a:srgbClr val="FF0000"/>
              </a:solidFill>
              <a:sym typeface="Wingdings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4089584" y="4447483"/>
            <a:ext cx="4587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err="1" smtClean="0">
                <a:solidFill>
                  <a:srgbClr val="FF0000"/>
                </a:solidFill>
                <a:sym typeface="Wingdings"/>
              </a:rPr>
              <a:t></a:t>
            </a:r>
            <a:endParaRPr lang="ar-AE" sz="2400" b="1" dirty="0">
              <a:solidFill>
                <a:srgbClr val="FF0000"/>
              </a:solidFill>
              <a:sym typeface="Wingdings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711967" y="3441615"/>
            <a:ext cx="4587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err="1" smtClean="0">
                <a:solidFill>
                  <a:srgbClr val="FF0000"/>
                </a:solidFill>
                <a:sym typeface="Wingdings"/>
              </a:rPr>
              <a:t></a:t>
            </a:r>
            <a:endParaRPr lang="ar-AE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05727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1668" y="0"/>
            <a:ext cx="11982449" cy="6867602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4802129" y="3319184"/>
            <a:ext cx="38122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solidFill>
                  <a:srgbClr val="FF0000"/>
                </a:solidFill>
                <a:sym typeface="Wingdings"/>
              </a:rPr>
              <a:t>الزيادة أو النقص أو الشك في الصلاة</a:t>
            </a:r>
            <a:endParaRPr lang="ar-AE" sz="2400" b="1" dirty="0">
              <a:solidFill>
                <a:srgbClr val="FF0000"/>
              </a:solidFill>
              <a:sym typeface="Wingdings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003841" y="6159393"/>
            <a:ext cx="9573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solidFill>
                  <a:srgbClr val="FF0000"/>
                </a:solidFill>
                <a:sym typeface="Wingdings"/>
              </a:rPr>
              <a:t>لا يسلم </a:t>
            </a:r>
            <a:endParaRPr lang="ar-AE" sz="2400" b="1" dirty="0">
              <a:solidFill>
                <a:srgbClr val="FF0000"/>
              </a:solidFill>
              <a:sym typeface="Wingdings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383963" y="6161239"/>
            <a:ext cx="702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solidFill>
                  <a:srgbClr val="FF0000"/>
                </a:solidFill>
                <a:sym typeface="Wingdings"/>
              </a:rPr>
              <a:t>يسلم</a:t>
            </a:r>
            <a:r>
              <a:rPr lang="ar-AE" b="1" dirty="0" smtClean="0"/>
              <a:t> </a:t>
            </a:r>
            <a:endParaRPr lang="ar-AE" dirty="0"/>
          </a:p>
        </p:txBody>
      </p:sp>
      <p:sp>
        <p:nvSpPr>
          <p:cNvPr id="6" name="مستطيل 5"/>
          <p:cNvSpPr/>
          <p:nvPr/>
        </p:nvSpPr>
        <p:spPr>
          <a:xfrm>
            <a:off x="5973765" y="5214739"/>
            <a:ext cx="16017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solidFill>
                  <a:srgbClr val="FF0000"/>
                </a:solidFill>
                <a:sym typeface="Wingdings"/>
              </a:rPr>
              <a:t>يكبّر </a:t>
            </a:r>
            <a:r>
              <a:rPr lang="ar-AE" sz="2400" b="1" dirty="0" err="1" smtClean="0">
                <a:solidFill>
                  <a:srgbClr val="FF0000"/>
                </a:solidFill>
                <a:sym typeface="Wingdings"/>
              </a:rPr>
              <a:t>للسجدتان</a:t>
            </a:r>
            <a:endParaRPr lang="ar-AE" sz="2400" b="1" dirty="0">
              <a:solidFill>
                <a:srgbClr val="FF0000"/>
              </a:solidFill>
              <a:sym typeface="Wingdings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147377" y="4297215"/>
            <a:ext cx="29562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sym typeface="Wingdings"/>
              </a:rPr>
              <a:t>……</a:t>
            </a:r>
            <a:r>
              <a:rPr lang="ar-AE" sz="2400" b="1" dirty="0" smtClean="0">
                <a:solidFill>
                  <a:srgbClr val="FF0000"/>
                </a:solidFill>
                <a:sym typeface="Wingdings"/>
              </a:rPr>
              <a:t>اللهم اكتب لي فيها أجراً</a:t>
            </a:r>
            <a:endParaRPr lang="ar-AE" sz="2400" b="1" dirty="0">
              <a:solidFill>
                <a:srgbClr val="FF0000"/>
              </a:solidFill>
              <a:sym typeface="Wingdings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960661" y="2389872"/>
            <a:ext cx="1410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solidFill>
                  <a:srgbClr val="FF0000"/>
                </a:solidFill>
                <a:sym typeface="Wingdings"/>
              </a:rPr>
              <a:t>سجدة واحدة</a:t>
            </a:r>
            <a:endParaRPr lang="ar-AE" sz="2400" b="1" dirty="0">
              <a:solidFill>
                <a:srgbClr val="FF0000"/>
              </a:solidFill>
              <a:sym typeface="Wingdings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6318485" y="2391149"/>
            <a:ext cx="9621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solidFill>
                  <a:srgbClr val="FF0000"/>
                </a:solidFill>
                <a:sym typeface="Wingdings"/>
              </a:rPr>
              <a:t>سجدتان</a:t>
            </a:r>
            <a:endParaRPr lang="ar-AE" sz="2400" b="1" dirty="0">
              <a:solidFill>
                <a:srgbClr val="FF0000"/>
              </a:solidFill>
              <a:sym typeface="Wingding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25764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4698" y="0"/>
            <a:ext cx="11764247" cy="6857887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5682461" y="2949475"/>
            <a:ext cx="53206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solidFill>
                  <a:srgbClr val="FF0000"/>
                </a:solidFill>
                <a:sym typeface="Wingdings"/>
              </a:rPr>
              <a:t>القلق والاضطراب وعدم الشعور بالراحة والطمأنينة </a:t>
            </a:r>
            <a:endParaRPr lang="ar-AE" sz="2400" b="1" dirty="0">
              <a:solidFill>
                <a:srgbClr val="FF0000"/>
              </a:solidFill>
              <a:sym typeface="Wingdings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7332586" y="2319424"/>
            <a:ext cx="23807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solidFill>
                  <a:srgbClr val="FF0000"/>
                </a:solidFill>
                <a:sym typeface="Wingdings"/>
              </a:rPr>
              <a:t>البعد من الله ورحمته  </a:t>
            </a:r>
            <a:endParaRPr lang="ar-AE" sz="2400" b="1" dirty="0">
              <a:solidFill>
                <a:srgbClr val="FF0000"/>
              </a:solidFill>
              <a:sym typeface="Wingding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23607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1228" y="-5971"/>
            <a:ext cx="11797048" cy="68639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458201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104" y="126507"/>
            <a:ext cx="12202104" cy="65640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108531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617" y="145556"/>
            <a:ext cx="12177383" cy="6545018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6313082" y="2989531"/>
            <a:ext cx="37112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solidFill>
                  <a:srgbClr val="FF0000"/>
                </a:solidFill>
                <a:sym typeface="Wingdings"/>
              </a:rPr>
              <a:t>تصحيح الخطأ الذي وقع في الصلاة </a:t>
            </a:r>
            <a:endParaRPr lang="ar-AE" sz="2400" b="1" dirty="0">
              <a:solidFill>
                <a:srgbClr val="FF0000"/>
              </a:solidFill>
              <a:sym typeface="Wingdings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5482765" y="6061107"/>
            <a:ext cx="30444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solidFill>
                  <a:srgbClr val="FF0000"/>
                </a:solidFill>
                <a:sym typeface="Wingdings"/>
              </a:rPr>
              <a:t>رفع الدرجات ومحو السيئات </a:t>
            </a:r>
            <a:endParaRPr lang="ar-AE" sz="2400" b="1" dirty="0">
              <a:solidFill>
                <a:srgbClr val="FF0000"/>
              </a:solidFill>
              <a:sym typeface="Wingding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59602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269" y="0"/>
            <a:ext cx="11406657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624570" y="244623"/>
            <a:ext cx="11288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4000" b="1" dirty="0" smtClean="0">
                <a:solidFill>
                  <a:srgbClr val="FF0000"/>
                </a:solidFill>
                <a:sym typeface="Wingdings"/>
              </a:rPr>
              <a:t>واجب</a:t>
            </a:r>
            <a:endParaRPr lang="ar-AE" sz="2400" b="1" dirty="0">
              <a:solidFill>
                <a:srgbClr val="FF0000"/>
              </a:solidFill>
              <a:sym typeface="Wingding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23326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5855" y="-830"/>
            <a:ext cx="11162556" cy="685883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7731981" y="3328418"/>
            <a:ext cx="21034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solidFill>
                  <a:srgbClr val="FF0000"/>
                </a:solidFill>
              </a:rPr>
              <a:t>تكريماً واحتراماً له </a:t>
            </a:r>
            <a:endParaRPr lang="ar-AE" sz="2400" dirty="0">
              <a:solidFill>
                <a:srgbClr val="FF0000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7385180" y="4673744"/>
            <a:ext cx="35285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solidFill>
                  <a:srgbClr val="FF0000"/>
                </a:solidFill>
              </a:rPr>
              <a:t>الراحة والطمأنينة والقرب من الله </a:t>
            </a:r>
            <a:endParaRPr lang="ar-AE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87741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640878" y="2387456"/>
            <a:ext cx="2650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solidFill>
                  <a:srgbClr val="FF0000"/>
                </a:solidFill>
                <a:sym typeface="Wingdings"/>
              </a:rPr>
              <a:t>يسجد للسهو بعد التسليم </a:t>
            </a:r>
            <a:endParaRPr lang="ar-AE" sz="2400" b="1" dirty="0">
              <a:solidFill>
                <a:srgbClr val="FF0000"/>
              </a:solidFill>
              <a:sym typeface="Wingdings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772190" y="3497860"/>
            <a:ext cx="24128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ar-AE" sz="2400" b="1" dirty="0" smtClean="0">
                <a:solidFill>
                  <a:srgbClr val="FF0000"/>
                </a:solidFill>
                <a:sym typeface="Wingdings"/>
              </a:rPr>
              <a:t>يبني على الأقل ويكمل </a:t>
            </a:r>
            <a:endParaRPr lang="ar-AE" sz="2400" b="1" dirty="0" smtClean="0">
              <a:solidFill>
                <a:srgbClr val="FF0000"/>
              </a:solidFill>
              <a:sym typeface="Wingdings"/>
            </a:endParaRPr>
          </a:p>
          <a:p>
            <a:pPr algn="r"/>
            <a:r>
              <a:rPr lang="ar-AE" sz="2400" b="1" dirty="0" smtClean="0">
                <a:solidFill>
                  <a:srgbClr val="FF0000"/>
                </a:solidFill>
                <a:sym typeface="Wingdings"/>
              </a:rPr>
              <a:t>ويسجد </a:t>
            </a:r>
            <a:r>
              <a:rPr lang="ar-AE" sz="2400" b="1" dirty="0" smtClean="0">
                <a:solidFill>
                  <a:srgbClr val="FF0000"/>
                </a:solidFill>
                <a:sym typeface="Wingdings"/>
              </a:rPr>
              <a:t>بعد التسليم </a:t>
            </a:r>
            <a:endParaRPr lang="ar-AE" sz="2400" b="1" dirty="0">
              <a:solidFill>
                <a:srgbClr val="FF0000"/>
              </a:solidFill>
              <a:sym typeface="Wingdings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982078" y="4612662"/>
            <a:ext cx="23214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solidFill>
                  <a:srgbClr val="FF0000"/>
                </a:solidFill>
                <a:sym typeface="Wingdings"/>
              </a:rPr>
              <a:t>يسجد ثم يقرأ التشهد </a:t>
            </a:r>
            <a:endParaRPr lang="ar-AE" sz="2400" b="1" dirty="0" smtClean="0">
              <a:solidFill>
                <a:srgbClr val="FF0000"/>
              </a:solidFill>
              <a:sym typeface="Wingdings"/>
            </a:endParaRPr>
          </a:p>
          <a:p>
            <a:r>
              <a:rPr lang="ar-AE" sz="2400" b="1" dirty="0" smtClean="0">
                <a:solidFill>
                  <a:srgbClr val="FF0000"/>
                </a:solidFill>
                <a:sym typeface="Wingdings"/>
              </a:rPr>
              <a:t>ويسجد </a:t>
            </a:r>
            <a:r>
              <a:rPr lang="ar-AE" sz="2400" b="1" dirty="0" smtClean="0">
                <a:solidFill>
                  <a:srgbClr val="FF0000"/>
                </a:solidFill>
                <a:sym typeface="Wingdings"/>
              </a:rPr>
              <a:t>للسهو ويسلم </a:t>
            </a:r>
            <a:endParaRPr lang="ar-AE" sz="2400" b="1" dirty="0">
              <a:solidFill>
                <a:srgbClr val="FF0000"/>
              </a:solidFill>
              <a:sym typeface="Wingdings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53290" y="5996768"/>
            <a:ext cx="35445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solidFill>
                  <a:srgbClr val="FF0000"/>
                </a:solidFill>
                <a:sym typeface="Wingdings"/>
              </a:rPr>
              <a:t>صلاته باطلة عليه أن يعيد الصلاة </a:t>
            </a:r>
            <a:endParaRPr lang="ar-AE" sz="2400" b="1" dirty="0">
              <a:solidFill>
                <a:srgbClr val="FF0000"/>
              </a:solidFill>
              <a:sym typeface="Wingding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22780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33" y="0"/>
            <a:ext cx="11699593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764770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575" y="0"/>
            <a:ext cx="11681140" cy="68666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675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141" y="-38637"/>
            <a:ext cx="7703717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4619835" y="2282367"/>
            <a:ext cx="2952328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66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شكراً لكم </a:t>
            </a:r>
          </a:p>
        </p:txBody>
      </p:sp>
    </p:spTree>
    <p:extLst>
      <p:ext uri="{BB962C8B-B14F-4D97-AF65-F5344CB8AC3E}">
        <p14:creationId xmlns="" xmlns:p14="http://schemas.microsoft.com/office/powerpoint/2010/main" val="19831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93" y="746974"/>
            <a:ext cx="12178008" cy="54348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298427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5221" y="0"/>
            <a:ext cx="11769252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4442241" y="5766817"/>
            <a:ext cx="1745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solidFill>
                  <a:srgbClr val="FF0000"/>
                </a:solidFill>
              </a:rPr>
              <a:t>استجابة الدعاء</a:t>
            </a:r>
            <a:r>
              <a:rPr lang="ar-AE" b="1" dirty="0" smtClean="0"/>
              <a:t> </a:t>
            </a:r>
            <a:endParaRPr lang="ar-AE" dirty="0"/>
          </a:p>
        </p:txBody>
      </p:sp>
      <p:sp>
        <p:nvSpPr>
          <p:cNvPr id="4" name="مستطيل 3"/>
          <p:cNvSpPr/>
          <p:nvPr/>
        </p:nvSpPr>
        <p:spPr>
          <a:xfrm>
            <a:off x="3922539" y="4924142"/>
            <a:ext cx="24096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solidFill>
                  <a:srgbClr val="FF0000"/>
                </a:solidFill>
              </a:rPr>
              <a:t>رفع الدرجات في الجنة</a:t>
            </a:r>
            <a:endParaRPr lang="ar-AE" sz="2400" b="1" dirty="0">
              <a:solidFill>
                <a:srgbClr val="FF000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4631427" y="4085162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solidFill>
                  <a:srgbClr val="FF0000"/>
                </a:solidFill>
              </a:rPr>
              <a:t>القرب من الله </a:t>
            </a:r>
            <a:endParaRPr lang="ar-AE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1651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160" y="619795"/>
            <a:ext cx="12165840" cy="57423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76726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6200"/>
            <a:ext cx="12209436" cy="6051192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1473060" y="5360037"/>
            <a:ext cx="16353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solidFill>
                  <a:srgbClr val="FF0000"/>
                </a:solidFill>
              </a:rPr>
              <a:t>الشك والنسيان</a:t>
            </a:r>
            <a:endParaRPr lang="ar-AE" sz="2400" b="1" dirty="0">
              <a:solidFill>
                <a:srgbClr val="FF000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5123843" y="5353220"/>
            <a:ext cx="19479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solidFill>
                  <a:srgbClr val="FF0000"/>
                </a:solidFill>
              </a:rPr>
              <a:t>النقص من الصلاة</a:t>
            </a:r>
            <a:endParaRPr lang="ar-AE" sz="2400" b="1" dirty="0">
              <a:solidFill>
                <a:srgbClr val="FF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9216630" y="5379211"/>
            <a:ext cx="19159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solidFill>
                  <a:srgbClr val="FF0000"/>
                </a:solidFill>
              </a:rPr>
              <a:t>الزيادة في الصلاة</a:t>
            </a:r>
            <a:endParaRPr lang="ar-AE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83563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3183" y="0"/>
            <a:ext cx="11716757" cy="68677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595735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7933"/>
            <a:ext cx="12194685" cy="64597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560751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31575"/>
            <a:ext cx="12192000" cy="59949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38056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123</Words>
  <Application>Microsoft Office PowerPoint</Application>
  <PresentationFormat>مخصص</PresentationFormat>
  <Paragraphs>33</Paragraphs>
  <Slides>23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23</vt:i4>
      </vt:variant>
    </vt:vector>
  </HeadingPairs>
  <TitlesOfParts>
    <vt:vector size="24" baseType="lpstr">
      <vt:lpstr>Office Theme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Aubada Ali</dc:creator>
  <cp:lastModifiedBy>admin</cp:lastModifiedBy>
  <cp:revision>14</cp:revision>
  <dcterms:created xsi:type="dcterms:W3CDTF">2016-08-24T13:36:29Z</dcterms:created>
  <dcterms:modified xsi:type="dcterms:W3CDTF">2016-11-20T05:54:12Z</dcterms:modified>
</cp:coreProperties>
</file>