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6858000" cy="9906000" type="A4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60"/>
  </p:normalViewPr>
  <p:slideViewPr>
    <p:cSldViewPr snapToGrid="0">
      <p:cViewPr>
        <p:scale>
          <a:sx n="69" d="100"/>
          <a:sy n="69" d="100"/>
        </p:scale>
        <p:origin x="18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0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2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6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5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7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5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6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6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4D95-D57E-45F8-A6D8-8566975BA3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1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51FED5-2191-4A62-B801-5DE57CEDEF72}"/>
              </a:ext>
            </a:extLst>
          </p:cNvPr>
          <p:cNvSpPr txBox="1"/>
          <p:nvPr/>
        </p:nvSpPr>
        <p:spPr>
          <a:xfrm>
            <a:off x="263181" y="529779"/>
            <a:ext cx="6331638" cy="8500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AE" sz="338" dirty="0"/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-القوانين الثابتة والمطردة التي تحكم نظام المخلوقات وفق إرادة الخالق عز وجل: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-السنن الحتمية                                                             -السنن الربانية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-السنن الشرطية                                                           -كل ما ذكر</a:t>
            </a:r>
          </a:p>
          <a:p>
            <a:pPr algn="l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AE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الموت سنة من: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-السنن الحتمية                                                             -السنن الربانية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-السنن الشرطية                                                           -كل ما ذكر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AE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السنن التي ترتبط بفعل الإنسان وإرادته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-السنن الحتمية                                                             -السنن الربانية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-السنن الشرطية                                                           -كل ما ذكر</a:t>
            </a:r>
          </a:p>
          <a:p>
            <a:pPr algn="r" rtl="1"/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AE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أي مما يلي ليس 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أهمية السنن الربانية: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-عمارة الأرض وازدهار الحياة                                   - سبيل لمعرفة الخالق والشعور بالطمأنينة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-العموم                                                                        -تحقيق التواصل مع الآخرين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من خصائص السنن الربانية: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-الثبات                                                             -التبصر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-الشعور بالطمأنينة                                        -الابتلاء </a:t>
            </a:r>
          </a:p>
          <a:p>
            <a:pPr algn="r" rtl="1"/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من خصائص السنة الربانية التي تتكرر كلما تتكرر شرطها وباستمرار: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-الاطراد                                                             -الثبات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-الابتلاء                                                              -العموم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-من خصائص السنة الربانية في قوله تعالى: (لَّيْسَ بِأَمَانِيِّكُمْ وَلَا أَمَانِيِّ أَهْلِ الْكِتَابِ ۗ مَن يَعْمَلْ سُوءًا يُجْزَ بِهِ وَلَا يَجِدْ لَهُ مِن دُونِ اللَّهِ وَلِيًّا وَلَا نَصِيرًا):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-الاطراد                                                             -الثبات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-الابتلاء                                                              -العموم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9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-حددي الجزاء من خلال قول الرسول (صنائع المعروف تقي مصارع السوء) 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-تجنب الهلاك                                                -انتشار الخير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-الهلاك بلا قيمة                                             -الحرمان من الرحمة والمحبة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endParaRPr lang="ar-AE" sz="9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8C252E-F814-471B-9B86-DCAF4977A09D}"/>
              </a:ext>
            </a:extLst>
          </p:cNvPr>
          <p:cNvSpPr txBox="1"/>
          <p:nvPr/>
        </p:nvSpPr>
        <p:spPr>
          <a:xfrm>
            <a:off x="1207718" y="269630"/>
            <a:ext cx="531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-اختاري الإجابة الصحيحة التالية :</a:t>
            </a:r>
            <a:endParaRPr lang="en-US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B23998-B89C-4F49-A07F-FB4054F060E4}"/>
              </a:ext>
            </a:extLst>
          </p:cNvPr>
          <p:cNvSpPr/>
          <p:nvPr/>
        </p:nvSpPr>
        <p:spPr>
          <a:xfrm>
            <a:off x="144930" y="138991"/>
            <a:ext cx="6568140" cy="9628019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A34E4F-A5F0-4958-9F28-FB9F7481CB90}"/>
              </a:ext>
            </a:extLst>
          </p:cNvPr>
          <p:cNvSpPr txBox="1"/>
          <p:nvPr/>
        </p:nvSpPr>
        <p:spPr>
          <a:xfrm>
            <a:off x="144930" y="138990"/>
            <a:ext cx="2141069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الوحدة 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2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/الدرس 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2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/السنن الربانية</a:t>
            </a:r>
            <a:endParaRPr lang="en-US" sz="1600" dirty="0">
              <a:latin typeface="Sakkal Majalla" panose="020B0604020202020204" pitchFamily="2" charset="-78"/>
              <a:cs typeface="Sakkal Majalla" panose="020B0604020202020204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2F5660-C685-4078-9F33-93AA7C64AE69}"/>
              </a:ext>
            </a:extLst>
          </p:cNvPr>
          <p:cNvSpPr txBox="1"/>
          <p:nvPr/>
        </p:nvSpPr>
        <p:spPr>
          <a:xfrm>
            <a:off x="-1494972" y="8537620"/>
            <a:ext cx="8017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AE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حددي الشرط من خلال قول الرسول عليه السلام(اليمين الفاجرة تدع الديار بلاقع):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-خراب البيوت                                                -عدم تزويج الكفء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-القسم على الزور                                         -عدم الرفق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0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51FED5-2191-4A62-B801-5DE57CEDEF72}"/>
              </a:ext>
            </a:extLst>
          </p:cNvPr>
          <p:cNvSpPr txBox="1"/>
          <p:nvPr/>
        </p:nvSpPr>
        <p:spPr>
          <a:xfrm>
            <a:off x="283501" y="477544"/>
            <a:ext cx="633163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AE" sz="1600" dirty="0"/>
          </a:p>
          <a:p>
            <a:pPr algn="l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ما هو سبيل  لمعرفة السنن الربانية من خلال تزويد الله تعلى الإنسان بالعقل والحواس لفهم ما يحيط به من ظواهر ، قال تعالى:(وَاللَّهُ أَخْرَجَكُم مِّن بُطُونِ أُمَّهَاتِكُمْ لَا تَعْلَمُونَ شَيْئًا وَجَعَلَ لَكُمُ السَّمْعَ وَالْأَبْصَارَ وَالْأَفْئِدَةَ ۙ لَعَلَّكُمْ تَشْكُرُونَ)</a:t>
            </a:r>
            <a:r>
              <a:rPr lang="ar-AE" b="1" dirty="0"/>
              <a:t> 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-الثبات                                                                                                             -التبصر والملاحظة لحركة الكون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-استقصاء السنن الربانية من النصوص القرآنية والأحاديث               -الابتلاء </a:t>
            </a:r>
          </a:p>
          <a:p>
            <a:pPr algn="r" rtl="1"/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11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ما هو سبيل  لمعرفة السنن الربانية (وَنَزَّلْنَا عَلَيْكَ الْكِتَابَ تِبْيَانًا لِّكُلِّ شَيْءٍ وَهُدًى وَرَحْمَةً وَبُشْرَىٰ لِلْمُسْلِمِينَ ):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-الثبات                                                                                                             -التبصر والملاحظة لحركة الكون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-استقصاء السنن الربانية من النصوص القرآنية والأحاديث               -الابتلاء 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12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-من خصائص السنة الربانية في قوله تعالى: (قَدْ خَلَتْ مِن قَبْلِكُمْ سُنَنٌ فَسِيرُوا فِي الْأَرْضِ فَانظُرُوا كَيْفَ كَانَ عَاقِبَةُ الْمُكَذِّبِينَ</a:t>
            </a:r>
            <a:r>
              <a:rPr lang="ar-AE" dirty="0"/>
              <a:t> 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-الاطراد                                                             -الثبات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-الابتلاء                                                              -العموم</a:t>
            </a:r>
          </a:p>
          <a:p>
            <a:pPr algn="r" rtl="1"/>
            <a:endParaRPr lang="ar-AE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13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من خصائص السنة الربانية التي حكمها يسري على جميع الخلق: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-الاطراد                                                             -الثبات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-الابتلاء                                                              -العموم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8C252E-F814-471B-9B86-DCAF4977A09D}"/>
              </a:ext>
            </a:extLst>
          </p:cNvPr>
          <p:cNvSpPr txBox="1"/>
          <p:nvPr/>
        </p:nvSpPr>
        <p:spPr>
          <a:xfrm>
            <a:off x="1215464" y="308267"/>
            <a:ext cx="531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-اختاري الإجابة الصحيحة التالية :</a:t>
            </a:r>
            <a:endParaRPr lang="en-US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64F2A5-7AB1-40B8-AEE3-83159BFBA7EF}"/>
              </a:ext>
            </a:extLst>
          </p:cNvPr>
          <p:cNvSpPr txBox="1"/>
          <p:nvPr/>
        </p:nvSpPr>
        <p:spPr>
          <a:xfrm>
            <a:off x="144930" y="138990"/>
            <a:ext cx="2141069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الوحدة 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2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/الدرس 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2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/السنن الربانية</a:t>
            </a:r>
            <a:endParaRPr lang="en-US" sz="1600" dirty="0">
              <a:latin typeface="Sakkal Majalla" panose="020B0604020202020204" pitchFamily="2" charset="-78"/>
              <a:cs typeface="Sakkal Majalla" panose="020B0604020202020204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D6BC30-154C-4954-8482-6BB0F75EC3CC}"/>
              </a:ext>
            </a:extLst>
          </p:cNvPr>
          <p:cNvSpPr/>
          <p:nvPr/>
        </p:nvSpPr>
        <p:spPr>
          <a:xfrm>
            <a:off x="144930" y="138992"/>
            <a:ext cx="6568140" cy="9458742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8163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7102</TotalTime>
  <Words>327</Words>
  <Application>Microsoft Office PowerPoint</Application>
  <PresentationFormat>A4 Paper (210x297 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 MOHD TAHER</dc:creator>
  <cp:lastModifiedBy>عذيجة مبارك الشامسي</cp:lastModifiedBy>
  <cp:revision>22</cp:revision>
  <cp:lastPrinted>2019-10-22T06:18:05Z</cp:lastPrinted>
  <dcterms:created xsi:type="dcterms:W3CDTF">2019-04-09T18:26:14Z</dcterms:created>
  <dcterms:modified xsi:type="dcterms:W3CDTF">2019-10-29T09:23:54Z</dcterms:modified>
</cp:coreProperties>
</file>