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536" r:id="rId3"/>
    <p:sldId id="444" r:id="rId4"/>
    <p:sldId id="514" r:id="rId5"/>
    <p:sldId id="553" r:id="rId6"/>
    <p:sldId id="545" r:id="rId7"/>
    <p:sldId id="560" r:id="rId8"/>
    <p:sldId id="561" r:id="rId9"/>
    <p:sldId id="570" r:id="rId10"/>
    <p:sldId id="568" r:id="rId11"/>
    <p:sldId id="563" r:id="rId12"/>
    <p:sldId id="564" r:id="rId13"/>
    <p:sldId id="556" r:id="rId14"/>
    <p:sldId id="569" r:id="rId15"/>
    <p:sldId id="559" r:id="rId16"/>
    <p:sldId id="276" r:id="rId17"/>
    <p:sldId id="277" r:id="rId18"/>
    <p:sldId id="278" r:id="rId19"/>
    <p:sldId id="284" r:id="rId20"/>
    <p:sldId id="562" r:id="rId21"/>
    <p:sldId id="539" r:id="rId22"/>
    <p:sldId id="546" r:id="rId23"/>
    <p:sldId id="279" r:id="rId24"/>
    <p:sldId id="555" r:id="rId25"/>
    <p:sldId id="554" r:id="rId26"/>
    <p:sldId id="281" r:id="rId27"/>
    <p:sldId id="285" r:id="rId28"/>
    <p:sldId id="288" r:id="rId29"/>
    <p:sldId id="548" r:id="rId30"/>
    <p:sldId id="540" r:id="rId31"/>
    <p:sldId id="558" r:id="rId32"/>
    <p:sldId id="552" r:id="rId33"/>
  </p:sldIdLst>
  <p:sldSz cx="12192000" cy="6858000"/>
  <p:notesSz cx="6858000" cy="9144000"/>
  <p:defaultTextStyle>
    <a:defPPr>
      <a:defRPr lang="en-US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171"/>
    <a:srgbClr val="FA6C46"/>
    <a:srgbClr val="73AFBF"/>
    <a:srgbClr val="78B1C1"/>
    <a:srgbClr val="C7DFE5"/>
    <a:srgbClr val="B86F6D"/>
    <a:srgbClr val="FEFFFF"/>
    <a:srgbClr val="FFFF99"/>
    <a:srgbClr val="66FF66"/>
    <a:srgbClr val="F4F6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8" autoAdjust="0"/>
    <p:restoredTop sz="94660"/>
  </p:normalViewPr>
  <p:slideViewPr>
    <p:cSldViewPr>
      <p:cViewPr varScale="1">
        <p:scale>
          <a:sx n="67" d="100"/>
          <a:sy n="67" d="100"/>
        </p:scale>
        <p:origin x="524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4T13:13:03.399"/>
    </inkml:context>
    <inkml:brush xml:id="br0">
      <inkml:brushProperty name="width" value="0.2" units="cm"/>
      <inkml:brushProperty name="height" value="0.2" units="cm"/>
      <inkml:brushProperty name="color" value="#008C3A"/>
      <inkml:brushProperty name="ignorePressure" value="1"/>
    </inkml:brush>
  </inkml:definitions>
  <inkml:trace contextRef="#ctx0" brushRef="#br0">31 368,'-1'0,"-1"1,1 0,-1-1,0 1,1 0,0 0,-1 0,1 0,-1 0,1 0,0 0,0 1,0-1,0 0,0 1,0-1,0 1,0-1,0 1,0-1,1 1,-1-1,1 1,-1 0,1-1,0 1,0 0,0 0,0 2,-1 5,0 0,1 0,0-1,2 15,5 11,2 0,2 0,28 59,-31-71,-1 0,-1 1,0 0,-2 0,-1 0,1 30,-1-20,12 54,-9-60,4 45,-8-40,1 0,2-1,1 1,20 59,-25-89,-1 0,1 0,0 0,0 0,0-1,0 1,0 0,0 0,0-1,0 1,1-1,-1 1,1-1,-1 0,1 1,-1-1,1 0,0 0,0 0,-1 0,1-1,4 2,-4-2,1 0,-1 0,0-1,1 1,-1-1,1 1,-1-1,0 0,1 0,-1 0,0 0,0 0,0-1,0 1,0-1,2-1,10-11,-1-1,0 0,20-31,-22 30,89-120,161-172,-233 281,1 2,2 1,39-24,-50 34,31-26,-1-1,-3-3,47-55,38-36,-110 113,35-47,-43 50,0 1,1 0,1 1,29-22,29-10,-57 41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4T13:13:06.333"/>
    </inkml:context>
    <inkml:brush xml:id="br0">
      <inkml:brushProperty name="width" value="0.2" units="cm"/>
      <inkml:brushProperty name="height" value="0.2" units="cm"/>
      <inkml:brushProperty name="color" value="#008C3A"/>
      <inkml:brushProperty name="ignorePressure" value="1"/>
    </inkml:brush>
  </inkml:definitions>
  <inkml:trace contextRef="#ctx0" brushRef="#br0">1 135,'1'15,"2"0,0 1,0-2,2 1,0 0,0-1,2 0,9 18,-4-10,15 45,-1 53,3 8,-16-89,3 9,-1 0,-2 1,-3 0,5 65,-14-93,1 1,1-1,1 0,1 0,1 0,0 0,2-1,0 0,1-1,17 26,-25-43,0 0,0 0,1 0,-1 0,1-1,-1 1,1-1,0 1,-1-1,1 1,0-1,0 0,4 2,-5-3,0 0,0 1,0-1,0 0,0 0,0 0,0 0,0-1,0 1,0 0,-1 0,1 0,0-1,0 1,0-1,0 1,0-1,0 1,-1-1,1 1,0-1,1 0,3-6,0 0,0 0,0 0,-1-1,0 1,3-10,5-9,16-25,3 1,1 2,2 1,3 2,1 1,2 2,2 2,2 2,1 1,2 3,70-39,-70 47,-11 5,55-22,-55 26,-1-2,-1-1,-1-2,-1-1,0-2,34-35,-23 21,94-64,111-27,-162 88,-58 29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4T13:13:11.12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1168 15,'-2'-1,"0"-1,1 1,-1 0,0 0,0-1,0 1,1 0,-1 1,0-1,-1 0,1 1,0-1,0 1,0-1,0 1,0 0,0 0,-4 0,0 1,1 0,-1 0,1 1,0 0,0 0,-1 0,-4 3,-8 6,0 1,-29 25,43-34,-262 232,63-36,-148 115,302-263,36-35,-1-1,-1-1,0 0,-26 17,40-30,1-1,-1 1,1-1,0 0,-1 1,1-1,-1 0,1 1,-1-1,1 0,-1 0,0 1,1-1,-1 0,1 0,-1 0,1 0,-1 0,0 0,1 0,-1 0,1 0,-1 0,1 0,-1 0,0 0,1 0,-1-1,1 1,-1 0,1 0,-1-1,1 1,-1 0,1-1,-1 1,1 0,-1-1,1 1,0-1,-1 1,1-1,0 1,-1-1,1 1,0-1,0 1,-1-1,1 1,0-1,0 1,0-1,0 0,0 1,0-1,0 1,0-1,0 0,0 1,0-1,1-23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4T13:13:12.18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10,'2'-2,"0"1,0 0,0 0,0 0,0 0,0 1,0-1,0 1,1-1,-1 1,0 0,0-1,0 1,1 0,-1 1,0-1,0 0,0 1,1-1,-1 1,0 0,0-1,2 3,5 0,-1 0,0 1,0 1,13 9,5 9,-1 2,-1 1,38 53,24 28,-28-47,2-2,125 93,-124-105,57 57,-63-53,74 52,-8-4,-59-45,-32-29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4T13:13:17.05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1072 1,'-1'4,"-1"0,0 0,1-1,-1 1,0 0,-1-1,1 1,-1-1,-4 6,1-1,-107 125,14-17,85-96,1 0,0 2,-9 24,13-27,0 0,-2 0,0-1,-22 28,-209 199,227-230,-1 0,0-1,-1-1,-1 0,0-1,-1-1,0-1,-1-1,0 0,-30 8,33-10,1 1,0 1,0 1,0 0,1 1,1 1,0 0,-19 21,-11 9,21-22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4T13:13:18.07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8,'1'-1,"0"0,1 0,-1 1,0-1,0 0,1 1,-1-1,1 1,-1-1,0 1,1 0,-1 0,1-1,-1 1,1 0,-1 0,0 0,1 1,-1-1,1 0,-1 1,1-1,-1 0,0 1,3 1,33 21,-32-20,95 76,107 110,-49-41,-78-78,-3 4,-4 2,-3 4,-4 3,81 130,-71-98,-48-77,36 67,-50-75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4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NULL" TargetMode="External"/><Relationship Id="rId7" Type="http://schemas.openxmlformats.org/officeDocument/2006/relationships/image" Target="../media/image36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8.gif"/><Relationship Id="rId4" Type="http://schemas.microsoft.com/office/2007/relationships/media" Target="../media/media6.mp3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NULL" TargetMode="Externa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6.jpe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7.jpeg"/><Relationship Id="rId4" Type="http://schemas.microsoft.com/office/2007/relationships/media" Target="../media/media6.mp3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NULL" TargetMode="External"/><Relationship Id="rId7" Type="http://schemas.openxmlformats.org/officeDocument/2006/relationships/image" Target="../media/image4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7.jpeg"/><Relationship Id="rId4" Type="http://schemas.microsoft.com/office/2007/relationships/media" Target="../media/media6.mp3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classkick.com/#/login/AVE6CT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iveworksheets.com/ze2480220g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20.png"/><Relationship Id="rId18" Type="http://schemas.openxmlformats.org/officeDocument/2006/relationships/customXml" Target="../ink/ink4.xml"/><Relationship Id="rId3" Type="http://schemas.microsoft.com/office/2007/relationships/media" Target="../media/media9.mp3"/><Relationship Id="rId21" Type="http://schemas.openxmlformats.org/officeDocument/2006/relationships/image" Target="../media/image360.png"/><Relationship Id="rId7" Type="http://schemas.openxmlformats.org/officeDocument/2006/relationships/image" Target="../media/image30.png"/><Relationship Id="rId17" Type="http://schemas.openxmlformats.org/officeDocument/2006/relationships/image" Target="../media/image340.png"/><Relationship Id="rId2" Type="http://schemas.microsoft.com/office/2007/relationships/media" Target="../media/media6.mp3"/><Relationship Id="rId16" Type="http://schemas.openxmlformats.org/officeDocument/2006/relationships/customXml" Target="../ink/ink3.xml"/><Relationship Id="rId20" Type="http://schemas.openxmlformats.org/officeDocument/2006/relationships/customXml" Target="../ink/ink5.xml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customXml" Target="../ink/ink1.xml"/><Relationship Id="rId24" Type="http://schemas.openxmlformats.org/officeDocument/2006/relationships/image" Target="../media/image46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8.png"/><Relationship Id="rId23" Type="http://schemas.openxmlformats.org/officeDocument/2006/relationships/image" Target="../media/image370.png"/><Relationship Id="rId10" Type="http://schemas.openxmlformats.org/officeDocument/2006/relationships/image" Target="../media/image45.svg"/><Relationship Id="rId19" Type="http://schemas.openxmlformats.org/officeDocument/2006/relationships/image" Target="../media/image350.png"/><Relationship Id="rId4" Type="http://schemas.openxmlformats.org/officeDocument/2006/relationships/audio" Target="../media/media9.mp3"/><Relationship Id="rId9" Type="http://schemas.openxmlformats.org/officeDocument/2006/relationships/image" Target="../media/image44.png"/><Relationship Id="rId14" Type="http://schemas.openxmlformats.org/officeDocument/2006/relationships/customXml" Target="../ink/ink2.xml"/><Relationship Id="rId22" Type="http://schemas.openxmlformats.org/officeDocument/2006/relationships/customXml" Target="../ink/ink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NULL" TargetMode="External"/><Relationship Id="rId7" Type="http://schemas.openxmlformats.org/officeDocument/2006/relationships/image" Target="../media/image36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microsoft.com/office/2007/relationships/media" Target="../media/media6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microsoft.com/office/2007/relationships/media" Target="../media/media1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microsoft.com/office/2007/relationships/media" Target="../media/media6.mp3"/><Relationship Id="rId11" Type="http://schemas.openxmlformats.org/officeDocument/2006/relationships/image" Target="../media/image37.jpeg"/><Relationship Id="rId5" Type="http://schemas.openxmlformats.org/officeDocument/2006/relationships/audio" Target="NULL" TargetMode="External"/><Relationship Id="rId10" Type="http://schemas.openxmlformats.org/officeDocument/2006/relationships/image" Target="../media/image5.png"/><Relationship Id="rId4" Type="http://schemas.openxmlformats.org/officeDocument/2006/relationships/audio" Target="../media/media12.mp3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7.jpeg"/><Relationship Id="rId5" Type="http://schemas.openxmlformats.org/officeDocument/2006/relationships/slideLayout" Target="../slideLayouts/slideLayout7.xml"/><Relationship Id="rId4" Type="http://schemas.microsoft.com/office/2007/relationships/media" Target="../media/media6.mp3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7.jpeg"/><Relationship Id="rId5" Type="http://schemas.openxmlformats.org/officeDocument/2006/relationships/slideLayout" Target="../slideLayouts/slideLayout7.xml"/><Relationship Id="rId4" Type="http://schemas.microsoft.com/office/2007/relationships/media" Target="../media/media6.mp3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53.jpeg"/><Relationship Id="rId5" Type="http://schemas.openxmlformats.org/officeDocument/2006/relationships/slideLayout" Target="../slideLayouts/slideLayout7.xml"/><Relationship Id="rId4" Type="http://schemas.microsoft.com/office/2007/relationships/media" Target="../media/media6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hyperlink" Target="https://www.liveworksheets.com/sc1473618sd" TargetMode="Externa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NULL" TargetMode="External"/><Relationship Id="rId7" Type="http://schemas.openxmlformats.org/officeDocument/2006/relationships/image" Target="../media/image53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6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6.jpeg"/><Relationship Id="rId4" Type="http://schemas.microsoft.com/office/2007/relationships/media" Target="../media/media6.mp3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10" Type="http://schemas.openxmlformats.org/officeDocument/2006/relationships/hyperlink" Target="https://www.liveworksheets.com/pu1475492qa" TargetMode="External"/><Relationship Id="rId4" Type="http://schemas.openxmlformats.org/officeDocument/2006/relationships/image" Target="../media/image59.jpe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3">
            <a:extLst>
              <a:ext uri="{FF2B5EF4-FFF2-40B4-BE49-F238E27FC236}">
                <a16:creationId xmlns:a16="http://schemas.microsoft.com/office/drawing/2014/main" id="{4224C427-25BF-4400-8F02-1E27253D224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012" y="132650"/>
            <a:ext cx="2027582" cy="63048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71F92E-6042-4120-AD29-7C75C426D05E}"/>
              </a:ext>
            </a:extLst>
          </p:cNvPr>
          <p:cNvSpPr txBox="1"/>
          <p:nvPr/>
        </p:nvSpPr>
        <p:spPr>
          <a:xfrm>
            <a:off x="9951039" y="93201"/>
            <a:ext cx="2108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400" b="1" u="sng" dirty="0"/>
              <a:t>مدرسة سارة للتعليم الأساسي ح1</a:t>
            </a:r>
            <a:endParaRPr lang="en-US" sz="1400" b="1" u="sng" dirty="0"/>
          </a:p>
        </p:txBody>
      </p:sp>
      <p:pic>
        <p:nvPicPr>
          <p:cNvPr id="3" name="Picture 2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5A63BD6A-BC2C-4FB9-8722-EADB795BF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5" y="247089"/>
            <a:ext cx="1315726" cy="4465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حمد بن راشد ومحمد بن زايد يتابعان التحضيرات النهائية والاستعدادات ...">
            <a:extLst>
              <a:ext uri="{FF2B5EF4-FFF2-40B4-BE49-F238E27FC236}">
                <a16:creationId xmlns:a16="http://schemas.microsoft.com/office/drawing/2014/main" id="{557CC8C4-43C3-4BD9-90D2-D729D8BAA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5" y="1098881"/>
            <a:ext cx="11388358" cy="5050540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واطنون ومقيمون يطلقون حملة “ملتزمون يا وطن” – رادار نيوز">
            <a:extLst>
              <a:ext uri="{FF2B5EF4-FFF2-40B4-BE49-F238E27FC236}">
                <a16:creationId xmlns:a16="http://schemas.microsoft.com/office/drawing/2014/main" id="{CBDB0820-B8D8-47A1-AB30-5A6E064C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203" y="1577420"/>
            <a:ext cx="2432944" cy="1207604"/>
          </a:xfrm>
          <a:prstGeom prst="flowChartConnector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x_-_النشيد_الوطني_لدولة_الإمارات_العربية_المتحدة_عيشى_بلادى_national_anthem_u_a_e">
            <a:hlinkClick r:id="" action="ppaction://media"/>
            <a:extLst>
              <a:ext uri="{FF2B5EF4-FFF2-40B4-BE49-F238E27FC236}">
                <a16:creationId xmlns:a16="http://schemas.microsoft.com/office/drawing/2014/main" id="{395FEFA9-B529-4CEE-8F42-95AC849C0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5245" y="5920820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D6DEF6-9F2B-4E82-87B6-3010B5B41EE2}"/>
              </a:ext>
            </a:extLst>
          </p:cNvPr>
          <p:cNvSpPr txBox="1"/>
          <p:nvPr/>
        </p:nvSpPr>
        <p:spPr>
          <a:xfrm>
            <a:off x="10270229" y="353767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400" b="1" dirty="0"/>
              <a:t>إعداد المعلمة: ناهد سعد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8458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pad clip art the cliparts - ClipartBarn">
            <a:extLst>
              <a:ext uri="{FF2B5EF4-FFF2-40B4-BE49-F238E27FC236}">
                <a16:creationId xmlns:a16="http://schemas.microsoft.com/office/drawing/2014/main" id="{C06DC331-BD3B-4D03-A37A-7E1AA90AA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5" y="0"/>
            <a:ext cx="11816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52CB26-7121-4555-918A-B2DA6E4DA000}"/>
              </a:ext>
            </a:extLst>
          </p:cNvPr>
          <p:cNvSpPr txBox="1"/>
          <p:nvPr/>
        </p:nvSpPr>
        <p:spPr>
          <a:xfrm>
            <a:off x="5410200" y="1056885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نواتج التعلم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49E76-0837-4592-8867-5ED522B386A0}"/>
              </a:ext>
            </a:extLst>
          </p:cNvPr>
          <p:cNvSpPr txBox="1"/>
          <p:nvPr/>
        </p:nvSpPr>
        <p:spPr>
          <a:xfrm>
            <a:off x="3581400" y="1575865"/>
            <a:ext cx="7584896" cy="1340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AE" sz="4800" b="1" dirty="0">
                <a:solidFill>
                  <a:srgbClr val="C00000"/>
                </a:solidFill>
              </a:rPr>
              <a:t>- أَنْ يَتَعَرَّف أَهَمِّية الصَّلاةِ في حَياتِه.</a:t>
            </a: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D936BEDA-422E-4301-94FC-0C42D8B9D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4700" y="2222268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4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90C2070-8414-44A2-B7FF-F917BC5BE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76200"/>
            <a:ext cx="1200311" cy="1698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8CC036-5914-4E54-A37A-0577192D0B08}"/>
              </a:ext>
            </a:extLst>
          </p:cNvPr>
          <p:cNvSpPr txBox="1"/>
          <p:nvPr/>
        </p:nvSpPr>
        <p:spPr>
          <a:xfrm>
            <a:off x="4774406" y="328866"/>
            <a:ext cx="2490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C00000"/>
                </a:solidFill>
              </a:rPr>
              <a:t>الصّلاة</a:t>
            </a:r>
            <a:endParaRPr lang="en-US" sz="6000" b="1" dirty="0">
              <a:solidFill>
                <a:srgbClr val="C0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7182CE-FD1A-42B8-9AD2-34075C5CEA43}"/>
              </a:ext>
            </a:extLst>
          </p:cNvPr>
          <p:cNvCxnSpPr/>
          <p:nvPr/>
        </p:nvCxnSpPr>
        <p:spPr>
          <a:xfrm>
            <a:off x="6019800" y="137160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B08A89-A67F-4648-951C-A58791FFAD30}"/>
              </a:ext>
            </a:extLst>
          </p:cNvPr>
          <p:cNvCxnSpPr>
            <a:cxnSpLocks/>
          </p:cNvCxnSpPr>
          <p:nvPr/>
        </p:nvCxnSpPr>
        <p:spPr>
          <a:xfrm>
            <a:off x="6019800" y="1828802"/>
            <a:ext cx="4495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3C9616-50F6-4626-A019-2AD5DC262BE2}"/>
              </a:ext>
            </a:extLst>
          </p:cNvPr>
          <p:cNvCxnSpPr/>
          <p:nvPr/>
        </p:nvCxnSpPr>
        <p:spPr>
          <a:xfrm>
            <a:off x="10515600" y="1828802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4BABD4-757B-4CBE-9C40-DFD6E00A078C}"/>
              </a:ext>
            </a:extLst>
          </p:cNvPr>
          <p:cNvGrpSpPr/>
          <p:nvPr/>
        </p:nvGrpSpPr>
        <p:grpSpPr>
          <a:xfrm>
            <a:off x="9029702" y="2705102"/>
            <a:ext cx="3162298" cy="3162298"/>
            <a:chOff x="8801102" y="2171700"/>
            <a:chExt cx="3162298" cy="316229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A7BFC6A-9763-4956-A90C-652762A9FBD9}"/>
                </a:ext>
              </a:extLst>
            </p:cNvPr>
            <p:cNvSpPr/>
            <p:nvPr/>
          </p:nvSpPr>
          <p:spPr>
            <a:xfrm>
              <a:off x="8801102" y="2171700"/>
              <a:ext cx="3162298" cy="316229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4F49E0-933D-4B19-A096-B17A58D308E2}"/>
                </a:ext>
              </a:extLst>
            </p:cNvPr>
            <p:cNvSpPr txBox="1"/>
            <p:nvPr/>
          </p:nvSpPr>
          <p:spPr>
            <a:xfrm>
              <a:off x="8920164" y="2695574"/>
              <a:ext cx="292417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6000" b="1" dirty="0"/>
                <a:t>صِلة بَيْنَ الْعَبْدِ وَرَبَّه.</a:t>
              </a:r>
              <a:endParaRPr lang="en-US" sz="6000" b="1" dirty="0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C85281-A6A7-40A2-9A54-8A4906E917BA}"/>
              </a:ext>
            </a:extLst>
          </p:cNvPr>
          <p:cNvCxnSpPr/>
          <p:nvPr/>
        </p:nvCxnSpPr>
        <p:spPr>
          <a:xfrm>
            <a:off x="6019800" y="1828802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4B896E-23D5-4D04-A213-E642C8A28E9C}"/>
              </a:ext>
            </a:extLst>
          </p:cNvPr>
          <p:cNvGrpSpPr/>
          <p:nvPr/>
        </p:nvGrpSpPr>
        <p:grpSpPr>
          <a:xfrm>
            <a:off x="4495801" y="2639080"/>
            <a:ext cx="3162298" cy="3162298"/>
            <a:chOff x="8801102" y="2105678"/>
            <a:chExt cx="3162298" cy="31622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E5B35B8-80FD-4DBF-B0A8-052E4801E7E6}"/>
                </a:ext>
              </a:extLst>
            </p:cNvPr>
            <p:cNvSpPr/>
            <p:nvPr/>
          </p:nvSpPr>
          <p:spPr>
            <a:xfrm>
              <a:off x="8801102" y="2105678"/>
              <a:ext cx="3162298" cy="316229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dirty="0"/>
                <a:t>ئ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84799B-2F8B-452B-B2A0-BCA95E4DE360}"/>
                </a:ext>
              </a:extLst>
            </p:cNvPr>
            <p:cNvSpPr txBox="1"/>
            <p:nvPr/>
          </p:nvSpPr>
          <p:spPr>
            <a:xfrm>
              <a:off x="8801102" y="2729565"/>
              <a:ext cx="292417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6000" b="1" dirty="0"/>
                <a:t>فُرِضَتْ في السّماء.</a:t>
              </a:r>
              <a:endParaRPr lang="en-US" sz="6000" b="1" dirty="0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68C5F2-ED93-4A59-9893-95AC7191ED4F}"/>
              </a:ext>
            </a:extLst>
          </p:cNvPr>
          <p:cNvCxnSpPr>
            <a:cxnSpLocks/>
          </p:cNvCxnSpPr>
          <p:nvPr/>
        </p:nvCxnSpPr>
        <p:spPr>
          <a:xfrm>
            <a:off x="1752600" y="1828802"/>
            <a:ext cx="426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98DE81D-B7C9-43C9-835D-D6D02C012F45}"/>
              </a:ext>
            </a:extLst>
          </p:cNvPr>
          <p:cNvCxnSpPr/>
          <p:nvPr/>
        </p:nvCxnSpPr>
        <p:spPr>
          <a:xfrm>
            <a:off x="1747837" y="1828802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BBACD9-E19A-4D02-9DA1-2ABBE8B28F54}"/>
              </a:ext>
            </a:extLst>
          </p:cNvPr>
          <p:cNvGrpSpPr/>
          <p:nvPr/>
        </p:nvGrpSpPr>
        <p:grpSpPr>
          <a:xfrm>
            <a:off x="361952" y="2617323"/>
            <a:ext cx="3162298" cy="3162298"/>
            <a:chOff x="8801102" y="2171700"/>
            <a:chExt cx="3162298" cy="316229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599FE33-B418-4475-87D5-706004A6B2A8}"/>
                </a:ext>
              </a:extLst>
            </p:cNvPr>
            <p:cNvSpPr/>
            <p:nvPr/>
          </p:nvSpPr>
          <p:spPr>
            <a:xfrm>
              <a:off x="8801102" y="2171700"/>
              <a:ext cx="3162298" cy="316229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C1D1E1-EFE3-442E-851B-1FD6CD0C527B}"/>
                </a:ext>
              </a:extLst>
            </p:cNvPr>
            <p:cNvSpPr txBox="1"/>
            <p:nvPr/>
          </p:nvSpPr>
          <p:spPr>
            <a:xfrm>
              <a:off x="8920164" y="2695574"/>
              <a:ext cx="292417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800" b="1" dirty="0"/>
                <a:t>الرُّكْنُ الثّاني مِنْ أَرْكان الإِسْلام.</a:t>
              </a:r>
              <a:endParaRPr lang="en-US" sz="4800" b="1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BF57CE8-6813-4761-9F80-10B27E22D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617039" y="0"/>
            <a:ext cx="1200311" cy="169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0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90C2070-8414-44A2-B7FF-F917BC5BE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089" y="76200"/>
            <a:ext cx="1200311" cy="1698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8CC036-5914-4E54-A37A-0577192D0B08}"/>
              </a:ext>
            </a:extLst>
          </p:cNvPr>
          <p:cNvSpPr txBox="1"/>
          <p:nvPr/>
        </p:nvSpPr>
        <p:spPr>
          <a:xfrm>
            <a:off x="4164809" y="328866"/>
            <a:ext cx="3378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rgbClr val="C00000"/>
                </a:solidFill>
              </a:rPr>
              <a:t>فَوائد الصّلاة</a:t>
            </a:r>
            <a:endParaRPr lang="en-US" sz="6000" b="1" dirty="0">
              <a:solidFill>
                <a:srgbClr val="C0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7182CE-FD1A-42B8-9AD2-34075C5CEA43}"/>
              </a:ext>
            </a:extLst>
          </p:cNvPr>
          <p:cNvCxnSpPr/>
          <p:nvPr/>
        </p:nvCxnSpPr>
        <p:spPr>
          <a:xfrm>
            <a:off x="5867400" y="137160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B08A89-A67F-4648-951C-A58791FFAD30}"/>
              </a:ext>
            </a:extLst>
          </p:cNvPr>
          <p:cNvCxnSpPr>
            <a:cxnSpLocks/>
          </p:cNvCxnSpPr>
          <p:nvPr/>
        </p:nvCxnSpPr>
        <p:spPr>
          <a:xfrm>
            <a:off x="5867398" y="1828802"/>
            <a:ext cx="46482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3C9616-50F6-4626-A019-2AD5DC262BE2}"/>
              </a:ext>
            </a:extLst>
          </p:cNvPr>
          <p:cNvCxnSpPr/>
          <p:nvPr/>
        </p:nvCxnSpPr>
        <p:spPr>
          <a:xfrm>
            <a:off x="10515600" y="1828802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4BABD4-757B-4CBE-9C40-DFD6E00A078C}"/>
              </a:ext>
            </a:extLst>
          </p:cNvPr>
          <p:cNvGrpSpPr/>
          <p:nvPr/>
        </p:nvGrpSpPr>
        <p:grpSpPr>
          <a:xfrm>
            <a:off x="9220200" y="2705103"/>
            <a:ext cx="2819398" cy="2819398"/>
            <a:chOff x="8801102" y="2171700"/>
            <a:chExt cx="3162298" cy="316229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A7BFC6A-9763-4956-A90C-652762A9FBD9}"/>
                </a:ext>
              </a:extLst>
            </p:cNvPr>
            <p:cNvSpPr/>
            <p:nvPr/>
          </p:nvSpPr>
          <p:spPr>
            <a:xfrm>
              <a:off x="8801102" y="2171700"/>
              <a:ext cx="3162298" cy="316229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4F49E0-933D-4B19-A096-B17A58D308E2}"/>
                </a:ext>
              </a:extLst>
            </p:cNvPr>
            <p:cNvSpPr txBox="1"/>
            <p:nvPr/>
          </p:nvSpPr>
          <p:spPr>
            <a:xfrm>
              <a:off x="8801102" y="2942001"/>
              <a:ext cx="2924174" cy="162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400" b="1" dirty="0"/>
                <a:t>يَشْعُرُ بالرّاحة وَالاطْمئنان.</a:t>
              </a:r>
              <a:endParaRPr lang="en-US" sz="4400" b="1" dirty="0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C85281-A6A7-40A2-9A54-8A4906E917BA}"/>
              </a:ext>
            </a:extLst>
          </p:cNvPr>
          <p:cNvCxnSpPr>
            <a:cxnSpLocks/>
          </p:cNvCxnSpPr>
          <p:nvPr/>
        </p:nvCxnSpPr>
        <p:spPr>
          <a:xfrm>
            <a:off x="7610555" y="1828802"/>
            <a:ext cx="0" cy="1295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68C5F2-ED93-4A59-9893-95AC7191ED4F}"/>
              </a:ext>
            </a:extLst>
          </p:cNvPr>
          <p:cNvCxnSpPr>
            <a:cxnSpLocks/>
          </p:cNvCxnSpPr>
          <p:nvPr/>
        </p:nvCxnSpPr>
        <p:spPr>
          <a:xfrm>
            <a:off x="1371600" y="1828802"/>
            <a:ext cx="44957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98DE81D-B7C9-43C9-835D-D6D02C012F45}"/>
              </a:ext>
            </a:extLst>
          </p:cNvPr>
          <p:cNvCxnSpPr>
            <a:cxnSpLocks/>
          </p:cNvCxnSpPr>
          <p:nvPr/>
        </p:nvCxnSpPr>
        <p:spPr>
          <a:xfrm>
            <a:off x="1371600" y="1828802"/>
            <a:ext cx="0" cy="1295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2BF57CE8-6813-4761-9F80-10B27E22D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95600" y="0"/>
            <a:ext cx="1200311" cy="169845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3273535-FB92-45FB-A726-3090BA6D6BDF}"/>
              </a:ext>
            </a:extLst>
          </p:cNvPr>
          <p:cNvCxnSpPr/>
          <p:nvPr/>
        </p:nvCxnSpPr>
        <p:spPr>
          <a:xfrm>
            <a:off x="4188699" y="1828802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81138B-F1A5-432C-A950-07B9C3B2A131}"/>
              </a:ext>
            </a:extLst>
          </p:cNvPr>
          <p:cNvGrpSpPr/>
          <p:nvPr/>
        </p:nvGrpSpPr>
        <p:grpSpPr>
          <a:xfrm>
            <a:off x="6172202" y="3505200"/>
            <a:ext cx="2819398" cy="2819398"/>
            <a:chOff x="8801102" y="2171700"/>
            <a:chExt cx="3162298" cy="316229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73B893-B9E8-4754-A684-09EBD70979C4}"/>
                </a:ext>
              </a:extLst>
            </p:cNvPr>
            <p:cNvSpPr/>
            <p:nvPr/>
          </p:nvSpPr>
          <p:spPr>
            <a:xfrm>
              <a:off x="8801102" y="2171700"/>
              <a:ext cx="3162298" cy="316229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C3847A-DE77-4FF0-B3C6-C1318D6DE40C}"/>
                </a:ext>
              </a:extLst>
            </p:cNvPr>
            <p:cNvSpPr txBox="1"/>
            <p:nvPr/>
          </p:nvSpPr>
          <p:spPr>
            <a:xfrm>
              <a:off x="8801102" y="3188965"/>
              <a:ext cx="2924174" cy="863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400" b="1" dirty="0"/>
                <a:t>يُحِبُّ الْخَيرْ</a:t>
              </a:r>
              <a:endParaRPr lang="en-US" sz="4400" b="1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0C4A73-02A1-4FBC-B7AA-3025F239DDBA}"/>
              </a:ext>
            </a:extLst>
          </p:cNvPr>
          <p:cNvGrpSpPr/>
          <p:nvPr/>
        </p:nvGrpSpPr>
        <p:grpSpPr>
          <a:xfrm>
            <a:off x="3048000" y="2762254"/>
            <a:ext cx="2819398" cy="2819398"/>
            <a:chOff x="8801102" y="2171700"/>
            <a:chExt cx="3162298" cy="316229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2EF05BE-33BF-4655-81BF-25172F77DFD7}"/>
                </a:ext>
              </a:extLst>
            </p:cNvPr>
            <p:cNvSpPr/>
            <p:nvPr/>
          </p:nvSpPr>
          <p:spPr>
            <a:xfrm>
              <a:off x="8801102" y="2171700"/>
              <a:ext cx="3162298" cy="316229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3508A5B-B0A9-4A6D-AF75-94FFAF71CE24}"/>
                </a:ext>
              </a:extLst>
            </p:cNvPr>
            <p:cNvSpPr txBox="1"/>
            <p:nvPr/>
          </p:nvSpPr>
          <p:spPr>
            <a:xfrm>
              <a:off x="8801102" y="3338529"/>
              <a:ext cx="2924174" cy="863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400" b="1" dirty="0"/>
                <a:t>يَكْرَهُ الشّر.</a:t>
              </a:r>
              <a:endParaRPr lang="en-US" sz="4400" b="1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BCC529-EE2C-46B4-9A09-B42B183E44F0}"/>
              </a:ext>
            </a:extLst>
          </p:cNvPr>
          <p:cNvGrpSpPr/>
          <p:nvPr/>
        </p:nvGrpSpPr>
        <p:grpSpPr>
          <a:xfrm>
            <a:off x="76202" y="3581400"/>
            <a:ext cx="2819398" cy="2819398"/>
            <a:chOff x="8801102" y="2171700"/>
            <a:chExt cx="3162298" cy="316229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3577A34-DD0C-446F-9812-52C657422A6B}"/>
                </a:ext>
              </a:extLst>
            </p:cNvPr>
            <p:cNvSpPr/>
            <p:nvPr/>
          </p:nvSpPr>
          <p:spPr>
            <a:xfrm>
              <a:off x="8801102" y="2171700"/>
              <a:ext cx="3162298" cy="31622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AAEF96A-22C0-43AE-A165-6443F46C55D4}"/>
                </a:ext>
              </a:extLst>
            </p:cNvPr>
            <p:cNvSpPr txBox="1"/>
            <p:nvPr/>
          </p:nvSpPr>
          <p:spPr>
            <a:xfrm>
              <a:off x="8801102" y="3188965"/>
              <a:ext cx="2924174" cy="863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400" b="1" dirty="0"/>
                <a:t>يُحِبُّهُ الله</a:t>
              </a:r>
              <a:endParaRPr lang="en-US" sz="4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151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A716CA-9EC8-4784-BFEB-50C8E19A2A07}"/>
              </a:ext>
            </a:extLst>
          </p:cNvPr>
          <p:cNvGrpSpPr/>
          <p:nvPr/>
        </p:nvGrpSpPr>
        <p:grpSpPr>
          <a:xfrm>
            <a:off x="-152400" y="4281172"/>
            <a:ext cx="11833397" cy="2043428"/>
            <a:chOff x="-152400" y="4281172"/>
            <a:chExt cx="11833397" cy="204342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89475E-9D4D-4158-9116-281AF8E8138B}"/>
                </a:ext>
              </a:extLst>
            </p:cNvPr>
            <p:cNvSpPr/>
            <p:nvPr/>
          </p:nvSpPr>
          <p:spPr>
            <a:xfrm>
              <a:off x="296116" y="4544491"/>
              <a:ext cx="11384881" cy="1600200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8" name="Picture 4" descr="Muslim Children And Empty Board Stock Vector - Illustration of background,  cartoon: 123952106">
              <a:extLst>
                <a:ext uri="{FF2B5EF4-FFF2-40B4-BE49-F238E27FC236}">
                  <a16:creationId xmlns:a16="http://schemas.microsoft.com/office/drawing/2014/main" id="{FB5353C2-F9DE-4C64-B548-AC28EF221E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68" b="47500" l="55000" r="95000">
                          <a14:foregroundMark x1="71846" y1="25089" x2="75231" y2="25625"/>
                          <a14:foregroundMark x1="82154" y1="24018" x2="83769" y2="25893"/>
                          <a14:foregroundMark x1="73923" y1="21696" x2="74385" y2="27232"/>
                          <a14:foregroundMark x1="72231" y1="24018" x2="75615" y2="21161"/>
                          <a14:foregroundMark x1="83000" y1="26964" x2="81308" y2="20625"/>
                          <a14:foregroundMark x1="84000" y1="29554" x2="81692" y2="17411"/>
                          <a14:foregroundMark x1="82538" y1="31696" x2="78000" y2="13036"/>
                          <a14:foregroundMark x1="78000" y1="13036" x2="77923" y2="12946"/>
                          <a14:foregroundMark x1="76231" y1="2946" x2="77308" y2="7411"/>
                          <a14:foregroundMark x1="75231" y1="13750" x2="70154" y2="27232"/>
                          <a14:foregroundMark x1="60538" y1="46696" x2="61538" y2="46429"/>
                          <a14:foregroundMark x1="86769" y1="47500" x2="86769" y2="47500"/>
                          <a14:foregroundMark x1="84462" y1="23214" x2="74769" y2="36964"/>
                          <a14:foregroundMark x1="60308" y1="47500" x2="60308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716" b="49511"/>
            <a:stretch/>
          </p:blipFill>
          <p:spPr bwMode="auto">
            <a:xfrm>
              <a:off x="-152400" y="4281172"/>
              <a:ext cx="2635757" cy="2043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7A71F7-8EA7-410D-8FBE-C165823A0C48}"/>
              </a:ext>
            </a:extLst>
          </p:cNvPr>
          <p:cNvGrpSpPr/>
          <p:nvPr/>
        </p:nvGrpSpPr>
        <p:grpSpPr>
          <a:xfrm>
            <a:off x="-228600" y="228600"/>
            <a:ext cx="11918281" cy="2297032"/>
            <a:chOff x="-228600" y="228600"/>
            <a:chExt cx="11918281" cy="22970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7400F5-958E-4A98-8764-E847D44A77FF}"/>
                </a:ext>
              </a:extLst>
            </p:cNvPr>
            <p:cNvSpPr/>
            <p:nvPr/>
          </p:nvSpPr>
          <p:spPr>
            <a:xfrm>
              <a:off x="304800" y="762000"/>
              <a:ext cx="11384881" cy="1600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2" descr="Children Muslim Stock Illustrations – 3,354 Children Muslim Stock  Illustrations, Vectors &amp; Clipart - Dreamstime">
              <a:extLst>
                <a:ext uri="{FF2B5EF4-FFF2-40B4-BE49-F238E27FC236}">
                  <a16:creationId xmlns:a16="http://schemas.microsoft.com/office/drawing/2014/main" id="{DA15B7AE-90C1-4E38-AA68-7725663E53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89" b="24889" l="4147" r="39785">
                          <a14:foregroundMark x1="20430" y1="11778" x2="19508" y2="14667"/>
                          <a14:foregroundMark x1="14747" y1="10222" x2="14132" y2="14222"/>
                          <a14:foregroundMark x1="14132" y1="14222" x2="13825" y2="14667"/>
                          <a14:foregroundMark x1="12596" y1="12222" x2="13671" y2="10333"/>
                          <a14:foregroundMark x1="18433" y1="13333" x2="17512" y2="8444"/>
                          <a14:foregroundMark x1="17512" y1="2778" x2="25346" y2="3111"/>
                          <a14:foregroundMark x1="25192" y1="3111" x2="20737" y2="1889"/>
                          <a14:foregroundMark x1="29800" y1="24111" x2="14900" y2="24111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6" t="243" r="55639" b="72272"/>
            <a:stretch/>
          </p:blipFill>
          <p:spPr bwMode="auto">
            <a:xfrm flipH="1">
              <a:off x="-228600" y="228600"/>
              <a:ext cx="3052611" cy="2297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A40E25-F48F-45CC-B025-FAC90247B400}"/>
              </a:ext>
            </a:extLst>
          </p:cNvPr>
          <p:cNvGrpSpPr/>
          <p:nvPr/>
        </p:nvGrpSpPr>
        <p:grpSpPr>
          <a:xfrm>
            <a:off x="304800" y="2401761"/>
            <a:ext cx="11384881" cy="2398840"/>
            <a:chOff x="304800" y="2401761"/>
            <a:chExt cx="11384881" cy="23988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36BB70-720C-40C0-B3F5-CD9D8DD61674}"/>
                </a:ext>
              </a:extLst>
            </p:cNvPr>
            <p:cNvSpPr/>
            <p:nvPr/>
          </p:nvSpPr>
          <p:spPr>
            <a:xfrm>
              <a:off x="304800" y="2667000"/>
              <a:ext cx="11384881" cy="1600200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2" descr="Children Muslim Stock Illustrations – 3,354 Children Muslim Stock  Illustrations, Vectors &amp; Clipart - Dreamstime">
              <a:extLst>
                <a:ext uri="{FF2B5EF4-FFF2-40B4-BE49-F238E27FC236}">
                  <a16:creationId xmlns:a16="http://schemas.microsoft.com/office/drawing/2014/main" id="{FC84B3C6-C77E-40B5-92C9-630902A103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222" b="94889" l="55607" r="94931">
                          <a14:foregroundMark x1="78187" y1="55222" x2="93548" y2="55222"/>
                          <a14:foregroundMark x1="93702" y1="55778" x2="94470" y2="57111"/>
                          <a14:foregroundMark x1="92166" y1="52778" x2="85714" y2="52222"/>
                          <a14:foregroundMark x1="85714" y1="52222" x2="83564" y2="52556"/>
                          <a14:backgroundMark x1="62212" y1="73667" x2="68510" y2="84222"/>
                          <a14:backgroundMark x1="90783" y1="87222" x2="93702" y2="88778"/>
                          <a14:backgroundMark x1="93702" y1="91444" x2="94163" y2="79778"/>
                          <a14:backgroundMark x1="88172" y1="75222" x2="88172" y2="75222"/>
                          <a14:backgroundMark x1="88172" y1="75000" x2="88172" y2="7500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7" t="49323" r="1" b="15957"/>
            <a:stretch/>
          </p:blipFill>
          <p:spPr bwMode="auto">
            <a:xfrm>
              <a:off x="7848600" y="2401761"/>
              <a:ext cx="3052611" cy="2398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569F8AA-4A5A-45C4-86E0-00E6675C429A}"/>
              </a:ext>
            </a:extLst>
          </p:cNvPr>
          <p:cNvSpPr/>
          <p:nvPr/>
        </p:nvSpPr>
        <p:spPr>
          <a:xfrm flipH="1">
            <a:off x="8305800" y="117681"/>
            <a:ext cx="3886200" cy="523220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AE" sz="3200" b="1" dirty="0">
                <a:solidFill>
                  <a:schemeClr val="tx1"/>
                </a:solidFill>
              </a:rPr>
              <a:t>أجب عن الأسئلة التالية: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F8295-3E84-49F7-ABD4-0D6DD3AC1E07}"/>
              </a:ext>
            </a:extLst>
          </p:cNvPr>
          <p:cNvSpPr txBox="1"/>
          <p:nvPr/>
        </p:nvSpPr>
        <p:spPr>
          <a:xfrm>
            <a:off x="2667000" y="1159199"/>
            <a:ext cx="8955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400" b="1" dirty="0">
                <a:solidFill>
                  <a:srgbClr val="FF0000"/>
                </a:solidFill>
              </a:rPr>
              <a:t>- اكْتب عَلى سَبّورتك فائِدَة مِنْ فَوائد الصّلاة.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D57D1-5D60-435A-9E88-D1C7586EFF21}"/>
              </a:ext>
            </a:extLst>
          </p:cNvPr>
          <p:cNvSpPr txBox="1"/>
          <p:nvPr/>
        </p:nvSpPr>
        <p:spPr>
          <a:xfrm>
            <a:off x="3250354" y="3023432"/>
            <a:ext cx="5691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800" b="1" dirty="0">
                <a:solidFill>
                  <a:srgbClr val="FFC000"/>
                </a:solidFill>
              </a:rPr>
              <a:t>- أَيْنَ فُرِضَت الصّلاة؟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F0AAE-4AA7-4DA0-B752-2CD24115A908}"/>
              </a:ext>
            </a:extLst>
          </p:cNvPr>
          <p:cNvSpPr txBox="1"/>
          <p:nvPr/>
        </p:nvSpPr>
        <p:spPr>
          <a:xfrm>
            <a:off x="2567501" y="4830637"/>
            <a:ext cx="7681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>
                <a:solidFill>
                  <a:srgbClr val="00B050"/>
                </a:solidFill>
              </a:rPr>
              <a:t>- الصّلاة هيَ الرّكْن ...... مِنْ أَرْكان الْإِسْلام.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9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pad clip art the cliparts - ClipartBarn">
            <a:extLst>
              <a:ext uri="{FF2B5EF4-FFF2-40B4-BE49-F238E27FC236}">
                <a16:creationId xmlns:a16="http://schemas.microsoft.com/office/drawing/2014/main" id="{C06DC331-BD3B-4D03-A37A-7E1AA90AA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5" y="0"/>
            <a:ext cx="11816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52CB26-7121-4555-918A-B2DA6E4DA000}"/>
              </a:ext>
            </a:extLst>
          </p:cNvPr>
          <p:cNvSpPr txBox="1"/>
          <p:nvPr/>
        </p:nvSpPr>
        <p:spPr>
          <a:xfrm>
            <a:off x="5410200" y="1056885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نواتج التعلم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49E76-0837-4592-8867-5ED522B386A0}"/>
              </a:ext>
            </a:extLst>
          </p:cNvPr>
          <p:cNvSpPr txBox="1"/>
          <p:nvPr/>
        </p:nvSpPr>
        <p:spPr>
          <a:xfrm>
            <a:off x="3581400" y="1575865"/>
            <a:ext cx="7584896" cy="1340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AE" sz="4800" b="1" dirty="0">
                <a:solidFill>
                  <a:srgbClr val="C00000"/>
                </a:solidFill>
              </a:rPr>
              <a:t>- أَنْ يَتَعَرَّف أَهَمِّية الصَّلاةِ في حَياتِه.</a:t>
            </a: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D936BEDA-422E-4301-94FC-0C42D8B9D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4700" y="2222268"/>
            <a:ext cx="533400" cy="533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204AEF-F464-4AE4-90E5-1224DFF403D1}"/>
              </a:ext>
            </a:extLst>
          </p:cNvPr>
          <p:cNvSpPr txBox="1"/>
          <p:nvPr/>
        </p:nvSpPr>
        <p:spPr>
          <a:xfrm>
            <a:off x="538162" y="2880740"/>
            <a:ext cx="10632896" cy="1340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AE" sz="4800" b="1" dirty="0">
                <a:solidFill>
                  <a:srgbClr val="C00000"/>
                </a:solidFill>
              </a:rPr>
              <a:t>- أَنْ يَسْتَخْلِص صِفَة الصّلاة الصّحيحة.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5FD6E8E0-4E29-45F7-9113-49644EB42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2762" y="3683532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3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908DDB-9672-410A-A469-725F3E335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4368"/>
            <a:ext cx="4267199" cy="6555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44BA75-2D60-4581-94D9-092C6CBEA682}"/>
              </a:ext>
            </a:extLst>
          </p:cNvPr>
          <p:cNvSpPr txBox="1"/>
          <p:nvPr/>
        </p:nvSpPr>
        <p:spPr>
          <a:xfrm>
            <a:off x="5334000" y="1613118"/>
            <a:ext cx="542357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1500" b="1" dirty="0"/>
              <a:t>هيا نتعلم كيف نُصَلّي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2641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5600" y="29587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5400" b="1" dirty="0">
                <a:solidFill>
                  <a:srgbClr val="0070C0"/>
                </a:solidFill>
              </a:rPr>
              <a:t>أُحْسِنُ الْوُضوء 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" b="20089" l="1793" r="29379">
                        <a14:foregroundMark x1="12138" y1="6489" x2="8000" y2="6578"/>
                        <a14:foregroundMark x1="23310" y1="7467" x2="20552" y2="8711"/>
                        <a14:foregroundMark x1="13517" y1="12356" x2="11103" y2="1457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98" t="1449" r="71113" b="80287"/>
          <a:stretch/>
        </p:blipFill>
        <p:spPr>
          <a:xfrm>
            <a:off x="1328057" y="1466866"/>
            <a:ext cx="9535886" cy="5095264"/>
          </a:xfrm>
          <a:prstGeom prst="round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Flowing water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9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01600" y="4648200"/>
            <a:ext cx="609600" cy="609600"/>
          </a:xfrm>
          <a:prstGeom prst="rect">
            <a:avLst/>
          </a:prstGeom>
        </p:spPr>
      </p:pic>
      <p:pic>
        <p:nvPicPr>
          <p:cNvPr id="5" name="Graphic 4" descr="Line arrow: Counter-clockwise curve outline">
            <a:extLst>
              <a:ext uri="{FF2B5EF4-FFF2-40B4-BE49-F238E27FC236}">
                <a16:creationId xmlns:a16="http://schemas.microsoft.com/office/drawing/2014/main" id="{CD5609BF-071C-4404-AEDB-271AFBEC0F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005153" flipH="1">
            <a:off x="1285752" y="1001578"/>
            <a:ext cx="1238381" cy="930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69526E-7A39-4545-99CE-53DEEEBADC8B}"/>
              </a:ext>
            </a:extLst>
          </p:cNvPr>
          <p:cNvSpPr txBox="1"/>
          <p:nvPr/>
        </p:nvSpPr>
        <p:spPr>
          <a:xfrm>
            <a:off x="1676400" y="295870"/>
            <a:ext cx="5423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/>
              <a:t>ماذا نَعْني بِإحْسانِ الْوضوء؟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2861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199" y="76200"/>
            <a:ext cx="4038600" cy="1645860"/>
          </a:xfrm>
          <a:prstGeom prst="rect">
            <a:avLst/>
          </a:prstGeom>
        </p:spPr>
      </p:pic>
      <p:pic>
        <p:nvPicPr>
          <p:cNvPr id="5" name="Picture 2" descr="C:\Users\User\Documents\img20091214_11383786.jpg"/>
          <p:cNvPicPr>
            <a:picLocks noChangeAspect="1" noChangeArrowheads="1"/>
          </p:cNvPicPr>
          <p:nvPr/>
        </p:nvPicPr>
        <p:blipFill rotWithShape="1">
          <a:blip r:embed="rId7"/>
          <a:srcRect l="64842" t="14082" r="20935" b="68449"/>
          <a:stretch/>
        </p:blipFill>
        <p:spPr bwMode="auto">
          <a:xfrm rot="10800000">
            <a:off x="1219199" y="1909029"/>
            <a:ext cx="4038600" cy="31980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28252" y="3685192"/>
            <a:ext cx="5080686" cy="1446550"/>
          </a:xfrm>
          <a:prstGeom prst="leftArrowCallout">
            <a:avLst>
              <a:gd name="adj1" fmla="val 24363"/>
              <a:gd name="adj2" fmla="val 25000"/>
              <a:gd name="adj3" fmla="val 25000"/>
              <a:gd name="adj4" fmla="val 87443"/>
            </a:avLst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>
                <a:solidFill>
                  <a:srgbClr val="0070C0"/>
                </a:solidFill>
              </a:rPr>
              <a:t>أُكَبّر تكبيرةُ الإِحْرام </a:t>
            </a:r>
          </a:p>
          <a:p>
            <a:pPr algn="ctr" rtl="1"/>
            <a:r>
              <a:rPr lang="ar-AE" sz="4400" b="1" dirty="0">
                <a:solidFill>
                  <a:srgbClr val="0070C0"/>
                </a:solidFill>
              </a:rPr>
              <a:t>(اللهُ أَكْبَرُ)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0" y="152400"/>
            <a:ext cx="5105400" cy="1569660"/>
          </a:xfrm>
          <a:prstGeom prst="leftArrowCallout">
            <a:avLst>
              <a:gd name="adj1" fmla="val 24363"/>
              <a:gd name="adj2" fmla="val 25000"/>
              <a:gd name="adj3" fmla="val 25000"/>
              <a:gd name="adj4" fmla="val 87443"/>
            </a:avLst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ar-AE" sz="4800" b="1" dirty="0">
                <a:solidFill>
                  <a:srgbClr val="FF0000"/>
                </a:solidFill>
              </a:rPr>
              <a:t>أَوّلًا: </a:t>
            </a:r>
          </a:p>
          <a:p>
            <a:pPr algn="ctr" rtl="1"/>
            <a:r>
              <a:rPr lang="ar-AE" sz="4800" b="1" dirty="0">
                <a:solidFill>
                  <a:srgbClr val="0070C0"/>
                </a:solidFill>
              </a:rPr>
              <a:t>النّيةُ واسْتَقْبال الْقِبْلة 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8252" y="1984176"/>
            <a:ext cx="5080686" cy="1446550"/>
          </a:xfrm>
          <a:prstGeom prst="leftArrowCallout">
            <a:avLst>
              <a:gd name="adj1" fmla="val 24363"/>
              <a:gd name="adj2" fmla="val 25000"/>
              <a:gd name="adj3" fmla="val 25000"/>
              <a:gd name="adj4" fmla="val 87443"/>
            </a:avLst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>
                <a:solidFill>
                  <a:srgbClr val="0070C0"/>
                </a:solidFill>
              </a:rPr>
              <a:t>أَرْفَعُ يَدَيَّ بِمحاذاة أُذُني وَمنكبي</a:t>
            </a:r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8" name="أولا">
            <a:hlinkClick r:id="" action="ppaction://media"/>
            <a:extLst>
              <a:ext uri="{FF2B5EF4-FFF2-40B4-BE49-F238E27FC236}">
                <a16:creationId xmlns:a16="http://schemas.microsoft.com/office/drawing/2014/main" id="{543096B3-E41C-46E6-B70A-0805F3743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635" y="221455"/>
            <a:ext cx="609600" cy="609600"/>
          </a:xfrm>
          <a:prstGeom prst="rect">
            <a:avLst/>
          </a:prstGeom>
        </p:spPr>
      </p:pic>
      <p:pic>
        <p:nvPicPr>
          <p:cNvPr id="11" name="Clapping Sound Effects (1)">
            <a:hlinkClick r:id="" action="ppaction://media"/>
            <a:extLst>
              <a:ext uri="{FF2B5EF4-FFF2-40B4-BE49-F238E27FC236}">
                <a16:creationId xmlns:a16="http://schemas.microsoft.com/office/drawing/2014/main" id="{F2485CE5-06F7-4439-881B-264C2EBAA7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03" end="1484.041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74636" y="458708"/>
            <a:ext cx="358775" cy="358775"/>
          </a:xfrm>
          <a:prstGeom prst="rect">
            <a:avLst/>
          </a:prstGeom>
        </p:spPr>
      </p:pic>
      <p:pic>
        <p:nvPicPr>
          <p:cNvPr id="12" name="Picture 2" descr="Clapping hands | Hand clipart, Clip art, Finger music">
            <a:extLst>
              <a:ext uri="{FF2B5EF4-FFF2-40B4-BE49-F238E27FC236}">
                <a16:creationId xmlns:a16="http://schemas.microsoft.com/office/drawing/2014/main" id="{BC527D2E-CF71-4FBE-8937-0A95AFEB7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582" y="128789"/>
            <a:ext cx="948481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29176A-07B5-4EBC-A097-C22B7CE56837}"/>
              </a:ext>
            </a:extLst>
          </p:cNvPr>
          <p:cNvSpPr txBox="1"/>
          <p:nvPr/>
        </p:nvSpPr>
        <p:spPr>
          <a:xfrm>
            <a:off x="3048000" y="54102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ما هي قِبْلَةُ الْمُسْلِمين؟</a:t>
            </a:r>
            <a:endParaRPr lang="en-US" sz="4800" b="1" dirty="0"/>
          </a:p>
        </p:txBody>
      </p:sp>
      <p:pic>
        <p:nvPicPr>
          <p:cNvPr id="2050" name="Picture 2" descr="Free Question Mark Gif, Download Free Clip Art, Free Clip Art on Clipart  Library">
            <a:extLst>
              <a:ext uri="{FF2B5EF4-FFF2-40B4-BE49-F238E27FC236}">
                <a16:creationId xmlns:a16="http://schemas.microsoft.com/office/drawing/2014/main" id="{097605D1-91C9-4F50-B0BC-0F206CAC4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281361"/>
            <a:ext cx="1066800" cy="108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84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3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999" y="762000"/>
            <a:ext cx="6100819" cy="1446550"/>
          </a:xfrm>
          <a:prstGeom prst="leftArrowCallout">
            <a:avLst>
              <a:gd name="adj1" fmla="val 24363"/>
              <a:gd name="adj2" fmla="val 25000"/>
              <a:gd name="adj3" fmla="val 25000"/>
              <a:gd name="adj4" fmla="val 87443"/>
            </a:avLst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>
                <a:solidFill>
                  <a:srgbClr val="0070C0"/>
                </a:solidFill>
              </a:rPr>
              <a:t>أَضّعُ يَدَي الْيُمنى على الْيُسْرى على صَدري</a:t>
            </a:r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7" name="Picture 2" descr="C:\Users\User\Documents\img20091214_11383786.jpg"/>
          <p:cNvPicPr>
            <a:picLocks noChangeAspect="1" noChangeArrowheads="1"/>
          </p:cNvPicPr>
          <p:nvPr/>
        </p:nvPicPr>
        <p:blipFill rotWithShape="1">
          <a:blip r:embed="rId6"/>
          <a:srcRect l="37013" t="14082" r="49382" b="67825"/>
          <a:stretch/>
        </p:blipFill>
        <p:spPr bwMode="auto">
          <a:xfrm rot="10800000">
            <a:off x="1371600" y="152400"/>
            <a:ext cx="4038600" cy="2514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14999" y="3400218"/>
            <a:ext cx="6071286" cy="923330"/>
          </a:xfrm>
          <a:prstGeom prst="leftArrowCallout">
            <a:avLst>
              <a:gd name="adj1" fmla="val 24363"/>
              <a:gd name="adj2" fmla="val 25000"/>
              <a:gd name="adj3" fmla="val 25000"/>
              <a:gd name="adj4" fmla="val 87443"/>
            </a:avLst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5400" b="1" dirty="0">
                <a:solidFill>
                  <a:srgbClr val="0070C0"/>
                </a:solidFill>
              </a:rPr>
              <a:t>أَقولُ دُعاءَ الْاِسْتِفْتاح 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072" r="38334"/>
          <a:stretch/>
        </p:blipFill>
        <p:spPr>
          <a:xfrm>
            <a:off x="1371600" y="2911805"/>
            <a:ext cx="4038600" cy="272699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WhatsApp Ptt 2021-01-05 at 6.01.17 PM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AA9C92A5-0A96-45C1-BD89-48D7E812D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6182" y="278296"/>
            <a:ext cx="609600" cy="609600"/>
          </a:xfrm>
          <a:prstGeom prst="rect">
            <a:avLst/>
          </a:prstGeom>
        </p:spPr>
      </p:pic>
      <p:pic>
        <p:nvPicPr>
          <p:cNvPr id="9" name="Clapping Sound Effects (1)">
            <a:hlinkClick r:id="" action="ppaction://media"/>
            <a:extLst>
              <a:ext uri="{FF2B5EF4-FFF2-40B4-BE49-F238E27FC236}">
                <a16:creationId xmlns:a16="http://schemas.microsoft.com/office/drawing/2014/main" id="{11D216BF-4E21-41ED-85CB-0F05064F8A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03" end="1484.04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84813" y="354697"/>
            <a:ext cx="358775" cy="358775"/>
          </a:xfrm>
          <a:prstGeom prst="rect">
            <a:avLst/>
          </a:prstGeom>
        </p:spPr>
      </p:pic>
      <p:pic>
        <p:nvPicPr>
          <p:cNvPr id="10" name="Picture 2" descr="Clapping hands | Hand clipart, Clip art, Finger music">
            <a:extLst>
              <a:ext uri="{FF2B5EF4-FFF2-40B4-BE49-F238E27FC236}">
                <a16:creationId xmlns:a16="http://schemas.microsoft.com/office/drawing/2014/main" id="{B3B460B0-B87E-4FDF-BA58-E5094FD7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759" y="24778"/>
            <a:ext cx="948481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78D7DC-FA84-459F-9C35-5552079C35B4}"/>
              </a:ext>
            </a:extLst>
          </p:cNvPr>
          <p:cNvSpPr txBox="1"/>
          <p:nvPr/>
        </p:nvSpPr>
        <p:spPr>
          <a:xfrm>
            <a:off x="5926151" y="583439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من سَيَحْفظ دعاء الاستفتاح سيحصل على وسام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EF4BD7-04E5-4FAE-94AF-6AB0B90CA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048" y="5292155"/>
            <a:ext cx="1031903" cy="108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677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24339" y="304801"/>
            <a:ext cx="10018186" cy="2121694"/>
          </a:xfrm>
          <a:prstGeom prst="downArrowCallou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ar-AE" sz="4400" b="1" dirty="0">
                <a:solidFill>
                  <a:srgbClr val="FF0000"/>
                </a:solidFill>
              </a:rPr>
              <a:t>ثانيًا: </a:t>
            </a:r>
          </a:p>
          <a:p>
            <a:pPr algn="ctr" rtl="1"/>
            <a:r>
              <a:rPr lang="ar-AE" sz="4000" b="1" dirty="0">
                <a:solidFill>
                  <a:srgbClr val="0070C0"/>
                </a:solidFill>
              </a:rPr>
              <a:t>أَقْرَأُ الْفاتِحة وَ أَقْرَأُ بَعْدَها سورةً قصيرةً أو طويلةً </a:t>
            </a:r>
            <a:endParaRPr lang="en-US" sz="4000" b="1" dirty="0">
              <a:solidFill>
                <a:srgbClr val="0070C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38600" y="2438399"/>
            <a:ext cx="7848601" cy="4114800"/>
            <a:chOff x="914400" y="4648200"/>
            <a:chExt cx="3200400" cy="1981200"/>
          </a:xfrm>
        </p:grpSpPr>
        <p:grpSp>
          <p:nvGrpSpPr>
            <p:cNvPr id="11" name="Group 10"/>
            <p:cNvGrpSpPr/>
            <p:nvPr/>
          </p:nvGrpSpPr>
          <p:grpSpPr>
            <a:xfrm>
              <a:off x="975360" y="4826811"/>
              <a:ext cx="3090012" cy="1600201"/>
              <a:chOff x="975360" y="4826811"/>
              <a:chExt cx="3090012" cy="160020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32222" y="4826811"/>
                <a:ext cx="1633150" cy="1600201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5360" y="4826811"/>
                <a:ext cx="1414465" cy="1600201"/>
              </a:xfrm>
              <a:prstGeom prst="rect">
                <a:avLst/>
              </a:prstGeom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914400" y="4648200"/>
              <a:ext cx="3200400" cy="19812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ثانيا">
            <a:hlinkClick r:id="" action="ppaction://media"/>
            <a:extLst>
              <a:ext uri="{FF2B5EF4-FFF2-40B4-BE49-F238E27FC236}">
                <a16:creationId xmlns:a16="http://schemas.microsoft.com/office/drawing/2014/main" id="{ED834D27-7A1C-47CC-A0BF-291B52FBB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4739" y="756048"/>
            <a:ext cx="609600" cy="609600"/>
          </a:xfrm>
          <a:prstGeom prst="rect">
            <a:avLst/>
          </a:prstGeom>
        </p:spPr>
      </p:pic>
      <p:pic>
        <p:nvPicPr>
          <p:cNvPr id="14" name="Picture 2" descr="C:\Users\User\Documents\img20091214_11383786.jpg">
            <a:extLst>
              <a:ext uri="{FF2B5EF4-FFF2-40B4-BE49-F238E27FC236}">
                <a16:creationId xmlns:a16="http://schemas.microsoft.com/office/drawing/2014/main" id="{23CFAAF5-416D-4311-86EB-CB49A2971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7013" t="14082" r="49382" b="67825"/>
          <a:stretch/>
        </p:blipFill>
        <p:spPr bwMode="auto">
          <a:xfrm rot="10800000">
            <a:off x="304799" y="2426495"/>
            <a:ext cx="3578498" cy="41148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5" name="Clapping Sound Effects (1)">
            <a:hlinkClick r:id="" action="ppaction://media"/>
            <a:extLst>
              <a:ext uri="{FF2B5EF4-FFF2-40B4-BE49-F238E27FC236}">
                <a16:creationId xmlns:a16="http://schemas.microsoft.com/office/drawing/2014/main" id="{44DF52FC-9E12-42B8-B634-E499E69B61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03" end="1484.041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74636" y="458708"/>
            <a:ext cx="358775" cy="358775"/>
          </a:xfrm>
          <a:prstGeom prst="rect">
            <a:avLst/>
          </a:prstGeom>
        </p:spPr>
      </p:pic>
      <p:pic>
        <p:nvPicPr>
          <p:cNvPr id="16" name="Picture 2" descr="Clapping hands | Hand clipart, Clip art, Finger music">
            <a:extLst>
              <a:ext uri="{FF2B5EF4-FFF2-40B4-BE49-F238E27FC236}">
                <a16:creationId xmlns:a16="http://schemas.microsoft.com/office/drawing/2014/main" id="{6DC500BB-A5AA-480B-A4AD-CBDA4C131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582" y="128789"/>
            <a:ext cx="948481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0655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 Audio1">
            <a:hlinkClick r:id="" action="ppaction://media"/>
            <a:extLst>
              <a:ext uri="{FF2B5EF4-FFF2-40B4-BE49-F238E27FC236}">
                <a16:creationId xmlns:a16="http://schemas.microsoft.com/office/drawing/2014/main" id="{24D475E6-0752-4D56-9DAF-553DB8FB9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854" y="0"/>
            <a:ext cx="609600" cy="609600"/>
          </a:xfrm>
          <a:prstGeom prst="rect">
            <a:avLst/>
          </a:prstGeom>
        </p:spPr>
      </p:pic>
      <p:pic>
        <p:nvPicPr>
          <p:cNvPr id="1026" name="Picture 2" descr="اللّهُـمَّ بِكَ أَصْـبَحْنا وَبِكَ أَمْسَـينا ، وَبِكَ نَحْـيا وَبِكَ  نَمُـوتُ وَإِلَـيْكَ النُّـشُور [السلسلة الصحيحة 262]🌷 🍃 | Plants,  Vegetables, Radish">
            <a:extLst>
              <a:ext uri="{FF2B5EF4-FFF2-40B4-BE49-F238E27FC236}">
                <a16:creationId xmlns:a16="http://schemas.microsoft.com/office/drawing/2014/main" id="{321A2755-D410-4B43-B581-1D5970EBA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17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A60BA-41F0-4F79-8215-AE4BE5EDA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837" y="304800"/>
            <a:ext cx="7172325" cy="4574908"/>
          </a:xfrm>
          <a:prstGeom prst="rect">
            <a:avLst/>
          </a:prstGeom>
        </p:spPr>
      </p:pic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71FB7C8-79F9-4420-8E97-E7481C208275}"/>
              </a:ext>
            </a:extLst>
          </p:cNvPr>
          <p:cNvSpPr txBox="1"/>
          <p:nvPr/>
        </p:nvSpPr>
        <p:spPr>
          <a:xfrm>
            <a:off x="3314699" y="54102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hlinkClick r:id="rId4"/>
              </a:rPr>
              <a:t>اضغط هنا لحل هذا النشاط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49839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8F49440-5470-4E89-9F68-3AE3DB80E701}"/>
              </a:ext>
            </a:extLst>
          </p:cNvPr>
          <p:cNvSpPr txBox="1"/>
          <p:nvPr/>
        </p:nvSpPr>
        <p:spPr>
          <a:xfrm>
            <a:off x="-1" y="1008786"/>
            <a:ext cx="12191999" cy="471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AE" sz="4000" b="1" dirty="0"/>
              <a:t>1- يَسْتَقْبِلُ الْمُسْلِمُ الْقِبْلَةَ عِنْدَ صَلاتِهِ.       </a:t>
            </a:r>
            <a:r>
              <a:rPr lang="ar-AE" sz="4000" b="1" dirty="0">
                <a:solidFill>
                  <a:srgbClr val="FF0000"/>
                </a:solidFill>
              </a:rPr>
              <a:t>(      )</a:t>
            </a:r>
          </a:p>
          <a:p>
            <a:pPr algn="r" rtl="1">
              <a:lnSpc>
                <a:spcPct val="200000"/>
              </a:lnSpc>
            </a:pPr>
            <a:r>
              <a:rPr lang="ar-AE" sz="4000" b="1" dirty="0"/>
              <a:t>2- يَضَعُ الْمُسْلِم يَدَهُ الْيُسْرى عَلى الْيُمْنى عِنْدَ قِراءَةِ الْفاتِحَة.   </a:t>
            </a:r>
            <a:r>
              <a:rPr lang="ar-AE" sz="4000" b="1" dirty="0">
                <a:solidFill>
                  <a:srgbClr val="FF0000"/>
                </a:solidFill>
              </a:rPr>
              <a:t>(       )</a:t>
            </a:r>
          </a:p>
          <a:p>
            <a:pPr algn="r" rtl="1">
              <a:lnSpc>
                <a:spcPct val="200000"/>
              </a:lnSpc>
            </a:pPr>
            <a:r>
              <a:rPr lang="ar-AE" sz="3600" b="1" dirty="0"/>
              <a:t>3- دُعاء الْاسْتِفْتاح هُوَ أَوّلُ ذِكر نَبْدَأُ بِهِ الصَّلاة بعد تكبيرة الإحرام.       </a:t>
            </a:r>
            <a:r>
              <a:rPr lang="ar-AE" sz="3600" b="1" dirty="0">
                <a:solidFill>
                  <a:srgbClr val="FF0000"/>
                </a:solidFill>
              </a:rPr>
              <a:t>(       )</a:t>
            </a:r>
          </a:p>
          <a:p>
            <a:pPr algn="r" rtl="1">
              <a:lnSpc>
                <a:spcPct val="200000"/>
              </a:lnSpc>
            </a:pPr>
            <a:r>
              <a:rPr lang="ar-AE" sz="4000" b="1" dirty="0"/>
              <a:t>4- تَكْبيرَة الْإِحْرام هُوَ قَوْل الْمُسْلِم الْحَمْدُ لِلّهِ عِنْدَما يَرْفَعُ يَدَه.    </a:t>
            </a:r>
            <a:r>
              <a:rPr lang="ar-AE" sz="4000" b="1" dirty="0">
                <a:solidFill>
                  <a:srgbClr val="FF0000"/>
                </a:solidFill>
              </a:rPr>
              <a:t>(       )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Clapping Sound Effects (1)">
            <a:hlinkClick r:id="" action="ppaction://media"/>
            <a:extLst>
              <a:ext uri="{FF2B5EF4-FFF2-40B4-BE49-F238E27FC236}">
                <a16:creationId xmlns:a16="http://schemas.microsoft.com/office/drawing/2014/main" id="{8CED9DFB-8458-486C-AE82-6EBF95F0E1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3" end="1484.0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1324" y="1282839"/>
            <a:ext cx="358775" cy="358775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D23B403-DA72-4C87-B5C5-63F059D9AB9C}"/>
              </a:ext>
            </a:extLst>
          </p:cNvPr>
          <p:cNvSpPr/>
          <p:nvPr/>
        </p:nvSpPr>
        <p:spPr>
          <a:xfrm flipH="1">
            <a:off x="5029198" y="457200"/>
            <a:ext cx="7315199" cy="523220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AE" sz="3200" b="1" dirty="0">
                <a:solidFill>
                  <a:schemeClr val="tx1"/>
                </a:solidFill>
              </a:rPr>
              <a:t>أضع علامة        أو         أمام العبارات  التالية: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4C1EE91C-B023-45B7-B860-1CCB9BB7E1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8800" y="381000"/>
            <a:ext cx="533400" cy="533400"/>
          </a:xfrm>
          <a:prstGeom prst="rect">
            <a:avLst/>
          </a:prstGeom>
        </p:spPr>
      </p:pic>
      <p:pic>
        <p:nvPicPr>
          <p:cNvPr id="6" name="Graphic 5" descr="Close with solid fill">
            <a:extLst>
              <a:ext uri="{FF2B5EF4-FFF2-40B4-BE49-F238E27FC236}">
                <a16:creationId xmlns:a16="http://schemas.microsoft.com/office/drawing/2014/main" id="{3DAA9E36-DEC6-4048-80FF-0B70D96A0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05803" y="457200"/>
            <a:ext cx="609599" cy="6095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43D33C3-0843-4270-9B99-3ACF8E5A4F59}"/>
                  </a:ext>
                </a:extLst>
              </p14:cNvPr>
              <p14:cNvContentPartPr/>
              <p14:nvPr/>
            </p14:nvContentPartPr>
            <p14:xfrm>
              <a:off x="4268870" y="1550546"/>
              <a:ext cx="550440" cy="476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43D33C3-0843-4270-9B99-3ACF8E5A4F5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33230" y="1514546"/>
                <a:ext cx="622080" cy="5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95E861E-514E-46C7-A540-B97E0D67C579}"/>
                  </a:ext>
                </a:extLst>
              </p14:cNvPr>
              <p14:cNvContentPartPr/>
              <p14:nvPr/>
            </p14:nvContentPartPr>
            <p14:xfrm>
              <a:off x="647700" y="3926340"/>
              <a:ext cx="690120" cy="448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95E861E-514E-46C7-A540-B97E0D67C5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1700" y="3890340"/>
                <a:ext cx="761760" cy="520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3813D3E3-63F9-47F5-9428-F44014E5D512}"/>
              </a:ext>
            </a:extLst>
          </p:cNvPr>
          <p:cNvGrpSpPr/>
          <p:nvPr/>
        </p:nvGrpSpPr>
        <p:grpSpPr>
          <a:xfrm>
            <a:off x="1050470" y="2752946"/>
            <a:ext cx="498240" cy="375120"/>
            <a:chOff x="1050470" y="2752946"/>
            <a:chExt cx="498240" cy="37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7AD7F0F-2391-42CE-B58F-A51A4628A787}"/>
                    </a:ext>
                  </a:extLst>
                </p14:cNvPr>
                <p14:cNvContentPartPr/>
                <p14:nvPr/>
              </p14:nvContentPartPr>
              <p14:xfrm>
                <a:off x="1050470" y="2777426"/>
                <a:ext cx="420480" cy="350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7AD7F0F-2391-42CE-B58F-A51A4628A78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14830" y="2741786"/>
                  <a:ext cx="49212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C93267B-A182-45B6-8F44-B006F221F7CC}"/>
                    </a:ext>
                  </a:extLst>
                </p14:cNvPr>
                <p14:cNvContentPartPr/>
                <p14:nvPr/>
              </p14:nvContentPartPr>
              <p14:xfrm>
                <a:off x="1113110" y="2752946"/>
                <a:ext cx="435600" cy="374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C93267B-A182-45B6-8F44-B006F221F7C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77110" y="2716946"/>
                  <a:ext cx="507240" cy="44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F8F364-7754-40AD-8581-34959BCC2C5F}"/>
              </a:ext>
            </a:extLst>
          </p:cNvPr>
          <p:cNvGrpSpPr/>
          <p:nvPr/>
        </p:nvGrpSpPr>
        <p:grpSpPr>
          <a:xfrm>
            <a:off x="927350" y="5257826"/>
            <a:ext cx="446760" cy="479160"/>
            <a:chOff x="927350" y="5257826"/>
            <a:chExt cx="446760" cy="4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F68CFFC-C851-4A00-9453-DB410020F1CE}"/>
                    </a:ext>
                  </a:extLst>
                </p14:cNvPr>
                <p14:cNvContentPartPr/>
                <p14:nvPr/>
              </p14:nvContentPartPr>
              <p14:xfrm>
                <a:off x="939230" y="5313626"/>
                <a:ext cx="385920" cy="390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F68CFFC-C851-4A00-9453-DB410020F1C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03230" y="5277986"/>
                  <a:ext cx="45756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6563540-197D-4197-A61C-F3D3C1F7D860}"/>
                    </a:ext>
                  </a:extLst>
                </p14:cNvPr>
                <p14:cNvContentPartPr/>
                <p14:nvPr/>
              </p14:nvContentPartPr>
              <p14:xfrm>
                <a:off x="927350" y="5257826"/>
                <a:ext cx="446760" cy="479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6563540-197D-4197-A61C-F3D3C1F7D86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91350" y="5221826"/>
                  <a:ext cx="518400" cy="550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79AFA4C-680B-46CB-8784-29EDDA2CF8A5}"/>
              </a:ext>
            </a:extLst>
          </p:cNvPr>
          <p:cNvSpPr/>
          <p:nvPr/>
        </p:nvSpPr>
        <p:spPr>
          <a:xfrm>
            <a:off x="152400" y="117681"/>
            <a:ext cx="4419600" cy="33951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49000">
                <a:srgbClr val="FFFF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229302-B5A5-4920-BEB8-08A05DE1AD3E}"/>
              </a:ext>
            </a:extLst>
          </p:cNvPr>
          <p:cNvSpPr/>
          <p:nvPr/>
        </p:nvSpPr>
        <p:spPr>
          <a:xfrm>
            <a:off x="152400" y="117681"/>
            <a:ext cx="4419600" cy="339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ابدأ">
            <a:extLst>
              <a:ext uri="{FF2B5EF4-FFF2-40B4-BE49-F238E27FC236}">
                <a16:creationId xmlns:a16="http://schemas.microsoft.com/office/drawing/2014/main" id="{5BD8269B-5D5C-4B24-9FB8-F23403A1EC48}"/>
              </a:ext>
            </a:extLst>
          </p:cNvPr>
          <p:cNvSpPr/>
          <p:nvPr/>
        </p:nvSpPr>
        <p:spPr>
          <a:xfrm>
            <a:off x="4648200" y="117681"/>
            <a:ext cx="609600" cy="33951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ابدأ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" name="Alarm Clock">
            <a:hlinkClick r:id="" action="ppaction://media"/>
            <a:extLst>
              <a:ext uri="{FF2B5EF4-FFF2-40B4-BE49-F238E27FC236}">
                <a16:creationId xmlns:a16="http://schemas.microsoft.com/office/drawing/2014/main" id="{13B92F71-2B2D-49EE-A498-963FED5C64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644" y="-677901"/>
            <a:ext cx="345642" cy="345642"/>
          </a:xfrm>
          <a:prstGeom prst="rect">
            <a:avLst/>
          </a:prstGeom>
        </p:spPr>
      </p:pic>
      <p:pic>
        <p:nvPicPr>
          <p:cNvPr id="3074" name="Picture 2" descr="Clapping hands | Hand clipart, Clip art, Finger music">
            <a:extLst>
              <a:ext uri="{FF2B5EF4-FFF2-40B4-BE49-F238E27FC236}">
                <a16:creationId xmlns:a16="http://schemas.microsoft.com/office/drawing/2014/main" id="{3A6C162F-9742-48B7-AEE5-D7D6994E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5" y="635089"/>
            <a:ext cx="1267689" cy="11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42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3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834B77-E5AE-4E6C-AEFC-21786F3C77C7}"/>
              </a:ext>
            </a:extLst>
          </p:cNvPr>
          <p:cNvSpPr txBox="1"/>
          <p:nvPr/>
        </p:nvSpPr>
        <p:spPr>
          <a:xfrm>
            <a:off x="5257800" y="2362200"/>
            <a:ext cx="6477000" cy="2585323"/>
          </a:xfrm>
          <a:prstGeom prst="leftArrowCallout">
            <a:avLst>
              <a:gd name="adj1" fmla="val 24363"/>
              <a:gd name="adj2" fmla="val 25000"/>
              <a:gd name="adj3" fmla="val 25000"/>
              <a:gd name="adj4" fmla="val 87443"/>
            </a:avLst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5400" b="1" dirty="0">
                <a:solidFill>
                  <a:srgbClr val="FF0000"/>
                </a:solidFill>
              </a:rPr>
              <a:t>ثالثًا:</a:t>
            </a:r>
          </a:p>
          <a:p>
            <a:pPr algn="ctr" rtl="1"/>
            <a:r>
              <a:rPr lang="ar-AE" sz="5400" b="1" dirty="0">
                <a:solidFill>
                  <a:srgbClr val="0070C0"/>
                </a:solidFill>
              </a:rPr>
              <a:t>أَرْفَعُ يَدَيَّ قائِلًا: (اللهُ أَكْبَر)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2" name="ثالثا">
            <a:hlinkClick r:id="" action="ppaction://media"/>
            <a:extLst>
              <a:ext uri="{FF2B5EF4-FFF2-40B4-BE49-F238E27FC236}">
                <a16:creationId xmlns:a16="http://schemas.microsoft.com/office/drawing/2014/main" id="{55E54522-0699-410F-A054-362E6BAEE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2809" y="4642723"/>
            <a:ext cx="609600" cy="609600"/>
          </a:xfrm>
          <a:prstGeom prst="rect">
            <a:avLst/>
          </a:prstGeom>
        </p:spPr>
      </p:pic>
      <p:pic>
        <p:nvPicPr>
          <p:cNvPr id="3" name="Picture 2" descr="C:\Users\User\Documents\img20091214_11383786.jpg">
            <a:extLst>
              <a:ext uri="{FF2B5EF4-FFF2-40B4-BE49-F238E27FC236}">
                <a16:creationId xmlns:a16="http://schemas.microsoft.com/office/drawing/2014/main" id="{15237FA0-FF0A-4390-AF6D-643B62F95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64842" t="14082" r="20935" b="68449"/>
          <a:stretch/>
        </p:blipFill>
        <p:spPr bwMode="auto">
          <a:xfrm rot="10800000">
            <a:off x="228600" y="114300"/>
            <a:ext cx="4800600" cy="66294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5" name="Clapping Sound Effects (1)">
            <a:hlinkClick r:id="" action="ppaction://media"/>
            <a:extLst>
              <a:ext uri="{FF2B5EF4-FFF2-40B4-BE49-F238E27FC236}">
                <a16:creationId xmlns:a16="http://schemas.microsoft.com/office/drawing/2014/main" id="{FC2A19D1-6447-45AD-8B17-16B13C3C95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03" end="1484.0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4636" y="458708"/>
            <a:ext cx="358775" cy="358775"/>
          </a:xfrm>
          <a:prstGeom prst="rect">
            <a:avLst/>
          </a:prstGeom>
        </p:spPr>
      </p:pic>
      <p:pic>
        <p:nvPicPr>
          <p:cNvPr id="6" name="Picture 2" descr="Clapping hands | Hand clipart, Clip art, Finger music">
            <a:extLst>
              <a:ext uri="{FF2B5EF4-FFF2-40B4-BE49-F238E27FC236}">
                <a16:creationId xmlns:a16="http://schemas.microsoft.com/office/drawing/2014/main" id="{5C903463-92B0-4370-924D-995E7D9DD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582" y="128789"/>
            <a:ext cx="948481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0329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3600" y="228600"/>
            <a:ext cx="5907669" cy="3416320"/>
          </a:xfrm>
          <a:prstGeom prst="leftArrowCallout">
            <a:avLst>
              <a:gd name="adj1" fmla="val 24727"/>
              <a:gd name="adj2" fmla="val 25000"/>
              <a:gd name="adj3" fmla="val 10252"/>
              <a:gd name="adj4" fmla="val 87042"/>
            </a:avLst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>
                <a:solidFill>
                  <a:srgbClr val="FF0000"/>
                </a:solidFill>
              </a:rPr>
              <a:t>رابعًا:</a:t>
            </a:r>
            <a:endParaRPr lang="ar-AE" sz="2800" b="1" dirty="0">
              <a:solidFill>
                <a:srgbClr val="FF0000"/>
              </a:solidFill>
            </a:endParaRPr>
          </a:p>
          <a:p>
            <a:pPr algn="ctr" rtl="1"/>
            <a:r>
              <a:rPr lang="ar-AE" sz="3600" b="1" dirty="0">
                <a:solidFill>
                  <a:srgbClr val="0070C0"/>
                </a:solidFill>
              </a:rPr>
              <a:t>أَرْكَعُ ممكناً يدَيَّ من رُكْبتي، مَمْدود الظّهر، ولا أنزِلُ رَأْسي وَلا أرْفَعُه، بَلْ أَجْعَلُهُ بِمُسْتَوى ظهري ناظِراً لموضع السُّجود (</a:t>
            </a:r>
            <a:r>
              <a:rPr lang="ar-AE" sz="3600" b="1" dirty="0">
                <a:solidFill>
                  <a:schemeClr val="accent3">
                    <a:lumMod val="75000"/>
                  </a:schemeClr>
                </a:solidFill>
              </a:rPr>
              <a:t>سُبْحانَ رَبيّ الْعَظيم</a:t>
            </a:r>
            <a:r>
              <a:rPr lang="ar-AE" sz="3600" b="1" dirty="0">
                <a:solidFill>
                  <a:srgbClr val="0070C0"/>
                </a:solidFill>
              </a:rPr>
              <a:t>) 3 مَرّات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14" name="Picture 2" descr="C:\Users\User\Documents\img20091214_11401285.jpg"/>
          <p:cNvPicPr>
            <a:picLocks noChangeAspect="1" noChangeArrowheads="1"/>
          </p:cNvPicPr>
          <p:nvPr/>
        </p:nvPicPr>
        <p:blipFill rotWithShape="1">
          <a:blip r:embed="rId8"/>
          <a:srcRect l="60519" t="41932" r="17082" b="40535"/>
          <a:stretch/>
        </p:blipFill>
        <p:spPr bwMode="auto">
          <a:xfrm>
            <a:off x="1066800" y="189470"/>
            <a:ext cx="4267200" cy="345545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943600" y="4263887"/>
            <a:ext cx="5879071" cy="2369880"/>
          </a:xfrm>
          <a:prstGeom prst="leftArrowCallout">
            <a:avLst>
              <a:gd name="adj1" fmla="val 24363"/>
              <a:gd name="adj2" fmla="val 25000"/>
              <a:gd name="adj3" fmla="val 25000"/>
              <a:gd name="adj4" fmla="val 87443"/>
            </a:avLst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ar-AE" sz="4000" b="1" dirty="0">
                <a:solidFill>
                  <a:srgbClr val="FF0000"/>
                </a:solidFill>
              </a:rPr>
              <a:t>خامسًا: </a:t>
            </a:r>
          </a:p>
          <a:p>
            <a:pPr algn="ctr" rtl="1"/>
            <a:r>
              <a:rPr lang="ar-AE" sz="3600" b="1" dirty="0">
                <a:solidFill>
                  <a:srgbClr val="0070C0"/>
                </a:solidFill>
              </a:rPr>
              <a:t>أَعْتَدِلُ قائِمًا حَتَّى أَطْمَئِنَّ وَأَقول:(</a:t>
            </a:r>
            <a:r>
              <a:rPr lang="ar-AE" sz="3600" b="1" dirty="0">
                <a:solidFill>
                  <a:schemeClr val="accent3">
                    <a:lumMod val="75000"/>
                  </a:schemeClr>
                </a:solidFill>
              </a:rPr>
              <a:t>سَمِعَ اللهُ لِمَنْ حَمِدَه، رَبَّنا وَلَكَ الْحَمد</a:t>
            </a:r>
            <a:r>
              <a:rPr lang="ar-AE" sz="3600" b="1" dirty="0">
                <a:solidFill>
                  <a:srgbClr val="0070C0"/>
                </a:solidFill>
              </a:rPr>
              <a:t>)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15" name="Picture 2" descr="C:\Users\User\Documents\img20091214_11383786.jpg"/>
          <p:cNvPicPr>
            <a:picLocks noChangeAspect="1" noChangeArrowheads="1"/>
          </p:cNvPicPr>
          <p:nvPr/>
        </p:nvPicPr>
        <p:blipFill rotWithShape="1">
          <a:blip r:embed="rId9"/>
          <a:srcRect l="64842" t="14082" r="20935" b="68449"/>
          <a:stretch/>
        </p:blipFill>
        <p:spPr bwMode="auto">
          <a:xfrm rot="10800000">
            <a:off x="1066796" y="4309302"/>
            <a:ext cx="4267201" cy="234308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4" name="خامسا">
            <a:hlinkClick r:id="" action="ppaction://media"/>
            <a:extLst>
              <a:ext uri="{FF2B5EF4-FFF2-40B4-BE49-F238E27FC236}">
                <a16:creationId xmlns:a16="http://schemas.microsoft.com/office/drawing/2014/main" id="{0B4BFF29-6AA0-450F-B0D4-E8F9CA550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53205" y="6248400"/>
            <a:ext cx="609600" cy="609600"/>
          </a:xfrm>
          <a:prstGeom prst="rect">
            <a:avLst/>
          </a:prstGeom>
        </p:spPr>
      </p:pic>
      <p:pic>
        <p:nvPicPr>
          <p:cNvPr id="7" name="رابعا">
            <a:hlinkClick r:id="" action="ppaction://media"/>
            <a:extLst>
              <a:ext uri="{FF2B5EF4-FFF2-40B4-BE49-F238E27FC236}">
                <a16:creationId xmlns:a16="http://schemas.microsoft.com/office/drawing/2014/main" id="{AFD069D0-B619-44BC-AD12-CBE7CC59B1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11962" y="267303"/>
            <a:ext cx="609600" cy="609600"/>
          </a:xfrm>
          <a:prstGeom prst="rect">
            <a:avLst/>
          </a:prstGeom>
        </p:spPr>
      </p:pic>
      <p:pic>
        <p:nvPicPr>
          <p:cNvPr id="10" name="Clapping Sound Effects (1)">
            <a:hlinkClick r:id="" action="ppaction://media"/>
            <a:extLst>
              <a:ext uri="{FF2B5EF4-FFF2-40B4-BE49-F238E27FC236}">
                <a16:creationId xmlns:a16="http://schemas.microsoft.com/office/drawing/2014/main" id="{18F5B517-9F59-4376-A447-ACD7390BC84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103" end="1484.04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6368" y="3875471"/>
            <a:ext cx="358775" cy="358775"/>
          </a:xfrm>
          <a:prstGeom prst="rect">
            <a:avLst/>
          </a:prstGeom>
        </p:spPr>
      </p:pic>
      <p:pic>
        <p:nvPicPr>
          <p:cNvPr id="11" name="Picture 2" descr="Clapping hands | Hand clipart, Clip art, Finger music">
            <a:extLst>
              <a:ext uri="{FF2B5EF4-FFF2-40B4-BE49-F238E27FC236}">
                <a16:creationId xmlns:a16="http://schemas.microsoft.com/office/drawing/2014/main" id="{5BA3397B-AA12-4F5B-9F27-EC81AAA80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4" y="3545552"/>
            <a:ext cx="948481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51406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3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V Clipart Free PNG Image｜Illustoon">
            <a:extLst>
              <a:ext uri="{FF2B5EF4-FFF2-40B4-BE49-F238E27FC236}">
                <a16:creationId xmlns:a16="http://schemas.microsoft.com/office/drawing/2014/main" id="{93DA3429-7DA2-455C-8E28-E974A2D75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8222"/>
          <a:stretch/>
        </p:blipFill>
        <p:spPr bwMode="auto">
          <a:xfrm>
            <a:off x="76200" y="457200"/>
            <a:ext cx="121158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BB4989F5-05FB-4934-A971-A581B01114D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076189"/>
                  </p:ext>
                </p:extLst>
              </p:nvPr>
            </p:nvGraphicFramePr>
            <p:xfrm>
              <a:off x="762000" y="1066800"/>
              <a:ext cx="10668000" cy="4323340"/>
            </p:xfrm>
            <a:graphic>
              <a:graphicData uri="http://schemas.microsoft.com/office/powerpoint/2016/slidezoom">
                <pslz:sldZm>
                  <pslz:sldZmObj sldId="554" cId="3641312960">
                    <pslz:zmPr id="{8B3E01C6-297B-4FCB-ADC9-1CD1B1B6A0E8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668000" cy="43233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B4989F5-05FB-4934-A971-A581B01114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000" y="1066800"/>
                <a:ext cx="10668000" cy="432334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" name="Arrow: Pentagon 5">
            <a:extLst>
              <a:ext uri="{FF2B5EF4-FFF2-40B4-BE49-F238E27FC236}">
                <a16:creationId xmlns:a16="http://schemas.microsoft.com/office/drawing/2014/main" id="{06D65BDE-D585-48B3-898D-03FAB92724C5}"/>
              </a:ext>
            </a:extLst>
          </p:cNvPr>
          <p:cNvSpPr/>
          <p:nvPr/>
        </p:nvSpPr>
        <p:spPr>
          <a:xfrm flipH="1">
            <a:off x="7391399" y="117681"/>
            <a:ext cx="4800598" cy="523220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مشهد توضيحي (كيفية الرّكوع)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68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تعليم الصلاة للأطفال  الركوع_480p">
            <a:hlinkClick r:id="" action="ppaction://media"/>
            <a:extLst>
              <a:ext uri="{FF2B5EF4-FFF2-40B4-BE49-F238E27FC236}">
                <a16:creationId xmlns:a16="http://schemas.microsoft.com/office/drawing/2014/main" id="{38E2C81F-C44D-4E53-B692-181B9C3CFA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1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52401"/>
            <a:ext cx="9296400" cy="1943279"/>
          </a:xfrm>
          <a:prstGeom prst="downArrowCallout">
            <a:avLst>
              <a:gd name="adj1" fmla="val 15191"/>
              <a:gd name="adj2" fmla="val 14578"/>
              <a:gd name="adj3" fmla="val 31131"/>
              <a:gd name="adj4" fmla="val 61298"/>
            </a:avLst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>
                <a:solidFill>
                  <a:srgbClr val="FF0000"/>
                </a:solidFill>
              </a:rPr>
              <a:t>سادِسًا:</a:t>
            </a:r>
            <a:endParaRPr lang="ar-AE" sz="2800" b="1" dirty="0">
              <a:solidFill>
                <a:srgbClr val="FF0000"/>
              </a:solidFill>
            </a:endParaRPr>
          </a:p>
          <a:p>
            <a:pPr algn="ctr" rtl="1"/>
            <a:r>
              <a:rPr lang="ar-AE" sz="3600" b="1" dirty="0">
                <a:solidFill>
                  <a:srgbClr val="0070C0"/>
                </a:solidFill>
              </a:rPr>
              <a:t>أُكَبِّر، ثُمَّ أَسْجُد قائِلاً: (</a:t>
            </a:r>
            <a:r>
              <a:rPr lang="ar-AE" sz="3600" b="1" dirty="0">
                <a:solidFill>
                  <a:schemeClr val="accent3">
                    <a:lumMod val="75000"/>
                  </a:schemeClr>
                </a:solidFill>
              </a:rPr>
              <a:t>سُبْحانَ رَبِيَّ الْأَعْلى</a:t>
            </a:r>
            <a:r>
              <a:rPr lang="ar-AE" sz="3600" b="1" dirty="0">
                <a:solidFill>
                  <a:srgbClr val="0070C0"/>
                </a:solidFill>
              </a:rPr>
              <a:t> ) 3 مرات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7" name="Picture 2" descr="C:\Users\User\Documents\img20091214_11401285.jpg"/>
          <p:cNvPicPr>
            <a:picLocks noChangeAspect="1" noChangeArrowheads="1"/>
          </p:cNvPicPr>
          <p:nvPr/>
        </p:nvPicPr>
        <p:blipFill rotWithShape="1">
          <a:blip r:embed="rId6"/>
          <a:srcRect l="64412" t="80682" r="11456" b="1756"/>
          <a:stretch/>
        </p:blipFill>
        <p:spPr bwMode="auto">
          <a:xfrm>
            <a:off x="6400800" y="2270672"/>
            <a:ext cx="5181600" cy="443684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9" name="Picture 2" descr="C:\Users\User\Documents\img20091214_11401285.jpg"/>
          <p:cNvPicPr>
            <a:picLocks noChangeAspect="1" noChangeArrowheads="1"/>
          </p:cNvPicPr>
          <p:nvPr/>
        </p:nvPicPr>
        <p:blipFill rotWithShape="1">
          <a:blip r:embed="rId6"/>
          <a:srcRect l="38269" t="80933" r="38269" b="2509"/>
          <a:stretch/>
        </p:blipFill>
        <p:spPr bwMode="auto">
          <a:xfrm>
            <a:off x="684749" y="2254107"/>
            <a:ext cx="5106452" cy="434934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3" name="سادسا">
            <a:hlinkClick r:id="" action="ppaction://media"/>
            <a:extLst>
              <a:ext uri="{FF2B5EF4-FFF2-40B4-BE49-F238E27FC236}">
                <a16:creationId xmlns:a16="http://schemas.microsoft.com/office/drawing/2014/main" id="{E1FAE668-95F7-4DA7-BA96-B2E4B1068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446" y="185531"/>
            <a:ext cx="479425" cy="609600"/>
          </a:xfrm>
          <a:prstGeom prst="rect">
            <a:avLst/>
          </a:prstGeom>
        </p:spPr>
      </p:pic>
      <p:pic>
        <p:nvPicPr>
          <p:cNvPr id="8" name="Clapping Sound Effects (1)">
            <a:hlinkClick r:id="" action="ppaction://media"/>
            <a:extLst>
              <a:ext uri="{FF2B5EF4-FFF2-40B4-BE49-F238E27FC236}">
                <a16:creationId xmlns:a16="http://schemas.microsoft.com/office/drawing/2014/main" id="{992ED131-3B94-4276-85CC-74F0D6A0E3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03" end="1484.04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4636" y="458708"/>
            <a:ext cx="358775" cy="358775"/>
          </a:xfrm>
          <a:prstGeom prst="rect">
            <a:avLst/>
          </a:prstGeom>
        </p:spPr>
      </p:pic>
      <p:pic>
        <p:nvPicPr>
          <p:cNvPr id="10" name="Picture 2" descr="Clapping hands | Hand clipart, Clip art, Finger music">
            <a:extLst>
              <a:ext uri="{FF2B5EF4-FFF2-40B4-BE49-F238E27FC236}">
                <a16:creationId xmlns:a16="http://schemas.microsoft.com/office/drawing/2014/main" id="{3EC1F630-0558-4F69-A07A-26A501316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582" y="128789"/>
            <a:ext cx="948481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84444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7801" y="270272"/>
            <a:ext cx="9144000" cy="1908215"/>
          </a:xfrm>
          <a:prstGeom prst="downArrowCallout">
            <a:avLst>
              <a:gd name="adj1" fmla="val 18920"/>
              <a:gd name="adj2" fmla="val 14185"/>
              <a:gd name="adj3" fmla="val 17438"/>
              <a:gd name="adj4" fmla="val 75468"/>
            </a:avLst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ar-AE" sz="4400" b="1" dirty="0">
                <a:solidFill>
                  <a:srgbClr val="FF0000"/>
                </a:solidFill>
              </a:rPr>
              <a:t>سابِعًا: </a:t>
            </a:r>
          </a:p>
          <a:p>
            <a:pPr algn="ctr" rtl="1"/>
            <a:r>
              <a:rPr lang="ar-AE" sz="4000" b="1" dirty="0">
                <a:solidFill>
                  <a:srgbClr val="0070C0"/>
                </a:solidFill>
              </a:rPr>
              <a:t>أُكَبِّر وَأَجْلِس مُعْتَدِلاً ثُمَّ أَقول: (</a:t>
            </a:r>
            <a:r>
              <a:rPr lang="ar-AE" sz="4000" b="1" dirty="0">
                <a:solidFill>
                  <a:schemeClr val="accent3">
                    <a:lumMod val="75000"/>
                  </a:schemeClr>
                </a:solidFill>
              </a:rPr>
              <a:t>رَبِّ اغْفِرْ لي</a:t>
            </a:r>
            <a:r>
              <a:rPr lang="ar-AE" sz="4000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8" name="Picture 2" descr="C:\Users\User\Documents\img20091214_11401285.jpg"/>
          <p:cNvPicPr>
            <a:picLocks noChangeAspect="1" noChangeArrowheads="1"/>
          </p:cNvPicPr>
          <p:nvPr/>
        </p:nvPicPr>
        <p:blipFill rotWithShape="1">
          <a:blip r:embed="rId6"/>
          <a:srcRect l="12795" t="80931" r="64413" b="1005"/>
          <a:stretch/>
        </p:blipFill>
        <p:spPr bwMode="auto">
          <a:xfrm>
            <a:off x="256536" y="2315267"/>
            <a:ext cx="11783064" cy="4267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5" name="سابعا">
            <a:hlinkClick r:id="" action="ppaction://media"/>
            <a:extLst>
              <a:ext uri="{FF2B5EF4-FFF2-40B4-BE49-F238E27FC236}">
                <a16:creationId xmlns:a16="http://schemas.microsoft.com/office/drawing/2014/main" id="{E99F2347-2A36-448A-8C39-F5FB14E62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655" y="247081"/>
            <a:ext cx="609600" cy="609600"/>
          </a:xfrm>
          <a:prstGeom prst="rect">
            <a:avLst/>
          </a:prstGeom>
        </p:spPr>
      </p:pic>
      <p:pic>
        <p:nvPicPr>
          <p:cNvPr id="7" name="Clapping Sound Effects (1)">
            <a:hlinkClick r:id="" action="ppaction://media"/>
            <a:extLst>
              <a:ext uri="{FF2B5EF4-FFF2-40B4-BE49-F238E27FC236}">
                <a16:creationId xmlns:a16="http://schemas.microsoft.com/office/drawing/2014/main" id="{13739FE7-71FC-47B0-B5D1-CE324736B1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03" end="1484.04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4636" y="458708"/>
            <a:ext cx="358775" cy="358775"/>
          </a:xfrm>
          <a:prstGeom prst="rect">
            <a:avLst/>
          </a:prstGeom>
        </p:spPr>
      </p:pic>
      <p:pic>
        <p:nvPicPr>
          <p:cNvPr id="10" name="Picture 2" descr="Clapping hands | Hand clipart, Clip art, Finger music">
            <a:extLst>
              <a:ext uri="{FF2B5EF4-FFF2-40B4-BE49-F238E27FC236}">
                <a16:creationId xmlns:a16="http://schemas.microsoft.com/office/drawing/2014/main" id="{8262C73A-8920-4B88-965C-9D13E6792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582" y="128789"/>
            <a:ext cx="948481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3362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28600"/>
            <a:ext cx="10972800" cy="1664613"/>
          </a:xfrm>
          <a:prstGeom prst="downArrowCallout">
            <a:avLst>
              <a:gd name="adj1" fmla="val 18920"/>
              <a:gd name="adj2" fmla="val 14185"/>
              <a:gd name="adj3" fmla="val 17438"/>
              <a:gd name="adj4" fmla="val 75468"/>
            </a:avLst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ar-AE" sz="3200" b="1" dirty="0">
                <a:solidFill>
                  <a:srgbClr val="FF0000"/>
                </a:solidFill>
              </a:rPr>
              <a:t>ثامِنًا:</a:t>
            </a:r>
            <a:endParaRPr lang="ar-AE" sz="2400" b="1" dirty="0">
              <a:solidFill>
                <a:srgbClr val="FF0000"/>
              </a:solidFill>
            </a:endParaRPr>
          </a:p>
          <a:p>
            <a:pPr algn="ctr" rtl="1"/>
            <a:r>
              <a:rPr lang="ar-AE" sz="3200" b="1" dirty="0">
                <a:solidFill>
                  <a:srgbClr val="0070C0"/>
                </a:solidFill>
              </a:rPr>
              <a:t>أُكبِّرُ ثمَّ أَسْجدُ مُطْمَئِناً مرَّةً ثانيةً، قائِلاً: (</a:t>
            </a:r>
            <a:r>
              <a:rPr lang="ar-AE" sz="3200" b="1" dirty="0">
                <a:solidFill>
                  <a:srgbClr val="00B050"/>
                </a:solidFill>
              </a:rPr>
              <a:t>سُبْحانَ ربي الأعلى</a:t>
            </a:r>
            <a:r>
              <a:rPr lang="ar-AE" sz="3200" b="1" dirty="0">
                <a:solidFill>
                  <a:srgbClr val="0070C0"/>
                </a:solidFill>
              </a:rPr>
              <a:t>) </a:t>
            </a:r>
            <a:r>
              <a:rPr lang="ar-AE" sz="2000" b="1" dirty="0"/>
              <a:t>وبهذا تنتهي الرّكعة الأولى </a:t>
            </a:r>
            <a:endParaRPr lang="en-US" sz="2000" b="1" dirty="0"/>
          </a:p>
        </p:txBody>
      </p:sp>
      <p:pic>
        <p:nvPicPr>
          <p:cNvPr id="7" name="Picture 2" descr="C:\Users\User\Documents\img20091214_11423468.jpg"/>
          <p:cNvPicPr>
            <a:picLocks noChangeAspect="1" noChangeArrowheads="1"/>
          </p:cNvPicPr>
          <p:nvPr/>
        </p:nvPicPr>
        <p:blipFill rotWithShape="1">
          <a:blip r:embed="rId6"/>
          <a:srcRect l="12633" t="61004" r="62068" b="23087"/>
          <a:stretch/>
        </p:blipFill>
        <p:spPr bwMode="auto">
          <a:xfrm rot="10800000">
            <a:off x="304798" y="2133600"/>
            <a:ext cx="11353802" cy="447314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3" name="ثامنا 2">
            <a:hlinkClick r:id="" action="ppaction://media"/>
            <a:extLst>
              <a:ext uri="{FF2B5EF4-FFF2-40B4-BE49-F238E27FC236}">
                <a16:creationId xmlns:a16="http://schemas.microsoft.com/office/drawing/2014/main" id="{D1A7049F-B6CA-44D3-8FC4-F79EC39FE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522" y="224364"/>
            <a:ext cx="609600" cy="609600"/>
          </a:xfrm>
          <a:prstGeom prst="rect">
            <a:avLst/>
          </a:prstGeom>
        </p:spPr>
      </p:pic>
      <p:pic>
        <p:nvPicPr>
          <p:cNvPr id="6" name="Clapping Sound Effects (1)">
            <a:hlinkClick r:id="" action="ppaction://media"/>
            <a:extLst>
              <a:ext uri="{FF2B5EF4-FFF2-40B4-BE49-F238E27FC236}">
                <a16:creationId xmlns:a16="http://schemas.microsoft.com/office/drawing/2014/main" id="{C0136EEB-FD3B-4078-9022-EFCC9CC04B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03" end="1484.04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9050" y="-250369"/>
            <a:ext cx="358775" cy="358775"/>
          </a:xfrm>
          <a:prstGeom prst="rect">
            <a:avLst/>
          </a:prstGeom>
        </p:spPr>
      </p:pic>
      <p:pic>
        <p:nvPicPr>
          <p:cNvPr id="8" name="Picture 2" descr="Clapping hands | Hand clipart, Clip art, Finger music">
            <a:extLst>
              <a:ext uri="{FF2B5EF4-FFF2-40B4-BE49-F238E27FC236}">
                <a16:creationId xmlns:a16="http://schemas.microsoft.com/office/drawing/2014/main" id="{F9CFAAD5-7DDC-4064-82F2-FD395DD4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166" y="-1045191"/>
            <a:ext cx="1267689" cy="11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7908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227BE-0ABE-4C2D-9397-8E35A736E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999" y="656838"/>
            <a:ext cx="8068801" cy="5544324"/>
          </a:xfrm>
          <a:prstGeom prst="rect">
            <a:avLst/>
          </a:prstGeom>
        </p:spPr>
      </p:pic>
      <p:sp>
        <p:nvSpPr>
          <p:cNvPr id="4" name="TextBox 3">
            <a:hlinkClick r:id="rId5"/>
            <a:extLst>
              <a:ext uri="{FF2B5EF4-FFF2-40B4-BE49-F238E27FC236}">
                <a16:creationId xmlns:a16="http://schemas.microsoft.com/office/drawing/2014/main" id="{7A235DA8-3C90-4B48-8F81-ED057D5313AD}"/>
              </a:ext>
            </a:extLst>
          </p:cNvPr>
          <p:cNvSpPr txBox="1"/>
          <p:nvPr/>
        </p:nvSpPr>
        <p:spPr>
          <a:xfrm>
            <a:off x="3200400" y="60960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hlinkClick r:id="rId5"/>
              </a:rPr>
              <a:t>اضغط هنا لحل هذا النشاط</a:t>
            </a:r>
            <a:endParaRPr lang="en-US" sz="3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034C2F-BEF7-4B37-B028-1276BD8295AC}"/>
              </a:ext>
            </a:extLst>
          </p:cNvPr>
          <p:cNvSpPr/>
          <p:nvPr/>
        </p:nvSpPr>
        <p:spPr>
          <a:xfrm>
            <a:off x="152400" y="117681"/>
            <a:ext cx="4419600" cy="33951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49000">
                <a:srgbClr val="FFFF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60DF8-4C1E-4D37-BC98-0075E6E15C65}"/>
              </a:ext>
            </a:extLst>
          </p:cNvPr>
          <p:cNvSpPr/>
          <p:nvPr/>
        </p:nvSpPr>
        <p:spPr>
          <a:xfrm>
            <a:off x="152400" y="117681"/>
            <a:ext cx="4419600" cy="339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ابدأ">
            <a:extLst>
              <a:ext uri="{FF2B5EF4-FFF2-40B4-BE49-F238E27FC236}">
                <a16:creationId xmlns:a16="http://schemas.microsoft.com/office/drawing/2014/main" id="{D6007200-6019-4195-AB38-1A946C46F213}"/>
              </a:ext>
            </a:extLst>
          </p:cNvPr>
          <p:cNvSpPr/>
          <p:nvPr/>
        </p:nvSpPr>
        <p:spPr>
          <a:xfrm>
            <a:off x="4648200" y="117681"/>
            <a:ext cx="609600" cy="33951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ابدأ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Alarm Clock">
            <a:hlinkClick r:id="" action="ppaction://media"/>
            <a:extLst>
              <a:ext uri="{FF2B5EF4-FFF2-40B4-BE49-F238E27FC236}">
                <a16:creationId xmlns:a16="http://schemas.microsoft.com/office/drawing/2014/main" id="{614A4234-0AF1-45F1-BBCA-0FFC78D0A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644" y="-677901"/>
            <a:ext cx="345642" cy="34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970D50-B718-4ABD-BC7C-DF81B5E396C2}"/>
              </a:ext>
            </a:extLst>
          </p:cNvPr>
          <p:cNvSpPr/>
          <p:nvPr/>
        </p:nvSpPr>
        <p:spPr>
          <a:xfrm>
            <a:off x="145775" y="74543"/>
            <a:ext cx="11900452" cy="6573079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6BEC39-D7F6-41A0-8145-DDC0F035E0A6}"/>
              </a:ext>
            </a:extLst>
          </p:cNvPr>
          <p:cNvSpPr/>
          <p:nvPr/>
        </p:nvSpPr>
        <p:spPr>
          <a:xfrm>
            <a:off x="7584844" y="1116016"/>
            <a:ext cx="1802293" cy="140122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SHAGARA v2" pitchFamily="2" charset="0"/>
                <a:cs typeface="AL-Gemah-Alsomod2" panose="00000500000000000000" pitchFamily="2" charset="-78"/>
              </a:rPr>
              <a:t>اليوم</a:t>
            </a: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SHAGARA v2" pitchFamily="2" charset="0"/>
              <a:cs typeface="AL-Gemah-Alsomod2" panose="00000500000000000000" pitchFamily="2" charset="-78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C696BD-0238-4065-8E25-57857ACC58DC}"/>
              </a:ext>
            </a:extLst>
          </p:cNvPr>
          <p:cNvSpPr/>
          <p:nvPr/>
        </p:nvSpPr>
        <p:spPr>
          <a:xfrm>
            <a:off x="5579453" y="823466"/>
            <a:ext cx="1802293" cy="208257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0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0BEE26-BAB8-48E2-9A33-9B5595755B94}"/>
              </a:ext>
            </a:extLst>
          </p:cNvPr>
          <p:cNvSpPr/>
          <p:nvPr/>
        </p:nvSpPr>
        <p:spPr>
          <a:xfrm>
            <a:off x="3618959" y="805446"/>
            <a:ext cx="1802293" cy="207048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677CA2-212B-4835-BB6B-6031BFEA9157}"/>
              </a:ext>
            </a:extLst>
          </p:cNvPr>
          <p:cNvSpPr/>
          <p:nvPr/>
        </p:nvSpPr>
        <p:spPr>
          <a:xfrm>
            <a:off x="1616242" y="823469"/>
            <a:ext cx="1869929" cy="20261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7EA0F6-B3C6-4A5F-B751-6647E0F0D59F}"/>
              </a:ext>
            </a:extLst>
          </p:cNvPr>
          <p:cNvSpPr/>
          <p:nvPr/>
        </p:nvSpPr>
        <p:spPr>
          <a:xfrm>
            <a:off x="4073312" y="159799"/>
            <a:ext cx="3397568" cy="4972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التقويم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173624-B55A-4705-ADD7-FAAD0D391EB7}"/>
              </a:ext>
            </a:extLst>
          </p:cNvPr>
          <p:cNvSpPr/>
          <p:nvPr/>
        </p:nvSpPr>
        <p:spPr>
          <a:xfrm>
            <a:off x="10412308" y="1708076"/>
            <a:ext cx="1501131" cy="5204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أيام الأسبوع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CA12C4-3E22-4C53-AE0F-91CD968BF1AC}"/>
              </a:ext>
            </a:extLst>
          </p:cNvPr>
          <p:cNvSpPr/>
          <p:nvPr/>
        </p:nvSpPr>
        <p:spPr>
          <a:xfrm>
            <a:off x="10532859" y="2406439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الأحد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C86C9D-355E-44A5-B5CF-1419F3B0A89B}"/>
              </a:ext>
            </a:extLst>
          </p:cNvPr>
          <p:cNvSpPr/>
          <p:nvPr/>
        </p:nvSpPr>
        <p:spPr>
          <a:xfrm>
            <a:off x="10532859" y="3005507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الاثنين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6B4CCD-B4F5-495D-BE40-039CC3FC5737}"/>
              </a:ext>
            </a:extLst>
          </p:cNvPr>
          <p:cNvSpPr/>
          <p:nvPr/>
        </p:nvSpPr>
        <p:spPr>
          <a:xfrm>
            <a:off x="10546775" y="3590543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الثلاثاء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5D2947-ADFF-43CE-9067-5A6B44489D2B}"/>
              </a:ext>
            </a:extLst>
          </p:cNvPr>
          <p:cNvSpPr/>
          <p:nvPr/>
        </p:nvSpPr>
        <p:spPr>
          <a:xfrm>
            <a:off x="10515333" y="4175580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الاربعاء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3F02CF-35E3-442C-860B-546D8EAD824B}"/>
              </a:ext>
            </a:extLst>
          </p:cNvPr>
          <p:cNvSpPr/>
          <p:nvPr/>
        </p:nvSpPr>
        <p:spPr>
          <a:xfrm>
            <a:off x="10503463" y="4760618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الخميس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E4F7D4-57ED-43CA-A4C6-67472B9445E1}"/>
              </a:ext>
            </a:extLst>
          </p:cNvPr>
          <p:cNvSpPr/>
          <p:nvPr/>
        </p:nvSpPr>
        <p:spPr>
          <a:xfrm>
            <a:off x="10515333" y="5359686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الجمعة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FC5392-0EB8-4286-867A-8858A58986BA}"/>
              </a:ext>
            </a:extLst>
          </p:cNvPr>
          <p:cNvSpPr/>
          <p:nvPr/>
        </p:nvSpPr>
        <p:spPr>
          <a:xfrm>
            <a:off x="10532859" y="5958754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السبت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051037-5571-46B4-9B4E-CAA228B1B06F}"/>
              </a:ext>
            </a:extLst>
          </p:cNvPr>
          <p:cNvCxnSpPr/>
          <p:nvPr/>
        </p:nvCxnSpPr>
        <p:spPr>
          <a:xfrm>
            <a:off x="10266107" y="1573765"/>
            <a:ext cx="0" cy="492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2501659-72B8-4069-9DDF-D1DFBE631F47}"/>
              </a:ext>
            </a:extLst>
          </p:cNvPr>
          <p:cNvSpPr/>
          <p:nvPr/>
        </p:nvSpPr>
        <p:spPr>
          <a:xfrm>
            <a:off x="2051371" y="1509021"/>
            <a:ext cx="983423" cy="3379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202</a:t>
            </a:r>
            <a:r>
              <a:rPr lang="ar-AE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  <a:endParaRPr lang="en-US" sz="2400" b="1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52ECCF5-EB95-43A2-9DB1-333AE4BD453F}"/>
              </a:ext>
            </a:extLst>
          </p:cNvPr>
          <p:cNvSpPr/>
          <p:nvPr/>
        </p:nvSpPr>
        <p:spPr>
          <a:xfrm>
            <a:off x="2349404" y="2994049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التاريخ</a:t>
            </a:r>
            <a:endParaRPr lang="en-US" sz="36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pic>
        <p:nvPicPr>
          <p:cNvPr id="86" name="صورة 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23" y="294512"/>
            <a:ext cx="556751" cy="704904"/>
          </a:xfrm>
          <a:prstGeom prst="rect">
            <a:avLst/>
          </a:prstGeom>
        </p:spPr>
      </p:pic>
      <p:pic>
        <p:nvPicPr>
          <p:cNvPr id="87" name="Picture 4" descr="#freetoedit #gold #line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9" b="66123"/>
          <a:stretch/>
        </p:blipFill>
        <p:spPr bwMode="auto">
          <a:xfrm>
            <a:off x="11351191" y="199471"/>
            <a:ext cx="679961" cy="8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صورة 8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47" y="290893"/>
            <a:ext cx="556751" cy="704904"/>
          </a:xfrm>
          <a:prstGeom prst="rect">
            <a:avLst/>
          </a:prstGeom>
        </p:spPr>
      </p:pic>
      <p:sp>
        <p:nvSpPr>
          <p:cNvPr id="89" name="مربع نص 88"/>
          <p:cNvSpPr txBox="1"/>
          <p:nvPr/>
        </p:nvSpPr>
        <p:spPr>
          <a:xfrm>
            <a:off x="8337944" y="343807"/>
            <a:ext cx="2655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1200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مدرسة سارة للتعليم الأساسي حلقة 1</a:t>
            </a:r>
          </a:p>
          <a:p>
            <a:pPr algn="r"/>
            <a:r>
              <a:rPr lang="ar-SA" sz="1200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مجلس 2 نطاق </a:t>
            </a:r>
            <a:r>
              <a:rPr lang="ar-SA" sz="1200" dirty="0">
                <a:solidFill>
                  <a:prstClr val="black"/>
                </a:solidFill>
                <a:latin typeface="WinSoft Pro" panose="020B0600060200000000" pitchFamily="34" charset="-78"/>
                <a:cs typeface="WinSoft Pro" panose="020B0600060200000000" pitchFamily="34" charset="-78"/>
              </a:rPr>
              <a:t>1</a:t>
            </a:r>
            <a:endParaRPr lang="en-US" sz="1200" dirty="0">
              <a:solidFill>
                <a:prstClr val="black"/>
              </a:solidFill>
              <a:latin typeface="WinSoft Pro" panose="020B0600060200000000" pitchFamily="34" charset="-78"/>
              <a:cs typeface="WinSoft Pro" panose="020B0600060200000000" pitchFamily="34" charset="-78"/>
            </a:endParaRPr>
          </a:p>
        </p:txBody>
      </p:sp>
      <p:sp>
        <p:nvSpPr>
          <p:cNvPr id="90" name="Rectangle: Rounded Corners 83">
            <a:extLst>
              <a:ext uri="{FF2B5EF4-FFF2-40B4-BE49-F238E27FC236}">
                <a16:creationId xmlns:a16="http://schemas.microsoft.com/office/drawing/2014/main" id="{84050551-1D6D-41A4-9C32-B846222DBACD}"/>
              </a:ext>
            </a:extLst>
          </p:cNvPr>
          <p:cNvSpPr/>
          <p:nvPr/>
        </p:nvSpPr>
        <p:spPr>
          <a:xfrm>
            <a:off x="2046297" y="2284647"/>
            <a:ext cx="1035013" cy="4434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1443</a:t>
            </a:r>
          </a:p>
        </p:txBody>
      </p:sp>
      <p:sp>
        <p:nvSpPr>
          <p:cNvPr id="115" name="Rectangle: Rounded Corners 61">
            <a:extLst>
              <a:ext uri="{FF2B5EF4-FFF2-40B4-BE49-F238E27FC236}">
                <a16:creationId xmlns:a16="http://schemas.microsoft.com/office/drawing/2014/main" id="{AEC0CE08-958C-47FF-AD7A-A1930EF75A11}"/>
              </a:ext>
            </a:extLst>
          </p:cNvPr>
          <p:cNvSpPr/>
          <p:nvPr/>
        </p:nvSpPr>
        <p:spPr>
          <a:xfrm>
            <a:off x="7096542" y="3007786"/>
            <a:ext cx="235665" cy="23314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24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E9D787E-AA8F-4302-B4C9-CA96723CEF92}"/>
              </a:ext>
            </a:extLst>
          </p:cNvPr>
          <p:cNvSpPr/>
          <p:nvPr/>
        </p:nvSpPr>
        <p:spPr>
          <a:xfrm>
            <a:off x="6397349" y="2914705"/>
            <a:ext cx="7521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ميلادي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8D08DA6-C143-41E8-9515-06E72BCC7F21}"/>
              </a:ext>
            </a:extLst>
          </p:cNvPr>
          <p:cNvSpPr/>
          <p:nvPr/>
        </p:nvSpPr>
        <p:spPr>
          <a:xfrm>
            <a:off x="6420052" y="3224176"/>
            <a:ext cx="72487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هجري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</p:txBody>
      </p:sp>
      <p:sp>
        <p:nvSpPr>
          <p:cNvPr id="59" name="Rectangle: Rounded Corners 24">
            <a:extLst>
              <a:ext uri="{FF2B5EF4-FFF2-40B4-BE49-F238E27FC236}">
                <a16:creationId xmlns:a16="http://schemas.microsoft.com/office/drawing/2014/main" id="{AA5F5C0B-01EB-440F-A690-C96EE7037A6F}"/>
              </a:ext>
            </a:extLst>
          </p:cNvPr>
          <p:cNvSpPr/>
          <p:nvPr/>
        </p:nvSpPr>
        <p:spPr>
          <a:xfrm>
            <a:off x="304546" y="424010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60" name="Rectangle: Rounded Corners 25">
            <a:extLst>
              <a:ext uri="{FF2B5EF4-FFF2-40B4-BE49-F238E27FC236}">
                <a16:creationId xmlns:a16="http://schemas.microsoft.com/office/drawing/2014/main" id="{DF6E68F3-E477-4417-8B74-746E284C0C2A}"/>
              </a:ext>
            </a:extLst>
          </p:cNvPr>
          <p:cNvSpPr/>
          <p:nvPr/>
        </p:nvSpPr>
        <p:spPr>
          <a:xfrm>
            <a:off x="971164" y="422438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61" name="Rectangle: Rounded Corners 26">
            <a:extLst>
              <a:ext uri="{FF2B5EF4-FFF2-40B4-BE49-F238E27FC236}">
                <a16:creationId xmlns:a16="http://schemas.microsoft.com/office/drawing/2014/main" id="{EBC507D1-CADA-4626-832F-28B3FCBD62BF}"/>
              </a:ext>
            </a:extLst>
          </p:cNvPr>
          <p:cNvSpPr/>
          <p:nvPr/>
        </p:nvSpPr>
        <p:spPr>
          <a:xfrm>
            <a:off x="1657070" y="424679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62" name="Rectangle: Rounded Corners 27">
            <a:extLst>
              <a:ext uri="{FF2B5EF4-FFF2-40B4-BE49-F238E27FC236}">
                <a16:creationId xmlns:a16="http://schemas.microsoft.com/office/drawing/2014/main" id="{0B155245-7702-48EF-96F1-2C79D3F81B03}"/>
              </a:ext>
            </a:extLst>
          </p:cNvPr>
          <p:cNvSpPr/>
          <p:nvPr/>
        </p:nvSpPr>
        <p:spPr>
          <a:xfrm>
            <a:off x="2323689" y="422747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63" name="Rectangle: Rounded Corners 28">
            <a:extLst>
              <a:ext uri="{FF2B5EF4-FFF2-40B4-BE49-F238E27FC236}">
                <a16:creationId xmlns:a16="http://schemas.microsoft.com/office/drawing/2014/main" id="{B9EC593A-D6F8-4251-B2D4-190799038D18}"/>
              </a:ext>
            </a:extLst>
          </p:cNvPr>
          <p:cNvSpPr/>
          <p:nvPr/>
        </p:nvSpPr>
        <p:spPr>
          <a:xfrm>
            <a:off x="3040930" y="421506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65" name="Rectangle: Rounded Corners 29">
            <a:extLst>
              <a:ext uri="{FF2B5EF4-FFF2-40B4-BE49-F238E27FC236}">
                <a16:creationId xmlns:a16="http://schemas.microsoft.com/office/drawing/2014/main" id="{3A8E68EA-247C-4AB6-BF04-7E10A95A61E6}"/>
              </a:ext>
            </a:extLst>
          </p:cNvPr>
          <p:cNvSpPr/>
          <p:nvPr/>
        </p:nvSpPr>
        <p:spPr>
          <a:xfrm>
            <a:off x="3765846" y="421506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66" name="Rectangle: Rounded Corners 30">
            <a:extLst>
              <a:ext uri="{FF2B5EF4-FFF2-40B4-BE49-F238E27FC236}">
                <a16:creationId xmlns:a16="http://schemas.microsoft.com/office/drawing/2014/main" id="{5B35B0E8-9C51-4C32-B168-C01029E54B1F}"/>
              </a:ext>
            </a:extLst>
          </p:cNvPr>
          <p:cNvSpPr/>
          <p:nvPr/>
        </p:nvSpPr>
        <p:spPr>
          <a:xfrm>
            <a:off x="4480805" y="422438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67" name="Rectangle: Rounded Corners 31">
            <a:extLst>
              <a:ext uri="{FF2B5EF4-FFF2-40B4-BE49-F238E27FC236}">
                <a16:creationId xmlns:a16="http://schemas.microsoft.com/office/drawing/2014/main" id="{5FBB08F7-D238-4E19-AB9C-02073A6E3744}"/>
              </a:ext>
            </a:extLst>
          </p:cNvPr>
          <p:cNvSpPr/>
          <p:nvPr/>
        </p:nvSpPr>
        <p:spPr>
          <a:xfrm>
            <a:off x="5288857" y="423958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68" name="Rectangle: Rounded Corners 32">
            <a:extLst>
              <a:ext uri="{FF2B5EF4-FFF2-40B4-BE49-F238E27FC236}">
                <a16:creationId xmlns:a16="http://schemas.microsoft.com/office/drawing/2014/main" id="{C8A4F82A-9CC2-4431-A63B-E81142F97F0B}"/>
              </a:ext>
            </a:extLst>
          </p:cNvPr>
          <p:cNvSpPr/>
          <p:nvPr/>
        </p:nvSpPr>
        <p:spPr>
          <a:xfrm>
            <a:off x="290436" y="487431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69" name="Rectangle: Rounded Corners 33">
            <a:extLst>
              <a:ext uri="{FF2B5EF4-FFF2-40B4-BE49-F238E27FC236}">
                <a16:creationId xmlns:a16="http://schemas.microsoft.com/office/drawing/2014/main" id="{ED71327F-57A1-432A-9F6B-B8B6CC3FA04B}"/>
              </a:ext>
            </a:extLst>
          </p:cNvPr>
          <p:cNvSpPr/>
          <p:nvPr/>
        </p:nvSpPr>
        <p:spPr>
          <a:xfrm>
            <a:off x="971164" y="4832290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10</a:t>
            </a:r>
          </a:p>
        </p:txBody>
      </p:sp>
      <p:sp>
        <p:nvSpPr>
          <p:cNvPr id="70" name="Rectangle: Rounded Corners 34">
            <a:extLst>
              <a:ext uri="{FF2B5EF4-FFF2-40B4-BE49-F238E27FC236}">
                <a16:creationId xmlns:a16="http://schemas.microsoft.com/office/drawing/2014/main" id="{6B771B2A-D844-401C-BEA0-D927654177EE}"/>
              </a:ext>
            </a:extLst>
          </p:cNvPr>
          <p:cNvSpPr/>
          <p:nvPr/>
        </p:nvSpPr>
        <p:spPr>
          <a:xfrm>
            <a:off x="1653849" y="4832289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71" name="Rectangle: Rounded Corners 35">
            <a:extLst>
              <a:ext uri="{FF2B5EF4-FFF2-40B4-BE49-F238E27FC236}">
                <a16:creationId xmlns:a16="http://schemas.microsoft.com/office/drawing/2014/main" id="{22D16815-ABFF-4740-8A32-0680F33131AB}"/>
              </a:ext>
            </a:extLst>
          </p:cNvPr>
          <p:cNvSpPr/>
          <p:nvPr/>
        </p:nvSpPr>
        <p:spPr>
          <a:xfrm>
            <a:off x="2356769" y="482893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72" name="Rectangle: Rounded Corners 36">
            <a:extLst>
              <a:ext uri="{FF2B5EF4-FFF2-40B4-BE49-F238E27FC236}">
                <a16:creationId xmlns:a16="http://schemas.microsoft.com/office/drawing/2014/main" id="{0E011C18-1F1D-427B-8D4D-6E714000FF94}"/>
              </a:ext>
            </a:extLst>
          </p:cNvPr>
          <p:cNvSpPr/>
          <p:nvPr/>
        </p:nvSpPr>
        <p:spPr>
          <a:xfrm>
            <a:off x="3038201" y="482893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73" name="Rectangle: Rounded Corners 37">
            <a:extLst>
              <a:ext uri="{FF2B5EF4-FFF2-40B4-BE49-F238E27FC236}">
                <a16:creationId xmlns:a16="http://schemas.microsoft.com/office/drawing/2014/main" id="{97F990D9-59AC-4F7A-99E8-58986E956C7B}"/>
              </a:ext>
            </a:extLst>
          </p:cNvPr>
          <p:cNvSpPr/>
          <p:nvPr/>
        </p:nvSpPr>
        <p:spPr>
          <a:xfrm>
            <a:off x="3769358" y="482893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74" name="Rectangle: Rounded Corners 38">
            <a:extLst>
              <a:ext uri="{FF2B5EF4-FFF2-40B4-BE49-F238E27FC236}">
                <a16:creationId xmlns:a16="http://schemas.microsoft.com/office/drawing/2014/main" id="{368588A6-9746-49C0-853F-8630364928AF}"/>
              </a:ext>
            </a:extLst>
          </p:cNvPr>
          <p:cNvSpPr/>
          <p:nvPr/>
        </p:nvSpPr>
        <p:spPr>
          <a:xfrm>
            <a:off x="4505526" y="480878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75" name="Rectangle: Rounded Corners 39">
            <a:extLst>
              <a:ext uri="{FF2B5EF4-FFF2-40B4-BE49-F238E27FC236}">
                <a16:creationId xmlns:a16="http://schemas.microsoft.com/office/drawing/2014/main" id="{1767B6FA-490D-4188-AC7D-A9018FFAE6A4}"/>
              </a:ext>
            </a:extLst>
          </p:cNvPr>
          <p:cNvSpPr/>
          <p:nvPr/>
        </p:nvSpPr>
        <p:spPr>
          <a:xfrm>
            <a:off x="5291246" y="4874317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76" name="Rectangle: Rounded Corners 40">
            <a:extLst>
              <a:ext uri="{FF2B5EF4-FFF2-40B4-BE49-F238E27FC236}">
                <a16:creationId xmlns:a16="http://schemas.microsoft.com/office/drawing/2014/main" id="{1AFCCE80-3B67-437D-82E0-0A405A50C892}"/>
              </a:ext>
            </a:extLst>
          </p:cNvPr>
          <p:cNvSpPr/>
          <p:nvPr/>
        </p:nvSpPr>
        <p:spPr>
          <a:xfrm>
            <a:off x="290434" y="5452690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77" name="Rectangle: Rounded Corners 41">
            <a:extLst>
              <a:ext uri="{FF2B5EF4-FFF2-40B4-BE49-F238E27FC236}">
                <a16:creationId xmlns:a16="http://schemas.microsoft.com/office/drawing/2014/main" id="{95EF253C-FB9E-49CE-BD29-71410332A8B8}"/>
              </a:ext>
            </a:extLst>
          </p:cNvPr>
          <p:cNvSpPr/>
          <p:nvPr/>
        </p:nvSpPr>
        <p:spPr>
          <a:xfrm>
            <a:off x="949394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78" name="Rectangle: Rounded Corners 42">
            <a:extLst>
              <a:ext uri="{FF2B5EF4-FFF2-40B4-BE49-F238E27FC236}">
                <a16:creationId xmlns:a16="http://schemas.microsoft.com/office/drawing/2014/main" id="{5571864B-F68C-4C03-9E51-A2B941307877}"/>
              </a:ext>
            </a:extLst>
          </p:cNvPr>
          <p:cNvSpPr/>
          <p:nvPr/>
        </p:nvSpPr>
        <p:spPr>
          <a:xfrm>
            <a:off x="1625214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79" name="Rectangle: Rounded Corners 43">
            <a:extLst>
              <a:ext uri="{FF2B5EF4-FFF2-40B4-BE49-F238E27FC236}">
                <a16:creationId xmlns:a16="http://schemas.microsoft.com/office/drawing/2014/main" id="{AF414FAD-50C3-4F71-8A75-0990B79F0A3F}"/>
              </a:ext>
            </a:extLst>
          </p:cNvPr>
          <p:cNvSpPr/>
          <p:nvPr/>
        </p:nvSpPr>
        <p:spPr>
          <a:xfrm>
            <a:off x="2371825" y="539294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80" name="Rectangle: Rounded Corners 44">
            <a:extLst>
              <a:ext uri="{FF2B5EF4-FFF2-40B4-BE49-F238E27FC236}">
                <a16:creationId xmlns:a16="http://schemas.microsoft.com/office/drawing/2014/main" id="{C3703E19-5105-44B2-B206-5BBB91AD19EF}"/>
              </a:ext>
            </a:extLst>
          </p:cNvPr>
          <p:cNvSpPr/>
          <p:nvPr/>
        </p:nvSpPr>
        <p:spPr>
          <a:xfrm>
            <a:off x="3081310" y="539516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81" name="Rectangle: Rounded Corners 46">
            <a:extLst>
              <a:ext uri="{FF2B5EF4-FFF2-40B4-BE49-F238E27FC236}">
                <a16:creationId xmlns:a16="http://schemas.microsoft.com/office/drawing/2014/main" id="{07FFA009-ECC4-44C4-9C6C-C4EC23215569}"/>
              </a:ext>
            </a:extLst>
          </p:cNvPr>
          <p:cNvSpPr/>
          <p:nvPr/>
        </p:nvSpPr>
        <p:spPr>
          <a:xfrm>
            <a:off x="3762706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82" name="Rectangle: Rounded Corners 47">
            <a:extLst>
              <a:ext uri="{FF2B5EF4-FFF2-40B4-BE49-F238E27FC236}">
                <a16:creationId xmlns:a16="http://schemas.microsoft.com/office/drawing/2014/main" id="{3E203887-32ED-4CB0-9594-ADB9A03FDB3C}"/>
              </a:ext>
            </a:extLst>
          </p:cNvPr>
          <p:cNvSpPr/>
          <p:nvPr/>
        </p:nvSpPr>
        <p:spPr>
          <a:xfrm>
            <a:off x="4495066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85" name="Rectangle: Rounded Corners 48">
            <a:extLst>
              <a:ext uri="{FF2B5EF4-FFF2-40B4-BE49-F238E27FC236}">
                <a16:creationId xmlns:a16="http://schemas.microsoft.com/office/drawing/2014/main" id="{FB71B04F-1A39-4581-B6D7-0FD9F34F2C01}"/>
              </a:ext>
            </a:extLst>
          </p:cNvPr>
          <p:cNvSpPr/>
          <p:nvPr/>
        </p:nvSpPr>
        <p:spPr>
          <a:xfrm>
            <a:off x="5302652" y="540883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91" name="Rectangle: Rounded Corners 64">
            <a:extLst>
              <a:ext uri="{FF2B5EF4-FFF2-40B4-BE49-F238E27FC236}">
                <a16:creationId xmlns:a16="http://schemas.microsoft.com/office/drawing/2014/main" id="{098235C2-D34B-4782-ADE4-A8EB7B3AFAAD}"/>
              </a:ext>
            </a:extLst>
          </p:cNvPr>
          <p:cNvSpPr/>
          <p:nvPr/>
        </p:nvSpPr>
        <p:spPr>
          <a:xfrm>
            <a:off x="275254" y="60210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92" name="Rectangle: Rounded Corners 65">
            <a:extLst>
              <a:ext uri="{FF2B5EF4-FFF2-40B4-BE49-F238E27FC236}">
                <a16:creationId xmlns:a16="http://schemas.microsoft.com/office/drawing/2014/main" id="{3C54A254-2E73-43E1-AB54-C613B59D74CA}"/>
              </a:ext>
            </a:extLst>
          </p:cNvPr>
          <p:cNvSpPr/>
          <p:nvPr/>
        </p:nvSpPr>
        <p:spPr>
          <a:xfrm>
            <a:off x="949394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93" name="Rectangle: Rounded Corners 66">
            <a:extLst>
              <a:ext uri="{FF2B5EF4-FFF2-40B4-BE49-F238E27FC236}">
                <a16:creationId xmlns:a16="http://schemas.microsoft.com/office/drawing/2014/main" id="{FD0B35CC-B188-46D7-8B42-19697285472B}"/>
              </a:ext>
            </a:extLst>
          </p:cNvPr>
          <p:cNvSpPr/>
          <p:nvPr/>
        </p:nvSpPr>
        <p:spPr>
          <a:xfrm>
            <a:off x="1610034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94" name="Rectangle: Rounded Corners 67">
            <a:extLst>
              <a:ext uri="{FF2B5EF4-FFF2-40B4-BE49-F238E27FC236}">
                <a16:creationId xmlns:a16="http://schemas.microsoft.com/office/drawing/2014/main" id="{B0C70F84-C861-4329-80DA-D52F1B9A9384}"/>
              </a:ext>
            </a:extLst>
          </p:cNvPr>
          <p:cNvSpPr/>
          <p:nvPr/>
        </p:nvSpPr>
        <p:spPr>
          <a:xfrm>
            <a:off x="2356645" y="5961350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95" name="Rectangle: Rounded Corners 68">
            <a:extLst>
              <a:ext uri="{FF2B5EF4-FFF2-40B4-BE49-F238E27FC236}">
                <a16:creationId xmlns:a16="http://schemas.microsoft.com/office/drawing/2014/main" id="{BED3B6BE-C0B7-4381-9468-35E53FABDCB6}"/>
              </a:ext>
            </a:extLst>
          </p:cNvPr>
          <p:cNvSpPr/>
          <p:nvPr/>
        </p:nvSpPr>
        <p:spPr>
          <a:xfrm>
            <a:off x="3066130" y="596357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96" name="Rectangle: Rounded Corners 69">
            <a:extLst>
              <a:ext uri="{FF2B5EF4-FFF2-40B4-BE49-F238E27FC236}">
                <a16:creationId xmlns:a16="http://schemas.microsoft.com/office/drawing/2014/main" id="{1C19A300-6A08-4801-9A6D-EDC9ABEABA02}"/>
              </a:ext>
            </a:extLst>
          </p:cNvPr>
          <p:cNvSpPr/>
          <p:nvPr/>
        </p:nvSpPr>
        <p:spPr>
          <a:xfrm>
            <a:off x="3747526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97" name="Rectangle: Rounded Corners 70">
            <a:extLst>
              <a:ext uri="{FF2B5EF4-FFF2-40B4-BE49-F238E27FC236}">
                <a16:creationId xmlns:a16="http://schemas.microsoft.com/office/drawing/2014/main" id="{7BAB9B4B-D9B3-4F10-8F0C-2C7F0895F59B}"/>
              </a:ext>
            </a:extLst>
          </p:cNvPr>
          <p:cNvSpPr/>
          <p:nvPr/>
        </p:nvSpPr>
        <p:spPr>
          <a:xfrm>
            <a:off x="4479886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sp>
        <p:nvSpPr>
          <p:cNvPr id="98" name="Rectangle: Rounded Corners 24">
            <a:extLst>
              <a:ext uri="{FF2B5EF4-FFF2-40B4-BE49-F238E27FC236}">
                <a16:creationId xmlns:a16="http://schemas.microsoft.com/office/drawing/2014/main" id="{F8E92F7A-EF9B-4EF5-A3CF-EDFC05A8FD8D}"/>
              </a:ext>
            </a:extLst>
          </p:cNvPr>
          <p:cNvSpPr/>
          <p:nvPr/>
        </p:nvSpPr>
        <p:spPr>
          <a:xfrm>
            <a:off x="319133" y="413011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99" name="Rectangle: Rounded Corners 25">
            <a:extLst>
              <a:ext uri="{FF2B5EF4-FFF2-40B4-BE49-F238E27FC236}">
                <a16:creationId xmlns:a16="http://schemas.microsoft.com/office/drawing/2014/main" id="{D8B6B5B8-D223-4973-8FE2-CCC2A5CC6AC2}"/>
              </a:ext>
            </a:extLst>
          </p:cNvPr>
          <p:cNvSpPr/>
          <p:nvPr/>
        </p:nvSpPr>
        <p:spPr>
          <a:xfrm>
            <a:off x="1000418" y="412124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100" name="Rectangle: Rounded Corners 26">
            <a:extLst>
              <a:ext uri="{FF2B5EF4-FFF2-40B4-BE49-F238E27FC236}">
                <a16:creationId xmlns:a16="http://schemas.microsoft.com/office/drawing/2014/main" id="{3D960879-600C-4CC7-9C77-3901D994348D}"/>
              </a:ext>
            </a:extLst>
          </p:cNvPr>
          <p:cNvSpPr/>
          <p:nvPr/>
        </p:nvSpPr>
        <p:spPr>
          <a:xfrm>
            <a:off x="1669962" y="4149245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101" name="Rectangle: Rounded Corners 27">
            <a:extLst>
              <a:ext uri="{FF2B5EF4-FFF2-40B4-BE49-F238E27FC236}">
                <a16:creationId xmlns:a16="http://schemas.microsoft.com/office/drawing/2014/main" id="{7DB557BE-0503-401D-AD2A-673B62F70CD0}"/>
              </a:ext>
            </a:extLst>
          </p:cNvPr>
          <p:cNvSpPr/>
          <p:nvPr/>
        </p:nvSpPr>
        <p:spPr>
          <a:xfrm>
            <a:off x="2336580" y="4144866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102" name="Rectangle: Rounded Corners 28">
            <a:extLst>
              <a:ext uri="{FF2B5EF4-FFF2-40B4-BE49-F238E27FC236}">
                <a16:creationId xmlns:a16="http://schemas.microsoft.com/office/drawing/2014/main" id="{76E09C0F-8798-4838-A473-50AE80F17126}"/>
              </a:ext>
            </a:extLst>
          </p:cNvPr>
          <p:cNvSpPr/>
          <p:nvPr/>
        </p:nvSpPr>
        <p:spPr>
          <a:xfrm>
            <a:off x="3040012" y="414566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103" name="Rectangle: Rounded Corners 29">
            <a:extLst>
              <a:ext uri="{FF2B5EF4-FFF2-40B4-BE49-F238E27FC236}">
                <a16:creationId xmlns:a16="http://schemas.microsoft.com/office/drawing/2014/main" id="{792FF6B0-251D-4874-B152-E29C4CB22F51}"/>
              </a:ext>
            </a:extLst>
          </p:cNvPr>
          <p:cNvSpPr/>
          <p:nvPr/>
        </p:nvSpPr>
        <p:spPr>
          <a:xfrm>
            <a:off x="3764929" y="414566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104" name="Rectangle: Rounded Corners 30">
            <a:extLst>
              <a:ext uri="{FF2B5EF4-FFF2-40B4-BE49-F238E27FC236}">
                <a16:creationId xmlns:a16="http://schemas.microsoft.com/office/drawing/2014/main" id="{D7139785-53FF-4A62-B590-1E6D1C252F22}"/>
              </a:ext>
            </a:extLst>
          </p:cNvPr>
          <p:cNvSpPr/>
          <p:nvPr/>
        </p:nvSpPr>
        <p:spPr>
          <a:xfrm>
            <a:off x="4479886" y="415497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105" name="Rectangle: Rounded Corners 31">
            <a:extLst>
              <a:ext uri="{FF2B5EF4-FFF2-40B4-BE49-F238E27FC236}">
                <a16:creationId xmlns:a16="http://schemas.microsoft.com/office/drawing/2014/main" id="{D0B42F98-007E-419B-B9C7-EE74CD773C25}"/>
              </a:ext>
            </a:extLst>
          </p:cNvPr>
          <p:cNvSpPr/>
          <p:nvPr/>
        </p:nvSpPr>
        <p:spPr>
          <a:xfrm>
            <a:off x="5287938" y="414368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106" name="Rectangle: Rounded Corners 32">
            <a:extLst>
              <a:ext uri="{FF2B5EF4-FFF2-40B4-BE49-F238E27FC236}">
                <a16:creationId xmlns:a16="http://schemas.microsoft.com/office/drawing/2014/main" id="{A5AA35F7-7B31-46EA-A31A-FB218323D09A}"/>
              </a:ext>
            </a:extLst>
          </p:cNvPr>
          <p:cNvSpPr/>
          <p:nvPr/>
        </p:nvSpPr>
        <p:spPr>
          <a:xfrm>
            <a:off x="317590" y="4776942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107" name="Rectangle: Rounded Corners 33">
            <a:extLst>
              <a:ext uri="{FF2B5EF4-FFF2-40B4-BE49-F238E27FC236}">
                <a16:creationId xmlns:a16="http://schemas.microsoft.com/office/drawing/2014/main" id="{99AA5176-C089-4CF8-A3C1-EF55FBB1B5B0}"/>
              </a:ext>
            </a:extLst>
          </p:cNvPr>
          <p:cNvSpPr/>
          <p:nvPr/>
        </p:nvSpPr>
        <p:spPr>
          <a:xfrm>
            <a:off x="998318" y="473491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10</a:t>
            </a:r>
          </a:p>
        </p:txBody>
      </p:sp>
      <p:sp>
        <p:nvSpPr>
          <p:cNvPr id="108" name="Rectangle: Rounded Corners 34">
            <a:extLst>
              <a:ext uri="{FF2B5EF4-FFF2-40B4-BE49-F238E27FC236}">
                <a16:creationId xmlns:a16="http://schemas.microsoft.com/office/drawing/2014/main" id="{EE42A342-C1F8-4E21-A683-2505790BA0A5}"/>
              </a:ext>
            </a:extLst>
          </p:cNvPr>
          <p:cNvSpPr/>
          <p:nvPr/>
        </p:nvSpPr>
        <p:spPr>
          <a:xfrm>
            <a:off x="1681004" y="473491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109" name="Rectangle: Rounded Corners 35">
            <a:extLst>
              <a:ext uri="{FF2B5EF4-FFF2-40B4-BE49-F238E27FC236}">
                <a16:creationId xmlns:a16="http://schemas.microsoft.com/office/drawing/2014/main" id="{82C1B278-176A-47B7-9B24-85CF1D5E012C}"/>
              </a:ext>
            </a:extLst>
          </p:cNvPr>
          <p:cNvSpPr/>
          <p:nvPr/>
        </p:nvSpPr>
        <p:spPr>
          <a:xfrm>
            <a:off x="2383924" y="47315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110" name="Rectangle: Rounded Corners 36">
            <a:extLst>
              <a:ext uri="{FF2B5EF4-FFF2-40B4-BE49-F238E27FC236}">
                <a16:creationId xmlns:a16="http://schemas.microsoft.com/office/drawing/2014/main" id="{A32FAAE0-AE9C-4086-945B-DAE9657ED0C1}"/>
              </a:ext>
            </a:extLst>
          </p:cNvPr>
          <p:cNvSpPr/>
          <p:nvPr/>
        </p:nvSpPr>
        <p:spPr>
          <a:xfrm>
            <a:off x="3065356" y="47315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111" name="Rectangle: Rounded Corners 37">
            <a:extLst>
              <a:ext uri="{FF2B5EF4-FFF2-40B4-BE49-F238E27FC236}">
                <a16:creationId xmlns:a16="http://schemas.microsoft.com/office/drawing/2014/main" id="{0C8B4D3F-A885-451C-921E-E4C24AF36CD1}"/>
              </a:ext>
            </a:extLst>
          </p:cNvPr>
          <p:cNvSpPr/>
          <p:nvPr/>
        </p:nvSpPr>
        <p:spPr>
          <a:xfrm>
            <a:off x="3796513" y="47315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112" name="Rectangle: Rounded Corners 38">
            <a:extLst>
              <a:ext uri="{FF2B5EF4-FFF2-40B4-BE49-F238E27FC236}">
                <a16:creationId xmlns:a16="http://schemas.microsoft.com/office/drawing/2014/main" id="{E43F4434-3737-4D15-A796-FA3A2D5E1732}"/>
              </a:ext>
            </a:extLst>
          </p:cNvPr>
          <p:cNvSpPr/>
          <p:nvPr/>
        </p:nvSpPr>
        <p:spPr>
          <a:xfrm>
            <a:off x="4532682" y="471141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113" name="Rectangle: Rounded Corners 39">
            <a:extLst>
              <a:ext uri="{FF2B5EF4-FFF2-40B4-BE49-F238E27FC236}">
                <a16:creationId xmlns:a16="http://schemas.microsoft.com/office/drawing/2014/main" id="{5BD40BE5-D79C-4E12-8789-1F3DB9506EE4}"/>
              </a:ext>
            </a:extLst>
          </p:cNvPr>
          <p:cNvSpPr/>
          <p:nvPr/>
        </p:nvSpPr>
        <p:spPr>
          <a:xfrm>
            <a:off x="5318401" y="477694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114" name="Rectangle: Rounded Corners 40">
            <a:extLst>
              <a:ext uri="{FF2B5EF4-FFF2-40B4-BE49-F238E27FC236}">
                <a16:creationId xmlns:a16="http://schemas.microsoft.com/office/drawing/2014/main" id="{12FCC3EE-8C98-4FC6-9996-4B7172179024}"/>
              </a:ext>
            </a:extLst>
          </p:cNvPr>
          <p:cNvSpPr/>
          <p:nvPr/>
        </p:nvSpPr>
        <p:spPr>
          <a:xfrm>
            <a:off x="297086" y="5355826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116" name="Rectangle: Rounded Corners 41">
            <a:extLst>
              <a:ext uri="{FF2B5EF4-FFF2-40B4-BE49-F238E27FC236}">
                <a16:creationId xmlns:a16="http://schemas.microsoft.com/office/drawing/2014/main" id="{C6022508-FD07-4618-B594-85A96A6F2222}"/>
              </a:ext>
            </a:extLst>
          </p:cNvPr>
          <p:cNvSpPr/>
          <p:nvPr/>
        </p:nvSpPr>
        <p:spPr>
          <a:xfrm>
            <a:off x="956045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117" name="Rectangle: Rounded Corners 42">
            <a:extLst>
              <a:ext uri="{FF2B5EF4-FFF2-40B4-BE49-F238E27FC236}">
                <a16:creationId xmlns:a16="http://schemas.microsoft.com/office/drawing/2014/main" id="{72FFB2CA-49BF-42F4-84B9-7D0B5E282270}"/>
              </a:ext>
            </a:extLst>
          </p:cNvPr>
          <p:cNvSpPr/>
          <p:nvPr/>
        </p:nvSpPr>
        <p:spPr>
          <a:xfrm>
            <a:off x="1631866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118" name="Rectangle: Rounded Corners 43">
            <a:extLst>
              <a:ext uri="{FF2B5EF4-FFF2-40B4-BE49-F238E27FC236}">
                <a16:creationId xmlns:a16="http://schemas.microsoft.com/office/drawing/2014/main" id="{1C4ADDF1-428F-47AA-9A24-C0A88822EC41}"/>
              </a:ext>
            </a:extLst>
          </p:cNvPr>
          <p:cNvSpPr/>
          <p:nvPr/>
        </p:nvSpPr>
        <p:spPr>
          <a:xfrm>
            <a:off x="2378476" y="529607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119" name="Rectangle: Rounded Corners 44">
            <a:extLst>
              <a:ext uri="{FF2B5EF4-FFF2-40B4-BE49-F238E27FC236}">
                <a16:creationId xmlns:a16="http://schemas.microsoft.com/office/drawing/2014/main" id="{39A7C66C-763D-47CB-B45A-9A77B4E70C2C}"/>
              </a:ext>
            </a:extLst>
          </p:cNvPr>
          <p:cNvSpPr/>
          <p:nvPr/>
        </p:nvSpPr>
        <p:spPr>
          <a:xfrm>
            <a:off x="3087962" y="529829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120" name="Rectangle: Rounded Corners 46">
            <a:extLst>
              <a:ext uri="{FF2B5EF4-FFF2-40B4-BE49-F238E27FC236}">
                <a16:creationId xmlns:a16="http://schemas.microsoft.com/office/drawing/2014/main" id="{C5AD78FA-2333-4AEE-B11C-1C7B27F657CE}"/>
              </a:ext>
            </a:extLst>
          </p:cNvPr>
          <p:cNvSpPr/>
          <p:nvPr/>
        </p:nvSpPr>
        <p:spPr>
          <a:xfrm>
            <a:off x="3769358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121" name="Rectangle: Rounded Corners 47">
            <a:extLst>
              <a:ext uri="{FF2B5EF4-FFF2-40B4-BE49-F238E27FC236}">
                <a16:creationId xmlns:a16="http://schemas.microsoft.com/office/drawing/2014/main" id="{E3DDAD9A-A899-4389-A5C4-6D489DA73F08}"/>
              </a:ext>
            </a:extLst>
          </p:cNvPr>
          <p:cNvSpPr/>
          <p:nvPr/>
        </p:nvSpPr>
        <p:spPr>
          <a:xfrm>
            <a:off x="4501718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122" name="Rectangle: Rounded Corners 48">
            <a:extLst>
              <a:ext uri="{FF2B5EF4-FFF2-40B4-BE49-F238E27FC236}">
                <a16:creationId xmlns:a16="http://schemas.microsoft.com/office/drawing/2014/main" id="{E3F7C58D-3790-4CB4-8FC9-5A338C4B3033}"/>
              </a:ext>
            </a:extLst>
          </p:cNvPr>
          <p:cNvSpPr/>
          <p:nvPr/>
        </p:nvSpPr>
        <p:spPr>
          <a:xfrm>
            <a:off x="5309302" y="531196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123" name="Rectangle: Rounded Corners 64">
            <a:extLst>
              <a:ext uri="{FF2B5EF4-FFF2-40B4-BE49-F238E27FC236}">
                <a16:creationId xmlns:a16="http://schemas.microsoft.com/office/drawing/2014/main" id="{EDF5AA57-D506-4870-AA4C-8B08510639B4}"/>
              </a:ext>
            </a:extLst>
          </p:cNvPr>
          <p:cNvSpPr/>
          <p:nvPr/>
        </p:nvSpPr>
        <p:spPr>
          <a:xfrm>
            <a:off x="243918" y="5937966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124" name="Rectangle: Rounded Corners 65">
            <a:extLst>
              <a:ext uri="{FF2B5EF4-FFF2-40B4-BE49-F238E27FC236}">
                <a16:creationId xmlns:a16="http://schemas.microsoft.com/office/drawing/2014/main" id="{0B7F54D3-3CF1-47DA-BB93-01D7FA357F9C}"/>
              </a:ext>
            </a:extLst>
          </p:cNvPr>
          <p:cNvSpPr/>
          <p:nvPr/>
        </p:nvSpPr>
        <p:spPr>
          <a:xfrm>
            <a:off x="918058" y="589467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125" name="Rectangle: Rounded Corners 66">
            <a:extLst>
              <a:ext uri="{FF2B5EF4-FFF2-40B4-BE49-F238E27FC236}">
                <a16:creationId xmlns:a16="http://schemas.microsoft.com/office/drawing/2014/main" id="{982144DF-2B20-4423-8E0B-1959F3BD625B}"/>
              </a:ext>
            </a:extLst>
          </p:cNvPr>
          <p:cNvSpPr/>
          <p:nvPr/>
        </p:nvSpPr>
        <p:spPr>
          <a:xfrm>
            <a:off x="1578698" y="589467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126" name="Rectangle: Rounded Corners 67">
            <a:extLst>
              <a:ext uri="{FF2B5EF4-FFF2-40B4-BE49-F238E27FC236}">
                <a16:creationId xmlns:a16="http://schemas.microsoft.com/office/drawing/2014/main" id="{19750440-D01C-4B2E-A552-7D6F2AFBBDBA}"/>
              </a:ext>
            </a:extLst>
          </p:cNvPr>
          <p:cNvSpPr/>
          <p:nvPr/>
        </p:nvSpPr>
        <p:spPr>
          <a:xfrm>
            <a:off x="2325309" y="587821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127" name="Rectangle: Rounded Corners 68">
            <a:extLst>
              <a:ext uri="{FF2B5EF4-FFF2-40B4-BE49-F238E27FC236}">
                <a16:creationId xmlns:a16="http://schemas.microsoft.com/office/drawing/2014/main" id="{F0292D2E-27E5-40C7-9089-01413E4F9882}"/>
              </a:ext>
            </a:extLst>
          </p:cNvPr>
          <p:cNvSpPr/>
          <p:nvPr/>
        </p:nvSpPr>
        <p:spPr>
          <a:xfrm>
            <a:off x="3034794" y="588044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128" name="Rectangle: Rounded Corners 69">
            <a:extLst>
              <a:ext uri="{FF2B5EF4-FFF2-40B4-BE49-F238E27FC236}">
                <a16:creationId xmlns:a16="http://schemas.microsoft.com/office/drawing/2014/main" id="{2B1DD449-B0FE-4076-9445-D74AAB1287A4}"/>
              </a:ext>
            </a:extLst>
          </p:cNvPr>
          <p:cNvSpPr/>
          <p:nvPr/>
        </p:nvSpPr>
        <p:spPr>
          <a:xfrm>
            <a:off x="3716190" y="589467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129" name="Rectangle: Rounded Corners 70">
            <a:extLst>
              <a:ext uri="{FF2B5EF4-FFF2-40B4-BE49-F238E27FC236}">
                <a16:creationId xmlns:a16="http://schemas.microsoft.com/office/drawing/2014/main" id="{F35F665C-BE18-4E2E-8B7B-4059C70F6235}"/>
              </a:ext>
            </a:extLst>
          </p:cNvPr>
          <p:cNvSpPr/>
          <p:nvPr/>
        </p:nvSpPr>
        <p:spPr>
          <a:xfrm>
            <a:off x="4504238" y="586446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cxnSp>
        <p:nvCxnSpPr>
          <p:cNvPr id="130" name="Straight Connector 56">
            <a:extLst>
              <a:ext uri="{FF2B5EF4-FFF2-40B4-BE49-F238E27FC236}">
                <a16:creationId xmlns:a16="http://schemas.microsoft.com/office/drawing/2014/main" id="{7C3AB186-E0CB-4554-9D5A-FC8D8F347546}"/>
              </a:ext>
            </a:extLst>
          </p:cNvPr>
          <p:cNvCxnSpPr>
            <a:cxnSpLocks/>
          </p:cNvCxnSpPr>
          <p:nvPr/>
        </p:nvCxnSpPr>
        <p:spPr>
          <a:xfrm>
            <a:off x="6465775" y="3391474"/>
            <a:ext cx="0" cy="306957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: Rounded Corners 82">
            <a:extLst>
              <a:ext uri="{FF2B5EF4-FFF2-40B4-BE49-F238E27FC236}">
                <a16:creationId xmlns:a16="http://schemas.microsoft.com/office/drawing/2014/main" id="{D8861E43-819A-4DE2-85EF-45C35004A194}"/>
              </a:ext>
            </a:extLst>
          </p:cNvPr>
          <p:cNvSpPr/>
          <p:nvPr/>
        </p:nvSpPr>
        <p:spPr>
          <a:xfrm>
            <a:off x="7618012" y="2894048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شهور السنة</a:t>
            </a:r>
            <a:endParaRPr lang="en-US" sz="28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132" name="Rectangle: Rounded Corners 61">
            <a:extLst>
              <a:ext uri="{FF2B5EF4-FFF2-40B4-BE49-F238E27FC236}">
                <a16:creationId xmlns:a16="http://schemas.microsoft.com/office/drawing/2014/main" id="{3226F7D1-2CB5-4C85-9290-073A724E32C8}"/>
              </a:ext>
            </a:extLst>
          </p:cNvPr>
          <p:cNvSpPr/>
          <p:nvPr/>
        </p:nvSpPr>
        <p:spPr>
          <a:xfrm>
            <a:off x="8999716" y="4045453"/>
            <a:ext cx="1144883" cy="26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محرم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Rectangle: Rounded Corners 71">
            <a:extLst>
              <a:ext uri="{FF2B5EF4-FFF2-40B4-BE49-F238E27FC236}">
                <a16:creationId xmlns:a16="http://schemas.microsoft.com/office/drawing/2014/main" id="{6808377F-B2FD-47C4-8412-678D1CC07EF9}"/>
              </a:ext>
            </a:extLst>
          </p:cNvPr>
          <p:cNvSpPr/>
          <p:nvPr/>
        </p:nvSpPr>
        <p:spPr>
          <a:xfrm>
            <a:off x="7784251" y="4029013"/>
            <a:ext cx="1144883" cy="26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صفر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Rectangle: Rounded Corners 72">
            <a:extLst>
              <a:ext uri="{FF2B5EF4-FFF2-40B4-BE49-F238E27FC236}">
                <a16:creationId xmlns:a16="http://schemas.microsoft.com/office/drawing/2014/main" id="{8A0AE7D4-DAD7-4E6A-B3EE-FEBB41056EA8}"/>
              </a:ext>
            </a:extLst>
          </p:cNvPr>
          <p:cNvSpPr/>
          <p:nvPr/>
        </p:nvSpPr>
        <p:spPr>
          <a:xfrm>
            <a:off x="6568788" y="4028809"/>
            <a:ext cx="1144883" cy="248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ربيع الأول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Rectangle: Rounded Corners 73">
            <a:extLst>
              <a:ext uri="{FF2B5EF4-FFF2-40B4-BE49-F238E27FC236}">
                <a16:creationId xmlns:a16="http://schemas.microsoft.com/office/drawing/2014/main" id="{6F50007A-5680-4350-A3B3-8A75E1A60FFD}"/>
              </a:ext>
            </a:extLst>
          </p:cNvPr>
          <p:cNvSpPr/>
          <p:nvPr/>
        </p:nvSpPr>
        <p:spPr>
          <a:xfrm>
            <a:off x="8989334" y="4746282"/>
            <a:ext cx="1144883" cy="2698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ربيع الآخر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Rectangle: Rounded Corners 74">
            <a:extLst>
              <a:ext uri="{FF2B5EF4-FFF2-40B4-BE49-F238E27FC236}">
                <a16:creationId xmlns:a16="http://schemas.microsoft.com/office/drawing/2014/main" id="{E51769F2-D1B5-4E5E-89D9-ECD1D432B498}"/>
              </a:ext>
            </a:extLst>
          </p:cNvPr>
          <p:cNvSpPr/>
          <p:nvPr/>
        </p:nvSpPr>
        <p:spPr>
          <a:xfrm>
            <a:off x="7784251" y="4727841"/>
            <a:ext cx="1144883" cy="267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جمادى الأولى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Rectangle: Rounded Corners 75">
            <a:extLst>
              <a:ext uri="{FF2B5EF4-FFF2-40B4-BE49-F238E27FC236}">
                <a16:creationId xmlns:a16="http://schemas.microsoft.com/office/drawing/2014/main" id="{FAE6CE23-38A9-4DBE-8A9E-A43239DB438F}"/>
              </a:ext>
            </a:extLst>
          </p:cNvPr>
          <p:cNvSpPr/>
          <p:nvPr/>
        </p:nvSpPr>
        <p:spPr>
          <a:xfrm>
            <a:off x="6532349" y="4715725"/>
            <a:ext cx="1144883" cy="267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جمادى الآخر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Rectangle: Rounded Corners 76">
            <a:extLst>
              <a:ext uri="{FF2B5EF4-FFF2-40B4-BE49-F238E27FC236}">
                <a16:creationId xmlns:a16="http://schemas.microsoft.com/office/drawing/2014/main" id="{C38115B6-DCDB-4CFC-ADFC-0A716E007416}"/>
              </a:ext>
            </a:extLst>
          </p:cNvPr>
          <p:cNvSpPr/>
          <p:nvPr/>
        </p:nvSpPr>
        <p:spPr>
          <a:xfrm>
            <a:off x="8999716" y="5354102"/>
            <a:ext cx="1144883" cy="2475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رجب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ectangle: Rounded Corners 77">
            <a:extLst>
              <a:ext uri="{FF2B5EF4-FFF2-40B4-BE49-F238E27FC236}">
                <a16:creationId xmlns:a16="http://schemas.microsoft.com/office/drawing/2014/main" id="{660160F7-BCCA-4C6A-B9B7-FB38D731D0C1}"/>
              </a:ext>
            </a:extLst>
          </p:cNvPr>
          <p:cNvSpPr/>
          <p:nvPr/>
        </p:nvSpPr>
        <p:spPr>
          <a:xfrm>
            <a:off x="7800558" y="5379914"/>
            <a:ext cx="1144883" cy="223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شعبان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ectangle: Rounded Corners 78">
            <a:extLst>
              <a:ext uri="{FF2B5EF4-FFF2-40B4-BE49-F238E27FC236}">
                <a16:creationId xmlns:a16="http://schemas.microsoft.com/office/drawing/2014/main" id="{EAFAD38F-0928-4F7D-9DC8-194EE61CBA7E}"/>
              </a:ext>
            </a:extLst>
          </p:cNvPr>
          <p:cNvSpPr/>
          <p:nvPr/>
        </p:nvSpPr>
        <p:spPr>
          <a:xfrm>
            <a:off x="6543049" y="5371188"/>
            <a:ext cx="1144883" cy="2165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رمضان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ectangle: Rounded Corners 79">
            <a:extLst>
              <a:ext uri="{FF2B5EF4-FFF2-40B4-BE49-F238E27FC236}">
                <a16:creationId xmlns:a16="http://schemas.microsoft.com/office/drawing/2014/main" id="{0F1CC1BA-EFE3-46D8-A4C3-7C85BD015EA9}"/>
              </a:ext>
            </a:extLst>
          </p:cNvPr>
          <p:cNvSpPr/>
          <p:nvPr/>
        </p:nvSpPr>
        <p:spPr>
          <a:xfrm>
            <a:off x="9057649" y="6023073"/>
            <a:ext cx="1144883" cy="2873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شوال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Rectangle: Rounded Corners 80">
            <a:extLst>
              <a:ext uri="{FF2B5EF4-FFF2-40B4-BE49-F238E27FC236}">
                <a16:creationId xmlns:a16="http://schemas.microsoft.com/office/drawing/2014/main" id="{27D4B586-A42B-4CB9-AFA4-F8377445B8B4}"/>
              </a:ext>
            </a:extLst>
          </p:cNvPr>
          <p:cNvSpPr/>
          <p:nvPr/>
        </p:nvSpPr>
        <p:spPr>
          <a:xfrm>
            <a:off x="7830439" y="6049053"/>
            <a:ext cx="1144883" cy="2230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ذو القعدة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Rectangle: Rounded Corners 81">
            <a:extLst>
              <a:ext uri="{FF2B5EF4-FFF2-40B4-BE49-F238E27FC236}">
                <a16:creationId xmlns:a16="http://schemas.microsoft.com/office/drawing/2014/main" id="{F155792F-D795-49D0-9860-23E9E83CB297}"/>
              </a:ext>
            </a:extLst>
          </p:cNvPr>
          <p:cNvSpPr/>
          <p:nvPr/>
        </p:nvSpPr>
        <p:spPr>
          <a:xfrm>
            <a:off x="6574066" y="6018018"/>
            <a:ext cx="1144883" cy="2540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ذو الحجة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Rectangle: Rounded Corners 61">
            <a:extLst>
              <a:ext uri="{FF2B5EF4-FFF2-40B4-BE49-F238E27FC236}">
                <a16:creationId xmlns:a16="http://schemas.microsoft.com/office/drawing/2014/main" id="{D2540F1F-A32F-4499-9B88-55A9E27165F3}"/>
              </a:ext>
            </a:extLst>
          </p:cNvPr>
          <p:cNvSpPr/>
          <p:nvPr/>
        </p:nvSpPr>
        <p:spPr>
          <a:xfrm>
            <a:off x="8972123" y="3639843"/>
            <a:ext cx="1144883" cy="34135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يناير</a:t>
            </a:r>
          </a:p>
        </p:txBody>
      </p:sp>
      <p:sp>
        <p:nvSpPr>
          <p:cNvPr id="149" name="Rectangle: Rounded Corners 71">
            <a:extLst>
              <a:ext uri="{FF2B5EF4-FFF2-40B4-BE49-F238E27FC236}">
                <a16:creationId xmlns:a16="http://schemas.microsoft.com/office/drawing/2014/main" id="{6BBE1B45-F87E-4A23-B2A4-04868F07ABB5}"/>
              </a:ext>
            </a:extLst>
          </p:cNvPr>
          <p:cNvSpPr/>
          <p:nvPr/>
        </p:nvSpPr>
        <p:spPr>
          <a:xfrm>
            <a:off x="7769545" y="3656140"/>
            <a:ext cx="1144883" cy="32071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فبراير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Rectangle: Rounded Corners 72">
            <a:extLst>
              <a:ext uri="{FF2B5EF4-FFF2-40B4-BE49-F238E27FC236}">
                <a16:creationId xmlns:a16="http://schemas.microsoft.com/office/drawing/2014/main" id="{75B99BD6-BE95-4284-8BA7-0BD95B1117DB}"/>
              </a:ext>
            </a:extLst>
          </p:cNvPr>
          <p:cNvSpPr/>
          <p:nvPr/>
        </p:nvSpPr>
        <p:spPr>
          <a:xfrm>
            <a:off x="6569421" y="3658090"/>
            <a:ext cx="1144883" cy="32071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مارس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Rectangle: Rounded Corners 73">
            <a:extLst>
              <a:ext uri="{FF2B5EF4-FFF2-40B4-BE49-F238E27FC236}">
                <a16:creationId xmlns:a16="http://schemas.microsoft.com/office/drawing/2014/main" id="{80C66109-4363-4EC4-A2B7-E1BE33E3F572}"/>
              </a:ext>
            </a:extLst>
          </p:cNvPr>
          <p:cNvSpPr/>
          <p:nvPr/>
        </p:nvSpPr>
        <p:spPr>
          <a:xfrm>
            <a:off x="9001390" y="4368988"/>
            <a:ext cx="1144883" cy="2899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إبريل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ectangle: Rounded Corners 74">
            <a:extLst>
              <a:ext uri="{FF2B5EF4-FFF2-40B4-BE49-F238E27FC236}">
                <a16:creationId xmlns:a16="http://schemas.microsoft.com/office/drawing/2014/main" id="{76F39344-7030-46C4-A040-716F616B5145}"/>
              </a:ext>
            </a:extLst>
          </p:cNvPr>
          <p:cNvSpPr/>
          <p:nvPr/>
        </p:nvSpPr>
        <p:spPr>
          <a:xfrm>
            <a:off x="7758601" y="4356616"/>
            <a:ext cx="1144883" cy="2877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Rectangle: Rounded Corners 75">
            <a:extLst>
              <a:ext uri="{FF2B5EF4-FFF2-40B4-BE49-F238E27FC236}">
                <a16:creationId xmlns:a16="http://schemas.microsoft.com/office/drawing/2014/main" id="{021A388C-7C72-4515-8E82-7D66042A3013}"/>
              </a:ext>
            </a:extLst>
          </p:cNvPr>
          <p:cNvSpPr/>
          <p:nvPr/>
        </p:nvSpPr>
        <p:spPr>
          <a:xfrm>
            <a:off x="6545219" y="4370828"/>
            <a:ext cx="1144883" cy="2486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يونيو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Rectangle: Rounded Corners 76">
            <a:extLst>
              <a:ext uri="{FF2B5EF4-FFF2-40B4-BE49-F238E27FC236}">
                <a16:creationId xmlns:a16="http://schemas.microsoft.com/office/drawing/2014/main" id="{74AFB09C-30E9-41A0-8F9C-39D9BEB2C8B3}"/>
              </a:ext>
            </a:extLst>
          </p:cNvPr>
          <p:cNvSpPr/>
          <p:nvPr/>
        </p:nvSpPr>
        <p:spPr>
          <a:xfrm>
            <a:off x="9003597" y="5089074"/>
            <a:ext cx="1144883" cy="21652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يوليو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: Rounded Corners 77">
            <a:extLst>
              <a:ext uri="{FF2B5EF4-FFF2-40B4-BE49-F238E27FC236}">
                <a16:creationId xmlns:a16="http://schemas.microsoft.com/office/drawing/2014/main" id="{6E3FDC92-1817-4175-A376-C4183D1B529B}"/>
              </a:ext>
            </a:extLst>
          </p:cNvPr>
          <p:cNvSpPr/>
          <p:nvPr/>
        </p:nvSpPr>
        <p:spPr>
          <a:xfrm>
            <a:off x="7800558" y="5078070"/>
            <a:ext cx="1144883" cy="2475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أغسطس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Rectangle: Rounded Corners 78">
            <a:extLst>
              <a:ext uri="{FF2B5EF4-FFF2-40B4-BE49-F238E27FC236}">
                <a16:creationId xmlns:a16="http://schemas.microsoft.com/office/drawing/2014/main" id="{18101199-7F7E-418C-A82C-3FE30DFD7E26}"/>
              </a:ext>
            </a:extLst>
          </p:cNvPr>
          <p:cNvSpPr/>
          <p:nvPr/>
        </p:nvSpPr>
        <p:spPr>
          <a:xfrm>
            <a:off x="6568788" y="5095139"/>
            <a:ext cx="1144883" cy="2165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سبتمبر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Rectangle: Rounded Corners 79">
            <a:extLst>
              <a:ext uri="{FF2B5EF4-FFF2-40B4-BE49-F238E27FC236}">
                <a16:creationId xmlns:a16="http://schemas.microsoft.com/office/drawing/2014/main" id="{937789C0-9381-499C-989D-74410886CFEF}"/>
              </a:ext>
            </a:extLst>
          </p:cNvPr>
          <p:cNvSpPr/>
          <p:nvPr/>
        </p:nvSpPr>
        <p:spPr>
          <a:xfrm>
            <a:off x="9039964" y="5709467"/>
            <a:ext cx="1144883" cy="2475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أكتوبر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Rectangle: Rounded Corners 80">
            <a:extLst>
              <a:ext uri="{FF2B5EF4-FFF2-40B4-BE49-F238E27FC236}">
                <a16:creationId xmlns:a16="http://schemas.microsoft.com/office/drawing/2014/main" id="{EC3A124D-ED43-4487-BB77-3C407EDFA56F}"/>
              </a:ext>
            </a:extLst>
          </p:cNvPr>
          <p:cNvSpPr/>
          <p:nvPr/>
        </p:nvSpPr>
        <p:spPr>
          <a:xfrm>
            <a:off x="7831521" y="5709470"/>
            <a:ext cx="1144883" cy="24527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نوفمبر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Rectangle: Rounded Corners 81">
            <a:extLst>
              <a:ext uri="{FF2B5EF4-FFF2-40B4-BE49-F238E27FC236}">
                <a16:creationId xmlns:a16="http://schemas.microsoft.com/office/drawing/2014/main" id="{F88861A0-084F-4EE1-84BC-66554140BCB3}"/>
              </a:ext>
            </a:extLst>
          </p:cNvPr>
          <p:cNvSpPr/>
          <p:nvPr/>
        </p:nvSpPr>
        <p:spPr>
          <a:xfrm>
            <a:off x="6560725" y="5715963"/>
            <a:ext cx="1144883" cy="22820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ديسمبر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61">
            <a:extLst>
              <a:ext uri="{FF2B5EF4-FFF2-40B4-BE49-F238E27FC236}">
                <a16:creationId xmlns:a16="http://schemas.microsoft.com/office/drawing/2014/main" id="{F3D3AF51-4AEE-45B8-A7F6-F371A4EBDB24}"/>
              </a:ext>
            </a:extLst>
          </p:cNvPr>
          <p:cNvSpPr/>
          <p:nvPr/>
        </p:nvSpPr>
        <p:spPr>
          <a:xfrm>
            <a:off x="7104557" y="3319971"/>
            <a:ext cx="226509" cy="2363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3D62602D-1F39-4F05-BF24-AB6D622873F2}"/>
              </a:ext>
            </a:extLst>
          </p:cNvPr>
          <p:cNvSpPr/>
          <p:nvPr/>
        </p:nvSpPr>
        <p:spPr>
          <a:xfrm>
            <a:off x="5364824" y="761372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التاريخ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5DF39927-3405-4428-B32F-163209FF57E1}"/>
              </a:ext>
            </a:extLst>
          </p:cNvPr>
          <p:cNvSpPr/>
          <p:nvPr/>
        </p:nvSpPr>
        <p:spPr>
          <a:xfrm>
            <a:off x="3394392" y="741903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الشهر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B70DB577-46EA-438F-98FE-70B37B30A09B}"/>
              </a:ext>
            </a:extLst>
          </p:cNvPr>
          <p:cNvSpPr/>
          <p:nvPr/>
        </p:nvSpPr>
        <p:spPr>
          <a:xfrm>
            <a:off x="1435452" y="768327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السنة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3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783 -0.07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901 -0.16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22631 -0.2520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2237 -0.3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22109 -0.423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22383 -0.5101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22291 -0.5983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49492 -0.2803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43555 -0.2826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3793 -0.2775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32461 -0.2724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25716 -0.261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19974 -0.270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14766 -0.2724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7917 -0.2652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48659 -0.3689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293 -0.3576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37123 -0.3606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31523 -0.362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016 -0.3622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0612 -0.360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4088 -0.3631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7643 -0.3576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49141 -0.4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43255 -0.4476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37565 -0.4446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31172 -0.4476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25378 -0.4449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20586 -0.4476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4427 -0.4476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07813 -0.4476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14258 -0.53194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9909 -0.5303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5859 -0.5263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31367 -0.5294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37695 -0.53194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428 -0.5247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93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48789 -0.53102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88" y="-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48138 -0.39653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42669 -0.39815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372 -0.39885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30756 -0.3960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24869 -0.3942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9753 -0.39421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13881 -0.39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07643 -0.39398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48411 -0.49028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42669 -0.48426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3707 -0.48426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0.31302 -0.4838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0.25716 -0.4838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0.19727 -0.4838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13945 -0.48079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7631 -0.49028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48411 -0.5747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43099 -0.56829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9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37461 -0.56829 " pathEditMode="relative" rAng="0" ptsTypes="AA">
                                      <p:cBhvr>
                                        <p:cTn id="29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2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31185 -0.56598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25521 -0.56644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20208 -0.56829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13906 -0.56829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07305 -0.56829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13815 -0.64699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3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20326 -0.65138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25652 -0.6493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-3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31472 -0.64884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37591 -0.65138 " pathEditMode="relative" rAng="0" ptsTypes="AA">
                                      <p:cBhvr>
                                        <p:cTn id="34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3007 -0.65138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48385 -0.65763 " pathEditMode="relative" rAng="0" ptsTypes="AA">
                                      <p:cBhvr>
                                        <p:cTn id="35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93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40612 -0.24121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0912 -0.24167 " pathEditMode="relative" rAng="0" ptsTypes="AA">
                                      <p:cBhvr>
                                        <p:cTn id="36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6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20612 -0.24399 " pathEditMode="relative" rAng="0" ptsTypes="AA">
                                      <p:cBhvr>
                                        <p:cTn id="37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40403 -0.34491 " pathEditMode="relative" rAng="0" ptsTypes="AA">
                                      <p:cBhvr>
                                        <p:cTn id="37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20469 -0.35255 " pathEditMode="relative" rAng="0" ptsTypes="AA">
                                      <p:cBhvr>
                                        <p:cTn id="380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30339 -0.3375 " pathEditMode="relative" rAng="0" ptsTypes="AA">
                                      <p:cBhvr>
                                        <p:cTn id="38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4 -0.43287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30833 -0.4331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20533 -0.4243 " pathEditMode="relative" rAng="0" ptsTypes="AA">
                                      <p:cBhvr>
                                        <p:cTn id="400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40065 -0.51365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-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30625 -0.51181 " pathEditMode="relative" rAng="0" ptsTypes="AA">
                                      <p:cBhvr>
                                        <p:cTn id="41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20547 -0.51875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41536 -0.30811 " pathEditMode="relative" rAng="0" ptsTypes="AA">
                                      <p:cBhvr>
                                        <p:cTn id="420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31263 -0.30648 " pathEditMode="relative" rAng="0" ptsTypes="AA">
                                      <p:cBhvr>
                                        <p:cTn id="425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21055 -0.31065 " pathEditMode="relative" rAng="0" ptsTypes="AA">
                                      <p:cBhvr>
                                        <p:cTn id="43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41901 -0.40949 " pathEditMode="relative" rAng="0" ptsTypes="AA">
                                      <p:cBhvr>
                                        <p:cTn id="43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6 -0.06203 L -0.21315 -0.41458 " pathEditMode="relative" rAng="0" ptsTypes="AA">
                                      <p:cBhvr>
                                        <p:cTn id="44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41302 -0.51643 " pathEditMode="relative" rAng="0" ptsTypes="AA">
                                      <p:cBhvr>
                                        <p:cTn id="44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31367 -0.51597 " pathEditMode="relative" rAng="0" ptsTypes="AA">
                                      <p:cBhvr>
                                        <p:cTn id="450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-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20703 -0.52153 " pathEditMode="relative" rAng="0" ptsTypes="AA">
                                      <p:cBhvr>
                                        <p:cTn id="45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-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40976 -0.6081 " pathEditMode="relative" rAng="0" ptsTypes="AA">
                                      <p:cBhvr>
                                        <p:cTn id="46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-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31302 -0.60902 " pathEditMode="relative" rAng="0" ptsTypes="AA">
                                      <p:cBhvr>
                                        <p:cTn id="465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022E-16 L -0.20886 -0.61042 " pathEditMode="relative" rAng="0" ptsTypes="AA">
                                      <p:cBhvr>
                                        <p:cTn id="47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-0.30859 -0.4162 " pathEditMode="relative" rAng="0" ptsTypes="AA">
                                      <p:cBhvr>
                                        <p:cTn id="475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0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4" grpId="0" animBg="1"/>
      <p:bldP spid="15" grpId="0" animBg="1"/>
      <p:bldP spid="16" grpId="0" animBg="1"/>
      <p:bldP spid="84" grpId="0" animBg="1"/>
      <p:bldP spid="90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5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BE39D0D1-05D3-43DD-83F0-ABD03E8167D5}"/>
              </a:ext>
            </a:extLst>
          </p:cNvPr>
          <p:cNvSpPr/>
          <p:nvPr/>
        </p:nvSpPr>
        <p:spPr>
          <a:xfrm flipH="1">
            <a:off x="5372101" y="183570"/>
            <a:ext cx="6705599" cy="523220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AE" sz="3200" b="1" dirty="0">
                <a:solidFill>
                  <a:schemeClr val="tx1"/>
                </a:solidFill>
              </a:rPr>
              <a:t>ضع القول المناسب عند الصورة التي تدل عليها: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User\Documents\img20091214_11383786.jpg">
            <a:extLst>
              <a:ext uri="{FF2B5EF4-FFF2-40B4-BE49-F238E27FC236}">
                <a16:creationId xmlns:a16="http://schemas.microsoft.com/office/drawing/2014/main" id="{6828690E-94C7-4DC9-B96D-FAD75BEEE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37013" t="14082" r="49382" b="67825"/>
          <a:stretch/>
        </p:blipFill>
        <p:spPr bwMode="auto">
          <a:xfrm rot="10800000">
            <a:off x="76200" y="2448577"/>
            <a:ext cx="2895600" cy="2858794"/>
          </a:xfrm>
          <a:prstGeom prst="roundRect">
            <a:avLst>
              <a:gd name="adj" fmla="val 5856"/>
            </a:avLst>
          </a:prstGeom>
          <a:noFill/>
          <a:ln w="12700">
            <a:solidFill>
              <a:schemeClr val="tx1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4A6817-6687-490A-A52B-EC32D46A0569}"/>
              </a:ext>
            </a:extLst>
          </p:cNvPr>
          <p:cNvSpPr/>
          <p:nvPr/>
        </p:nvSpPr>
        <p:spPr>
          <a:xfrm>
            <a:off x="9220200" y="5486400"/>
            <a:ext cx="2895600" cy="980420"/>
          </a:xfrm>
          <a:prstGeom prst="roundRect">
            <a:avLst>
              <a:gd name="adj" fmla="val 997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0E1812-469F-4E0B-81E5-A4A82A8C5D0C}"/>
              </a:ext>
            </a:extLst>
          </p:cNvPr>
          <p:cNvSpPr/>
          <p:nvPr/>
        </p:nvSpPr>
        <p:spPr>
          <a:xfrm>
            <a:off x="6172200" y="5496580"/>
            <a:ext cx="2895600" cy="980420"/>
          </a:xfrm>
          <a:prstGeom prst="roundRect">
            <a:avLst>
              <a:gd name="adj" fmla="val 997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D2A0B2-3AA0-41A6-859E-337001CE030C}"/>
              </a:ext>
            </a:extLst>
          </p:cNvPr>
          <p:cNvSpPr/>
          <p:nvPr/>
        </p:nvSpPr>
        <p:spPr>
          <a:xfrm>
            <a:off x="3124200" y="5496580"/>
            <a:ext cx="2895600" cy="980420"/>
          </a:xfrm>
          <a:prstGeom prst="roundRect">
            <a:avLst>
              <a:gd name="adj" fmla="val 997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24C0E1-2B6B-42DF-BB62-47F41924FC72}"/>
              </a:ext>
            </a:extLst>
          </p:cNvPr>
          <p:cNvSpPr/>
          <p:nvPr/>
        </p:nvSpPr>
        <p:spPr>
          <a:xfrm>
            <a:off x="76200" y="5496580"/>
            <a:ext cx="2895600" cy="980420"/>
          </a:xfrm>
          <a:prstGeom prst="roundRect">
            <a:avLst>
              <a:gd name="adj" fmla="val 997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2" descr="C:\Users\User\Documents\img20091214_11423468.jpg">
            <a:extLst>
              <a:ext uri="{FF2B5EF4-FFF2-40B4-BE49-F238E27FC236}">
                <a16:creationId xmlns:a16="http://schemas.microsoft.com/office/drawing/2014/main" id="{310422E1-3BA8-4E41-AD2D-4C33813F3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2633" t="61004" r="62068" b="23087"/>
          <a:stretch/>
        </p:blipFill>
        <p:spPr bwMode="auto">
          <a:xfrm rot="10800000">
            <a:off x="9220200" y="2448575"/>
            <a:ext cx="2895600" cy="2858793"/>
          </a:xfrm>
          <a:prstGeom prst="roundRect">
            <a:avLst>
              <a:gd name="adj" fmla="val 6413"/>
            </a:avLst>
          </a:prstGeom>
          <a:noFill/>
          <a:ln w="12700">
            <a:solidFill>
              <a:schemeClr val="tx1"/>
            </a:solidFill>
          </a:ln>
        </p:spPr>
      </p:pic>
      <p:pic>
        <p:nvPicPr>
          <p:cNvPr id="13" name="Picture 2" descr="C:\Users\User\Documents\img20091214_11401285.jpg">
            <a:extLst>
              <a:ext uri="{FF2B5EF4-FFF2-40B4-BE49-F238E27FC236}">
                <a16:creationId xmlns:a16="http://schemas.microsoft.com/office/drawing/2014/main" id="{F771AFB6-349C-4640-B05E-000BB203A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60519" t="41932" r="17082" b="40535"/>
          <a:stretch/>
        </p:blipFill>
        <p:spPr bwMode="auto">
          <a:xfrm>
            <a:off x="3124200" y="2448579"/>
            <a:ext cx="2895600" cy="2858795"/>
          </a:xfrm>
          <a:prstGeom prst="roundRect">
            <a:avLst>
              <a:gd name="adj" fmla="val 5542"/>
            </a:avLst>
          </a:prstGeom>
          <a:noFill/>
          <a:ln w="12700">
            <a:solidFill>
              <a:schemeClr val="tx1"/>
            </a:solidFill>
          </a:ln>
        </p:spPr>
      </p:pic>
      <p:pic>
        <p:nvPicPr>
          <p:cNvPr id="14" name="Picture 2" descr="C:\Users\User\Documents\img20091214_11383786.jpg">
            <a:extLst>
              <a:ext uri="{FF2B5EF4-FFF2-40B4-BE49-F238E27FC236}">
                <a16:creationId xmlns:a16="http://schemas.microsoft.com/office/drawing/2014/main" id="{D5A4EA85-5175-495E-8C70-CC3604D06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64842" t="14082" r="20935" b="68449"/>
          <a:stretch/>
        </p:blipFill>
        <p:spPr bwMode="auto">
          <a:xfrm rot="10800000">
            <a:off x="6172199" y="2485384"/>
            <a:ext cx="2895599" cy="2821983"/>
          </a:xfrm>
          <a:prstGeom prst="roundRect">
            <a:avLst>
              <a:gd name="adj" fmla="val 5078"/>
            </a:avLst>
          </a:prstGeom>
          <a:noFill/>
          <a:ln w="12700">
            <a:solidFill>
              <a:schemeClr val="tx1"/>
            </a:solidFill>
          </a:ln>
        </p:spPr>
      </p:pic>
      <p:sp>
        <p:nvSpPr>
          <p:cNvPr id="3" name="1">
            <a:extLst>
              <a:ext uri="{FF2B5EF4-FFF2-40B4-BE49-F238E27FC236}">
                <a16:creationId xmlns:a16="http://schemas.microsoft.com/office/drawing/2014/main" id="{973D72B7-3FA0-4229-BEB1-BD9185285E4F}"/>
              </a:ext>
            </a:extLst>
          </p:cNvPr>
          <p:cNvSpPr/>
          <p:nvPr/>
        </p:nvSpPr>
        <p:spPr>
          <a:xfrm>
            <a:off x="9220200" y="1153180"/>
            <a:ext cx="2895600" cy="980420"/>
          </a:xfrm>
          <a:prstGeom prst="roundRect">
            <a:avLst>
              <a:gd name="adj" fmla="val 9978"/>
            </a:avLst>
          </a:prstGeom>
          <a:solidFill>
            <a:srgbClr val="FFFF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دُعاء الاسْتِفتاح +الْفاتِحَة وَسورة قَصيرة أَوْ طَويلة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2">
            <a:extLst>
              <a:ext uri="{FF2B5EF4-FFF2-40B4-BE49-F238E27FC236}">
                <a16:creationId xmlns:a16="http://schemas.microsoft.com/office/drawing/2014/main" id="{DDFE7A60-9AB2-4DF6-AEF8-307898F53300}"/>
              </a:ext>
            </a:extLst>
          </p:cNvPr>
          <p:cNvSpPr/>
          <p:nvPr/>
        </p:nvSpPr>
        <p:spPr>
          <a:xfrm>
            <a:off x="6172200" y="1153180"/>
            <a:ext cx="2895600" cy="980420"/>
          </a:xfrm>
          <a:prstGeom prst="roundRect">
            <a:avLst>
              <a:gd name="adj" fmla="val 9978"/>
            </a:avLst>
          </a:prstGeom>
          <a:solidFill>
            <a:srgbClr val="FFFF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سُبْحانَ رَبِّيَ الْعَظيم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 3 مَرّات</a:t>
            </a:r>
          </a:p>
        </p:txBody>
      </p:sp>
      <p:sp>
        <p:nvSpPr>
          <p:cNvPr id="5" name="3">
            <a:extLst>
              <a:ext uri="{FF2B5EF4-FFF2-40B4-BE49-F238E27FC236}">
                <a16:creationId xmlns:a16="http://schemas.microsoft.com/office/drawing/2014/main" id="{B093A479-EB64-4F68-A95D-01F910E1B18C}"/>
              </a:ext>
            </a:extLst>
          </p:cNvPr>
          <p:cNvSpPr/>
          <p:nvPr/>
        </p:nvSpPr>
        <p:spPr>
          <a:xfrm>
            <a:off x="3124200" y="1153180"/>
            <a:ext cx="2895600" cy="980420"/>
          </a:xfrm>
          <a:prstGeom prst="roundRect">
            <a:avLst>
              <a:gd name="adj" fmla="val 9978"/>
            </a:avLst>
          </a:prstGeom>
          <a:solidFill>
            <a:srgbClr val="FFFF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سُبْحانَ رَبِّيَ الْأَعْلى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3 مَرَّات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4">
            <a:extLst>
              <a:ext uri="{FF2B5EF4-FFF2-40B4-BE49-F238E27FC236}">
                <a16:creationId xmlns:a16="http://schemas.microsoft.com/office/drawing/2014/main" id="{DC2F07F5-6CA9-47D1-B3C1-27881D76B12B}"/>
              </a:ext>
            </a:extLst>
          </p:cNvPr>
          <p:cNvSpPr/>
          <p:nvPr/>
        </p:nvSpPr>
        <p:spPr>
          <a:xfrm>
            <a:off x="76200" y="1153180"/>
            <a:ext cx="2895600" cy="980420"/>
          </a:xfrm>
          <a:prstGeom prst="roundRect">
            <a:avLst>
              <a:gd name="adj" fmla="val 9978"/>
            </a:avLst>
          </a:prstGeom>
          <a:solidFill>
            <a:srgbClr val="FFFF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سَمِعَ اللهُ لِمَنْ حَمِدَه رَبَّنا وَلَكَ الْحَمْد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6547DB-70A6-41DD-86D3-2270C526ED8F}"/>
              </a:ext>
            </a:extLst>
          </p:cNvPr>
          <p:cNvSpPr/>
          <p:nvPr/>
        </p:nvSpPr>
        <p:spPr>
          <a:xfrm>
            <a:off x="152400" y="117681"/>
            <a:ext cx="4419600" cy="33951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49000">
                <a:srgbClr val="FFFF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33EB9E-F5EE-49FC-AAB1-8BFF62D1C60D}"/>
              </a:ext>
            </a:extLst>
          </p:cNvPr>
          <p:cNvSpPr/>
          <p:nvPr/>
        </p:nvSpPr>
        <p:spPr>
          <a:xfrm>
            <a:off x="152400" y="117681"/>
            <a:ext cx="4419600" cy="339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ابدأ">
            <a:extLst>
              <a:ext uri="{FF2B5EF4-FFF2-40B4-BE49-F238E27FC236}">
                <a16:creationId xmlns:a16="http://schemas.microsoft.com/office/drawing/2014/main" id="{0736030C-E52F-4B2F-8F96-B957BADD91DA}"/>
              </a:ext>
            </a:extLst>
          </p:cNvPr>
          <p:cNvSpPr/>
          <p:nvPr/>
        </p:nvSpPr>
        <p:spPr>
          <a:xfrm>
            <a:off x="4648200" y="117681"/>
            <a:ext cx="609600" cy="33951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ابدأ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Alarm Clock">
            <a:hlinkClick r:id="" action="ppaction://media"/>
            <a:extLst>
              <a:ext uri="{FF2B5EF4-FFF2-40B4-BE49-F238E27FC236}">
                <a16:creationId xmlns:a16="http://schemas.microsoft.com/office/drawing/2014/main" id="{73201506-DC42-41D5-9008-23AD768CA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2644" y="-677901"/>
            <a:ext cx="345642" cy="345642"/>
          </a:xfrm>
          <a:prstGeom prst="rect">
            <a:avLst/>
          </a:prstGeom>
        </p:spPr>
      </p:pic>
      <p:pic>
        <p:nvPicPr>
          <p:cNvPr id="19" name="Clapping Sound Effects (1)">
            <a:hlinkClick r:id="" action="ppaction://media"/>
            <a:extLst>
              <a:ext uri="{FF2B5EF4-FFF2-40B4-BE49-F238E27FC236}">
                <a16:creationId xmlns:a16="http://schemas.microsoft.com/office/drawing/2014/main" id="{74514430-6948-4C6C-B002-9652FA886F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03" end="1484.04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06029" y="765431"/>
            <a:ext cx="358775" cy="358775"/>
          </a:xfrm>
          <a:prstGeom prst="rect">
            <a:avLst/>
          </a:prstGeom>
        </p:spPr>
      </p:pic>
      <p:pic>
        <p:nvPicPr>
          <p:cNvPr id="20" name="Picture 2" descr="Clapping hands | Hand clipart, Clip art, Finger music">
            <a:extLst>
              <a:ext uri="{FF2B5EF4-FFF2-40B4-BE49-F238E27FC236}">
                <a16:creationId xmlns:a16="http://schemas.microsoft.com/office/drawing/2014/main" id="{CD6D0767-FDBB-42DF-9B2F-3C2BCAFF3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681"/>
            <a:ext cx="1267689" cy="11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13449B-D3D0-47E9-B1DD-48C07530E293}"/>
              </a:ext>
            </a:extLst>
          </p:cNvPr>
          <p:cNvSpPr txBox="1"/>
          <p:nvPr/>
        </p:nvSpPr>
        <p:spPr>
          <a:xfrm>
            <a:off x="4378038" y="643729"/>
            <a:ext cx="581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913C0A-867E-4F26-9F39-73A409C6B038}"/>
              </a:ext>
            </a:extLst>
          </p:cNvPr>
          <p:cNvSpPr txBox="1"/>
          <p:nvPr/>
        </p:nvSpPr>
        <p:spPr>
          <a:xfrm>
            <a:off x="1562534" y="629960"/>
            <a:ext cx="101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80AC38-1434-4581-A585-7A3E255E4E26}"/>
              </a:ext>
            </a:extLst>
          </p:cNvPr>
          <p:cNvSpPr txBox="1"/>
          <p:nvPr/>
        </p:nvSpPr>
        <p:spPr>
          <a:xfrm>
            <a:off x="10515600" y="712538"/>
            <a:ext cx="58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135C6E-7CD0-4191-ADE8-F66C29FF61DA}"/>
              </a:ext>
            </a:extLst>
          </p:cNvPr>
          <p:cNvSpPr txBox="1"/>
          <p:nvPr/>
        </p:nvSpPr>
        <p:spPr>
          <a:xfrm>
            <a:off x="7262381" y="694479"/>
            <a:ext cx="58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595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0486 L -0.75 0.634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0486 L -0.25 0.634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625 L 0.5 0.628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3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625 L 0.5 0.634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2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3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F9EA0559-6850-4B94-A163-5299103455B9}"/>
              </a:ext>
            </a:extLst>
          </p:cNvPr>
          <p:cNvSpPr/>
          <p:nvPr/>
        </p:nvSpPr>
        <p:spPr>
          <a:xfrm flipH="1">
            <a:off x="8077199" y="108103"/>
            <a:ext cx="4114800" cy="523220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AE" sz="3200" b="1" dirty="0">
                <a:solidFill>
                  <a:schemeClr val="tx1"/>
                </a:solidFill>
              </a:rPr>
              <a:t>هيا إلى البوابة لحل الأسئلة: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BD1EA9-EC92-427E-B09A-BFAD4FC38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784" y="838200"/>
            <a:ext cx="3386056" cy="551093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5A826F-A7E7-4921-B372-43C997EB3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020" y="850470"/>
            <a:ext cx="3386057" cy="54864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3074" name="Picture 2" descr="2501 درس إلكتروني نفذ ضمن برنامج «التعلم الذكي» - عبر الإمارات - تعليم -  البيان">
            <a:extLst>
              <a:ext uri="{FF2B5EF4-FFF2-40B4-BE49-F238E27FC236}">
                <a16:creationId xmlns:a16="http://schemas.microsoft.com/office/drawing/2014/main" id="{1C2F9976-B490-4484-A615-FF905F184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6340"/>
            <a:ext cx="1219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D4C9F1-18C4-4B35-930F-10823436E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656" y="850470"/>
            <a:ext cx="3433948" cy="548640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877169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mple Father Bicycle With Kids Background, Father S Day, Father S Love,  Father S Day Promotion Background Image for Free Download">
            <a:extLst>
              <a:ext uri="{FF2B5EF4-FFF2-40B4-BE49-F238E27FC236}">
                <a16:creationId xmlns:a16="http://schemas.microsoft.com/office/drawing/2014/main" id="{428CC42D-AB80-4AE3-AF80-B1CD6E73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964CFCE-1344-46E4-AA9D-1AB2B8259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754332"/>
              </p:ext>
            </p:extLst>
          </p:nvPr>
        </p:nvGraphicFramePr>
        <p:xfrm>
          <a:off x="152400" y="685800"/>
          <a:ext cx="11887200" cy="50774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73996957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2147076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987009536"/>
                    </a:ext>
                  </a:extLst>
                </a:gridCol>
                <a:gridCol w="8458200">
                  <a:extLst>
                    <a:ext uri="{9D8B030D-6E8A-4147-A177-3AD203B41FA5}">
                      <a16:colId xmlns:a16="http://schemas.microsoft.com/office/drawing/2014/main" val="1531783001"/>
                    </a:ext>
                  </a:extLst>
                </a:gridCol>
              </a:tblGrid>
              <a:tr h="102150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5400" b="1" dirty="0">
                          <a:solidFill>
                            <a:srgbClr val="FF0000"/>
                          </a:solidFill>
                        </a:rPr>
                        <a:t>معايير الحصة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374409"/>
                  </a:ext>
                </a:extLst>
              </a:tr>
              <a:tr h="102150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3200" b="1" dirty="0">
                          <a:solidFill>
                            <a:schemeClr val="tx1"/>
                          </a:solidFill>
                        </a:rPr>
                        <a:t>تَمَكَّنْتُ مِنْ مَعْرِفَة خُطُوات صَلاة الْفَجر (الركعة الأولى).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43026"/>
                  </a:ext>
                </a:extLst>
              </a:tr>
              <a:tr h="102150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3600" b="1" dirty="0">
                          <a:solidFill>
                            <a:schemeClr val="tx1"/>
                          </a:solidFill>
                        </a:rPr>
                        <a:t>تَعَرَّفْتُ عَلى عَدد رَكَعات صَلاة الْفَجر.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045511"/>
                  </a:ext>
                </a:extLst>
              </a:tr>
              <a:tr h="991455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3600" b="1" dirty="0">
                          <a:solidFill>
                            <a:schemeClr val="tx1"/>
                          </a:solidFill>
                        </a:rPr>
                        <a:t>اسْتَمْتَعْتُ بالْأَلْعاب والْأَنْشِطَة في الْحِصّة.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232744"/>
                  </a:ext>
                </a:extLst>
              </a:tr>
              <a:tr h="102150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3600" b="1" dirty="0">
                          <a:solidFill>
                            <a:schemeClr val="tx1"/>
                          </a:solidFill>
                        </a:rPr>
                        <a:t>التّعزيز أثْناء الْحِصّة.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775858"/>
                  </a:ext>
                </a:extLst>
              </a:tr>
            </a:tbl>
          </a:graphicData>
        </a:graphic>
      </p:graphicFrame>
      <p:sp>
        <p:nvSpPr>
          <p:cNvPr id="3" name="Arrow: Pentagon 2">
            <a:extLst>
              <a:ext uri="{FF2B5EF4-FFF2-40B4-BE49-F238E27FC236}">
                <a16:creationId xmlns:a16="http://schemas.microsoft.com/office/drawing/2014/main" id="{69C4EC21-D568-4E28-9521-7F45F2D0349B}"/>
              </a:ext>
            </a:extLst>
          </p:cNvPr>
          <p:cNvSpPr/>
          <p:nvPr/>
        </p:nvSpPr>
        <p:spPr>
          <a:xfrm flipH="1">
            <a:off x="9905999" y="117681"/>
            <a:ext cx="2285998" cy="523220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AE" sz="3200" b="1" dirty="0">
                <a:solidFill>
                  <a:schemeClr val="tx1"/>
                </a:solidFill>
              </a:rPr>
              <a:t>أُقَيّم الْحِصّة: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C4CEC344-1F23-499C-BD42-C7E58BA9F787}"/>
              </a:ext>
            </a:extLst>
          </p:cNvPr>
          <p:cNvSpPr/>
          <p:nvPr/>
        </p:nvSpPr>
        <p:spPr>
          <a:xfrm>
            <a:off x="2583544" y="867072"/>
            <a:ext cx="838200" cy="67334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C4936010-716C-417A-B7E7-5457454FD143}"/>
              </a:ext>
            </a:extLst>
          </p:cNvPr>
          <p:cNvSpPr/>
          <p:nvPr/>
        </p:nvSpPr>
        <p:spPr>
          <a:xfrm>
            <a:off x="1444172" y="867072"/>
            <a:ext cx="838200" cy="673349"/>
          </a:xfrm>
          <a:prstGeom prst="smileyFace">
            <a:avLst>
              <a:gd name="adj" fmla="val -4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F0D94919-6BC1-4C43-963A-8363BEBF4241}"/>
              </a:ext>
            </a:extLst>
          </p:cNvPr>
          <p:cNvSpPr/>
          <p:nvPr/>
        </p:nvSpPr>
        <p:spPr>
          <a:xfrm>
            <a:off x="304800" y="847510"/>
            <a:ext cx="838200" cy="673349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7BDE59-4E82-4E39-AD46-8C5095780B69}"/>
              </a:ext>
            </a:extLst>
          </p:cNvPr>
          <p:cNvSpPr/>
          <p:nvPr/>
        </p:nvSpPr>
        <p:spPr>
          <a:xfrm>
            <a:off x="152400" y="228600"/>
            <a:ext cx="4419600" cy="33951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49000">
                <a:srgbClr val="FFFF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095016-5377-4A7B-B9FB-9AE5FB4691D2}"/>
              </a:ext>
            </a:extLst>
          </p:cNvPr>
          <p:cNvSpPr/>
          <p:nvPr/>
        </p:nvSpPr>
        <p:spPr>
          <a:xfrm>
            <a:off x="152400" y="228600"/>
            <a:ext cx="4419600" cy="339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ابدأ">
            <a:extLst>
              <a:ext uri="{FF2B5EF4-FFF2-40B4-BE49-F238E27FC236}">
                <a16:creationId xmlns:a16="http://schemas.microsoft.com/office/drawing/2014/main" id="{9E4F1F2B-BE86-4F1F-8CF2-9B2C8A89E93D}"/>
              </a:ext>
            </a:extLst>
          </p:cNvPr>
          <p:cNvSpPr/>
          <p:nvPr/>
        </p:nvSpPr>
        <p:spPr>
          <a:xfrm>
            <a:off x="4648200" y="228600"/>
            <a:ext cx="609600" cy="33951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</a:rPr>
              <a:t>ابدأ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Alarm Clock">
            <a:hlinkClick r:id="" action="ppaction://media"/>
            <a:extLst>
              <a:ext uri="{FF2B5EF4-FFF2-40B4-BE49-F238E27FC236}">
                <a16:creationId xmlns:a16="http://schemas.microsoft.com/office/drawing/2014/main" id="{C46D2892-E8D3-45D1-9DE7-EE6B56AAF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644" y="-677901"/>
            <a:ext cx="345642" cy="345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51C854-B97F-4126-9522-B9FAC15F5F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0" t="1692" r="1250" b="4823"/>
          <a:stretch/>
        </p:blipFill>
        <p:spPr>
          <a:xfrm>
            <a:off x="3674256" y="1969009"/>
            <a:ext cx="1126344" cy="6236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2FE58C-DAF0-48F7-9735-AA5D179FD9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394" y="3048000"/>
            <a:ext cx="1373872" cy="6959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D6A082-124B-4EEB-9C59-CF6107466D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864" y="3979497"/>
            <a:ext cx="1373872" cy="623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5BE90C-D5D7-4018-86F0-F1122FBEFAD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600" y="4817274"/>
            <a:ext cx="726897" cy="8546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FC3A1E-8613-4204-9EF1-E29C51D94035}"/>
              </a:ext>
            </a:extLst>
          </p:cNvPr>
          <p:cNvSpPr txBox="1"/>
          <p:nvPr/>
        </p:nvSpPr>
        <p:spPr>
          <a:xfrm>
            <a:off x="341243" y="5973148"/>
            <a:ext cx="549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>
                <a:hlinkClick r:id="rId10"/>
              </a:rPr>
              <a:t>اضغط هنا للتقيم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46412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DB4828-213C-40B0-B36E-921BC7A34DA4}"/>
              </a:ext>
            </a:extLst>
          </p:cNvPr>
          <p:cNvGrpSpPr/>
          <p:nvPr/>
        </p:nvGrpSpPr>
        <p:grpSpPr>
          <a:xfrm>
            <a:off x="2788973" y="1921916"/>
            <a:ext cx="3330288" cy="2621675"/>
            <a:chOff x="8370325" y="889001"/>
            <a:chExt cx="3330288" cy="2621675"/>
          </a:xfrm>
        </p:grpSpPr>
        <p:sp>
          <p:nvSpPr>
            <p:cNvPr id="190" name="Rectangle 40"/>
            <p:cNvSpPr/>
            <p:nvPr/>
          </p:nvSpPr>
          <p:spPr>
            <a:xfrm>
              <a:off x="8820295" y="889001"/>
              <a:ext cx="2254479" cy="1517124"/>
            </a:xfrm>
            <a:prstGeom prst="rect">
              <a:avLst/>
            </a:prstGeom>
            <a:ln w="76200">
              <a:solidFill>
                <a:srgbClr val="9157A0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91" name="Picture 41" descr="Picture 41"/>
            <p:cNvPicPr>
              <a:picLocks noChangeAspect="1"/>
            </p:cNvPicPr>
            <p:nvPr/>
          </p:nvPicPr>
          <p:blipFill>
            <a:blip r:embed="rId2"/>
            <a:srcRect l="34381" b="74769"/>
            <a:stretch>
              <a:fillRect/>
            </a:stretch>
          </p:blipFill>
          <p:spPr>
            <a:xfrm>
              <a:off x="8370325" y="2348055"/>
              <a:ext cx="3330288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192" name="Picture 7" descr="Picture 7"/>
            <p:cNvPicPr>
              <a:picLocks noChangeAspect="1"/>
            </p:cNvPicPr>
            <p:nvPr/>
          </p:nvPicPr>
          <p:blipFill>
            <a:blip r:embed="rId3"/>
            <a:srcRect l="10152" t="9102" r="7925" b="10996"/>
            <a:stretch>
              <a:fillRect/>
            </a:stretch>
          </p:blipFill>
          <p:spPr>
            <a:xfrm>
              <a:off x="9275058" y="975958"/>
              <a:ext cx="1483012" cy="144639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4" name="TextBox 9"/>
            <p:cNvSpPr txBox="1"/>
            <p:nvPr/>
          </p:nvSpPr>
          <p:spPr>
            <a:xfrm>
              <a:off x="8755667" y="2561952"/>
              <a:ext cx="2002403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الالتزام بالوقت المحدد للحصص</a:t>
              </a:r>
            </a:p>
          </p:txBody>
        </p:sp>
        <p:sp>
          <p:nvSpPr>
            <p:cNvPr id="197" name="TextBox 18"/>
            <p:cNvSpPr txBox="1"/>
            <p:nvPr/>
          </p:nvSpPr>
          <p:spPr>
            <a:xfrm>
              <a:off x="10885997" y="2310347"/>
              <a:ext cx="37238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sz="7200" ker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A6FAC5-01E2-4A5B-BF73-E8EC21652644}"/>
              </a:ext>
            </a:extLst>
          </p:cNvPr>
          <p:cNvGrpSpPr/>
          <p:nvPr/>
        </p:nvGrpSpPr>
        <p:grpSpPr>
          <a:xfrm>
            <a:off x="8763000" y="228600"/>
            <a:ext cx="3330287" cy="2596354"/>
            <a:chOff x="668394" y="953203"/>
            <a:chExt cx="3330287" cy="2596354"/>
          </a:xfrm>
        </p:grpSpPr>
        <p:sp>
          <p:nvSpPr>
            <p:cNvPr id="186" name="Rectangle 45"/>
            <p:cNvSpPr/>
            <p:nvPr/>
          </p:nvSpPr>
          <p:spPr>
            <a:xfrm>
              <a:off x="1214182" y="953203"/>
              <a:ext cx="2254479" cy="1517124"/>
            </a:xfrm>
            <a:prstGeom prst="rect">
              <a:avLst/>
            </a:prstGeom>
            <a:ln w="76200">
              <a:solidFill>
                <a:srgbClr val="405768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87" name="Picture 46" descr="Picture 46"/>
            <p:cNvPicPr>
              <a:picLocks noChangeAspect="1"/>
            </p:cNvPicPr>
            <p:nvPr/>
          </p:nvPicPr>
          <p:blipFill>
            <a:blip r:embed="rId4"/>
            <a:srcRect l="34381" b="74769"/>
            <a:stretch>
              <a:fillRect/>
            </a:stretch>
          </p:blipFill>
          <p:spPr>
            <a:xfrm>
              <a:off x="668394" y="2359324"/>
              <a:ext cx="3330287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sp>
          <p:nvSpPr>
            <p:cNvPr id="193" name="TextBox 8"/>
            <p:cNvSpPr txBox="1"/>
            <p:nvPr/>
          </p:nvSpPr>
          <p:spPr>
            <a:xfrm>
              <a:off x="3022053" y="2349228"/>
              <a:ext cx="37238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sz="7200" kern="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198" name="Picture 19" descr="Picture 19"/>
            <p:cNvPicPr>
              <a:picLocks noChangeAspect="1"/>
            </p:cNvPicPr>
            <p:nvPr/>
          </p:nvPicPr>
          <p:blipFill>
            <a:blip r:embed="rId5"/>
            <a:srcRect b="9460"/>
            <a:stretch>
              <a:fillRect/>
            </a:stretch>
          </p:blipFill>
          <p:spPr>
            <a:xfrm>
              <a:off x="1581576" y="1002286"/>
              <a:ext cx="1503919" cy="13507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9" name="TextBox 20"/>
            <p:cNvSpPr txBox="1"/>
            <p:nvPr/>
          </p:nvSpPr>
          <p:spPr>
            <a:xfrm>
              <a:off x="1045598" y="2685063"/>
              <a:ext cx="2002403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/>
            <a:p>
              <a:pPr algn="ctr" hangingPunct="0">
                <a:defRPr sz="32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6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Helvetica"/>
                  <a:cs typeface="Arial" panose="020B0604020202020204" pitchFamily="34" charset="0"/>
                  <a:sym typeface="Helvetica"/>
                </a:rPr>
                <a:t>عدم مقاطعة المعلم بأي شكل واتباع التعليمات</a:t>
              </a:r>
              <a:r>
                <a:rPr sz="16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35B01A-4B5C-4D06-AB92-FE2B33DE98E2}"/>
              </a:ext>
            </a:extLst>
          </p:cNvPr>
          <p:cNvGrpSpPr/>
          <p:nvPr/>
        </p:nvGrpSpPr>
        <p:grpSpPr>
          <a:xfrm>
            <a:off x="-126689" y="309596"/>
            <a:ext cx="3330287" cy="2548726"/>
            <a:chOff x="2748988" y="3818848"/>
            <a:chExt cx="3330287" cy="2548726"/>
          </a:xfrm>
        </p:grpSpPr>
        <p:sp>
          <p:nvSpPr>
            <p:cNvPr id="182" name="Rectangle 49"/>
            <p:cNvSpPr/>
            <p:nvPr/>
          </p:nvSpPr>
          <p:spPr>
            <a:xfrm>
              <a:off x="3294776" y="3818848"/>
              <a:ext cx="2254479" cy="1517124"/>
            </a:xfrm>
            <a:prstGeom prst="rect">
              <a:avLst/>
            </a:prstGeom>
            <a:ln w="76200">
              <a:solidFill>
                <a:srgbClr val="92B57B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83" name="Picture 50" descr="Picture 50"/>
            <p:cNvPicPr>
              <a:picLocks noChangeAspect="1"/>
            </p:cNvPicPr>
            <p:nvPr/>
          </p:nvPicPr>
          <p:blipFill>
            <a:blip r:embed="rId6"/>
            <a:srcRect l="34381" b="74769"/>
            <a:stretch>
              <a:fillRect/>
            </a:stretch>
          </p:blipFill>
          <p:spPr>
            <a:xfrm>
              <a:off x="2748988" y="5224969"/>
              <a:ext cx="3330287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sp>
          <p:nvSpPr>
            <p:cNvPr id="200" name="TextBox 23"/>
            <p:cNvSpPr txBox="1"/>
            <p:nvPr/>
          </p:nvSpPr>
          <p:spPr>
            <a:xfrm>
              <a:off x="5234786" y="5125255"/>
              <a:ext cx="24744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lang="en-US" sz="7200" kern="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sz="7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TextBox 32"/>
            <p:cNvSpPr txBox="1"/>
            <p:nvPr/>
          </p:nvSpPr>
          <p:spPr>
            <a:xfrm>
              <a:off x="2921472" y="5438469"/>
              <a:ext cx="2240205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3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عدم </a:t>
              </a:r>
              <a:r>
                <a:rPr sz="20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فتح</a:t>
              </a: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ar-AE"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مكبر الصوت بدون إذن المعلمة.</a:t>
              </a:r>
              <a:endParaRPr sz="20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204" name="صورة 11" descr="صورة 11"/>
            <p:cNvPicPr>
              <a:picLocks noChangeAspect="1"/>
            </p:cNvPicPr>
            <p:nvPr/>
          </p:nvPicPr>
          <p:blipFill>
            <a:blip r:embed="rId7"/>
            <a:srcRect t="3990" r="4138" b="6234"/>
            <a:stretch>
              <a:fillRect/>
            </a:stretch>
          </p:blipFill>
          <p:spPr>
            <a:xfrm>
              <a:off x="3712211" y="3866722"/>
              <a:ext cx="1419607" cy="135075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7D8402-2952-4B29-9105-2B9084D60058}"/>
              </a:ext>
            </a:extLst>
          </p:cNvPr>
          <p:cNvGrpSpPr/>
          <p:nvPr/>
        </p:nvGrpSpPr>
        <p:grpSpPr>
          <a:xfrm>
            <a:off x="8805825" y="3394653"/>
            <a:ext cx="3330288" cy="2548726"/>
            <a:chOff x="6565541" y="3863668"/>
            <a:chExt cx="3330288" cy="2548726"/>
          </a:xfrm>
        </p:grpSpPr>
        <p:sp>
          <p:nvSpPr>
            <p:cNvPr id="205" name="Rectangle 35"/>
            <p:cNvSpPr/>
            <p:nvPr/>
          </p:nvSpPr>
          <p:spPr>
            <a:xfrm>
              <a:off x="7111331" y="3863668"/>
              <a:ext cx="2254479" cy="1517124"/>
            </a:xfrm>
            <a:prstGeom prst="rect">
              <a:avLst/>
            </a:prstGeom>
            <a:ln w="76200">
              <a:solidFill>
                <a:srgbClr val="6E6832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206" name="Picture 36" descr="Picture 36"/>
            <p:cNvPicPr>
              <a:picLocks noChangeAspect="1"/>
            </p:cNvPicPr>
            <p:nvPr/>
          </p:nvPicPr>
          <p:blipFill>
            <a:blip r:embed="rId8"/>
            <a:srcRect l="34381" b="74769"/>
            <a:stretch>
              <a:fillRect/>
            </a:stretch>
          </p:blipFill>
          <p:spPr>
            <a:xfrm>
              <a:off x="6565541" y="5269789"/>
              <a:ext cx="3330288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207" name="Picture 37" descr="Picture 37"/>
            <p:cNvPicPr>
              <a:picLocks noChangeAspect="1"/>
            </p:cNvPicPr>
            <p:nvPr/>
          </p:nvPicPr>
          <p:blipFill>
            <a:blip r:embed="rId9"/>
            <a:srcRect b="12301"/>
            <a:stretch>
              <a:fillRect/>
            </a:stretch>
          </p:blipFill>
          <p:spPr>
            <a:xfrm>
              <a:off x="7545390" y="3944222"/>
              <a:ext cx="1425956" cy="13505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8" name="TextBox 38"/>
            <p:cNvSpPr txBox="1"/>
            <p:nvPr/>
          </p:nvSpPr>
          <p:spPr>
            <a:xfrm>
              <a:off x="9109479" y="5197352"/>
              <a:ext cx="313024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lang="en-US" sz="7200" kern="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sz="7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TextBox 39"/>
            <p:cNvSpPr txBox="1"/>
            <p:nvPr/>
          </p:nvSpPr>
          <p:spPr>
            <a:xfrm>
              <a:off x="7175238" y="5471620"/>
              <a:ext cx="1734423" cy="7694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الجلوس بشكل صحيح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8E0C040-120A-48C9-A3B0-D0600B4C8150}"/>
              </a:ext>
            </a:extLst>
          </p:cNvPr>
          <p:cNvGrpSpPr/>
          <p:nvPr/>
        </p:nvGrpSpPr>
        <p:grpSpPr>
          <a:xfrm>
            <a:off x="5618212" y="922089"/>
            <a:ext cx="3330287" cy="2567867"/>
            <a:chOff x="4585527" y="934061"/>
            <a:chExt cx="3330287" cy="2567867"/>
          </a:xfrm>
        </p:grpSpPr>
        <p:sp>
          <p:nvSpPr>
            <p:cNvPr id="188" name="Rectangle 43"/>
            <p:cNvSpPr/>
            <p:nvPr/>
          </p:nvSpPr>
          <p:spPr>
            <a:xfrm>
              <a:off x="5131315" y="934061"/>
              <a:ext cx="2254479" cy="1517124"/>
            </a:xfrm>
            <a:prstGeom prst="rect">
              <a:avLst/>
            </a:prstGeom>
            <a:ln w="76200">
              <a:solidFill>
                <a:srgbClr val="E0BC65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89" name="Picture 44" descr="Picture 44"/>
            <p:cNvPicPr>
              <a:picLocks noChangeAspect="1"/>
            </p:cNvPicPr>
            <p:nvPr/>
          </p:nvPicPr>
          <p:blipFill>
            <a:blip r:embed="rId10"/>
            <a:srcRect l="34381" b="74769"/>
            <a:stretch>
              <a:fillRect/>
            </a:stretch>
          </p:blipFill>
          <p:spPr>
            <a:xfrm>
              <a:off x="4585527" y="2340183"/>
              <a:ext cx="3330287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sp>
          <p:nvSpPr>
            <p:cNvPr id="195" name="TextBox 12"/>
            <p:cNvSpPr txBox="1"/>
            <p:nvPr/>
          </p:nvSpPr>
          <p:spPr>
            <a:xfrm>
              <a:off x="7058146" y="2301599"/>
              <a:ext cx="37238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sz="7200" kern="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96" name="TextBox 13"/>
            <p:cNvSpPr txBox="1"/>
            <p:nvPr/>
          </p:nvSpPr>
          <p:spPr>
            <a:xfrm>
              <a:off x="4991779" y="2664685"/>
              <a:ext cx="2002403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4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التفاعل الإيجابي</a:t>
              </a:r>
            </a:p>
          </p:txBody>
        </p:sp>
        <p:pic>
          <p:nvPicPr>
            <p:cNvPr id="211" name="Picture 54" descr="Picture 5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5600262" y="1060366"/>
              <a:ext cx="1229667" cy="1229667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12" name="Rectangle 55"/>
          <p:cNvSpPr txBox="1"/>
          <p:nvPr/>
        </p:nvSpPr>
        <p:spPr>
          <a:xfrm>
            <a:off x="3833307" y="-24959"/>
            <a:ext cx="413927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12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r" defTabSz="914374" hangingPunct="0">
              <a:defRPr/>
            </a:pPr>
            <a:r>
              <a:rPr sz="4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قواعد التعلم عن بعد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CF0301-D26D-4887-B461-9CD3B4B90830}"/>
              </a:ext>
            </a:extLst>
          </p:cNvPr>
          <p:cNvGrpSpPr/>
          <p:nvPr/>
        </p:nvGrpSpPr>
        <p:grpSpPr>
          <a:xfrm>
            <a:off x="5681361" y="4087301"/>
            <a:ext cx="3330288" cy="2548726"/>
            <a:chOff x="69815" y="3596479"/>
            <a:chExt cx="3330288" cy="254872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E381DF0-55F1-436E-9DEA-CD3E596C829F}"/>
                </a:ext>
              </a:extLst>
            </p:cNvPr>
            <p:cNvGrpSpPr/>
            <p:nvPr/>
          </p:nvGrpSpPr>
          <p:grpSpPr>
            <a:xfrm>
              <a:off x="69815" y="3596479"/>
              <a:ext cx="3330288" cy="2548726"/>
              <a:chOff x="6565541" y="3863668"/>
              <a:chExt cx="3330288" cy="2548726"/>
            </a:xfrm>
          </p:grpSpPr>
          <p:sp>
            <p:nvSpPr>
              <p:cNvPr id="35" name="Rectangle 35">
                <a:extLst>
                  <a:ext uri="{FF2B5EF4-FFF2-40B4-BE49-F238E27FC236}">
                    <a16:creationId xmlns:a16="http://schemas.microsoft.com/office/drawing/2014/main" id="{9022EECC-923E-4E1F-958D-082CB176DB99}"/>
                  </a:ext>
                </a:extLst>
              </p:cNvPr>
              <p:cNvSpPr/>
              <p:nvPr/>
            </p:nvSpPr>
            <p:spPr>
              <a:xfrm>
                <a:off x="7111331" y="3863668"/>
                <a:ext cx="2254479" cy="1517124"/>
              </a:xfrm>
              <a:prstGeom prst="rect">
                <a:avLst/>
              </a:prstGeom>
              <a:ln w="76200">
                <a:solidFill>
                  <a:srgbClr val="73AFBF"/>
                </a:solidFill>
                <a:miter/>
              </a:ln>
            </p:spPr>
            <p:txBody>
              <a:bodyPr tIns="45720" bIns="45720" anchor="ctr"/>
              <a:lstStyle/>
              <a:p>
                <a:pPr algn="ctr" hangingPunct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 kern="0" dirty="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36" name="Picture 36" descr="Picture 36">
                <a:extLst>
                  <a:ext uri="{FF2B5EF4-FFF2-40B4-BE49-F238E27FC236}">
                    <a16:creationId xmlns:a16="http://schemas.microsoft.com/office/drawing/2014/main" id="{9CA69747-5C19-48E4-A6F2-0DF137AD1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34381" b="74769"/>
              <a:stretch>
                <a:fillRect/>
              </a:stretch>
            </p:blipFill>
            <p:spPr>
              <a:xfrm>
                <a:off x="6565541" y="5269789"/>
                <a:ext cx="3330288" cy="1142605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101600" dist="50800" dir="5400000" rotWithShape="0">
                  <a:srgbClr val="000000">
                    <a:alpha val="32000"/>
                  </a:srgbClr>
                </a:outerShdw>
              </a:effectLst>
            </p:spPr>
          </p:pic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B9B77C95-43E2-417D-9617-99E58427BA30}"/>
                  </a:ext>
                </a:extLst>
              </p:cNvPr>
              <p:cNvSpPr txBox="1"/>
              <p:nvPr/>
            </p:nvSpPr>
            <p:spPr>
              <a:xfrm>
                <a:off x="9109479" y="5197352"/>
                <a:ext cx="31302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l" defTabSz="1828800">
                  <a:lnSpc>
                    <a:spcPct val="100000"/>
                  </a:lnSpc>
                  <a:spcBef>
                    <a:spcPts val="0"/>
                  </a:spcBef>
                  <a:defRPr sz="14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defTabSz="914374" hangingPunct="0">
                  <a:defRPr/>
                </a:pPr>
                <a:r>
                  <a:rPr lang="en-US" sz="7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sz="72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9">
                <a:extLst>
                  <a:ext uri="{FF2B5EF4-FFF2-40B4-BE49-F238E27FC236}">
                    <a16:creationId xmlns:a16="http://schemas.microsoft.com/office/drawing/2014/main" id="{E42E13BE-4EBF-440A-AB22-3E403155D7D0}"/>
                  </a:ext>
                </a:extLst>
              </p:cNvPr>
              <p:cNvSpPr txBox="1"/>
              <p:nvPr/>
            </p:nvSpPr>
            <p:spPr>
              <a:xfrm>
                <a:off x="6803558" y="5407190"/>
                <a:ext cx="2125476" cy="9233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ctr" defTabSz="1828800">
                  <a:lnSpc>
                    <a:spcPct val="100000"/>
                  </a:lnSpc>
                  <a:spcBef>
                    <a:spcPts val="0"/>
                  </a:spcBef>
                  <a:defRPr sz="44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defTabSz="914374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ar-AE" sz="1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أبلغ الخط الساخن للمدرسة  في حالة تعرضك للتنمر الإلكتروني</a:t>
                </a:r>
                <a:endParaRPr sz="18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0F57C6-C83F-445B-AD79-BA5135C47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16209"/>
            <a:stretch/>
          </p:blipFill>
          <p:spPr>
            <a:xfrm>
              <a:off x="651390" y="3622877"/>
              <a:ext cx="2212898" cy="1490726"/>
            </a:xfrm>
            <a:prstGeom prst="rect">
              <a:avLst/>
            </a:prstGeom>
            <a:ln>
              <a:solidFill>
                <a:srgbClr val="78B1C1"/>
              </a:solidFill>
            </a:ln>
          </p:spPr>
        </p:pic>
      </p:grpSp>
      <p:pic>
        <p:nvPicPr>
          <p:cNvPr id="2052" name="Picture 4" descr="Password Cliparts, Stock Vector And Royalty Free Password Illustrations">
            <a:extLst>
              <a:ext uri="{FF2B5EF4-FFF2-40B4-BE49-F238E27FC236}">
                <a16:creationId xmlns:a16="http://schemas.microsoft.com/office/drawing/2014/main" id="{00C88F7D-F17E-4DEE-A907-EC524F81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65" y="3910941"/>
            <a:ext cx="2252924" cy="161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FA92004-1ADC-4E1D-A22E-48046F724C7F}"/>
              </a:ext>
            </a:extLst>
          </p:cNvPr>
          <p:cNvGrpSpPr/>
          <p:nvPr/>
        </p:nvGrpSpPr>
        <p:grpSpPr>
          <a:xfrm>
            <a:off x="-103902" y="3878917"/>
            <a:ext cx="3330288" cy="2548726"/>
            <a:chOff x="6565541" y="3863668"/>
            <a:chExt cx="3330288" cy="2548726"/>
          </a:xfrm>
        </p:grpSpPr>
        <p:sp>
          <p:nvSpPr>
            <p:cNvPr id="46" name="Rectangle 35">
              <a:extLst>
                <a:ext uri="{FF2B5EF4-FFF2-40B4-BE49-F238E27FC236}">
                  <a16:creationId xmlns:a16="http://schemas.microsoft.com/office/drawing/2014/main" id="{552C9F9D-F07C-4D2C-991C-A406872D03AF}"/>
                </a:ext>
              </a:extLst>
            </p:cNvPr>
            <p:cNvSpPr/>
            <p:nvPr/>
          </p:nvSpPr>
          <p:spPr>
            <a:xfrm>
              <a:off x="7111331" y="3863668"/>
              <a:ext cx="2254479" cy="1517124"/>
            </a:xfrm>
            <a:prstGeom prst="rect">
              <a:avLst/>
            </a:prstGeom>
            <a:ln w="76200">
              <a:solidFill>
                <a:srgbClr val="DAA171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47" name="Picture 36" descr="Picture 36">
              <a:extLst>
                <a:ext uri="{FF2B5EF4-FFF2-40B4-BE49-F238E27FC236}">
                  <a16:creationId xmlns:a16="http://schemas.microsoft.com/office/drawing/2014/main" id="{40FB8AEB-AEDB-4C3E-AC77-7BFF8C226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4381" b="74769"/>
            <a:stretch>
              <a:fillRect/>
            </a:stretch>
          </p:blipFill>
          <p:spPr>
            <a:xfrm>
              <a:off x="6565541" y="5269789"/>
              <a:ext cx="3330288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sp>
          <p:nvSpPr>
            <p:cNvPr id="48" name="TextBox 38">
              <a:extLst>
                <a:ext uri="{FF2B5EF4-FFF2-40B4-BE49-F238E27FC236}">
                  <a16:creationId xmlns:a16="http://schemas.microsoft.com/office/drawing/2014/main" id="{896A574E-7488-4D1E-A02A-F90D53DE5519}"/>
                </a:ext>
              </a:extLst>
            </p:cNvPr>
            <p:cNvSpPr txBox="1"/>
            <p:nvPr/>
          </p:nvSpPr>
          <p:spPr>
            <a:xfrm>
              <a:off x="9109479" y="5197352"/>
              <a:ext cx="313024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lang="en-US" sz="7200" kern="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sz="7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39">
              <a:extLst>
                <a:ext uri="{FF2B5EF4-FFF2-40B4-BE49-F238E27FC236}">
                  <a16:creationId xmlns:a16="http://schemas.microsoft.com/office/drawing/2014/main" id="{B2BF90AA-1EB5-4032-A0F1-4D5FC5105E61}"/>
                </a:ext>
              </a:extLst>
            </p:cNvPr>
            <p:cNvSpPr txBox="1"/>
            <p:nvPr/>
          </p:nvSpPr>
          <p:spPr>
            <a:xfrm>
              <a:off x="6803558" y="5407190"/>
              <a:ext cx="2125476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ar-AE" sz="18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حافظ على سرية كلمة السر لحسابك لعدم التعرض للتنمر الإلكتروني</a:t>
              </a:r>
              <a:endParaRPr sz="18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759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F2FD93-5874-4D89-B4F2-E8391E1B1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9"/>
            <a:ext cx="12192000" cy="6852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94D26-EE68-42BE-A21D-0AE47C1AD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990600"/>
            <a:ext cx="5715000" cy="2285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96FA74-55DB-48C7-9A2D-23A85D24A1B8}"/>
              </a:ext>
            </a:extLst>
          </p:cNvPr>
          <p:cNvSpPr txBox="1"/>
          <p:nvPr/>
        </p:nvSpPr>
        <p:spPr>
          <a:xfrm>
            <a:off x="2743200" y="68759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/>
              <a:t>فلنقضِ وَقْتًا ممتعًا مَعَ ريم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110106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لاة ريم فاينل">
            <a:hlinkClick r:id="" action="ppaction://media"/>
            <a:extLst>
              <a:ext uri="{FF2B5EF4-FFF2-40B4-BE49-F238E27FC236}">
                <a16:creationId xmlns:a16="http://schemas.microsoft.com/office/drawing/2014/main" id="{72B4243B-1685-420D-A8A5-04961B57D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9C0906-AC95-4E76-A869-B919C1728730}"/>
              </a:ext>
            </a:extLst>
          </p:cNvPr>
          <p:cNvSpPr/>
          <p:nvPr/>
        </p:nvSpPr>
        <p:spPr>
          <a:xfrm>
            <a:off x="0" y="1485900"/>
            <a:ext cx="12192000" cy="38862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C49E5E-F9F2-485F-9DFE-9447D540BD67}"/>
              </a:ext>
            </a:extLst>
          </p:cNvPr>
          <p:cNvSpPr txBox="1"/>
          <p:nvPr/>
        </p:nvSpPr>
        <p:spPr>
          <a:xfrm>
            <a:off x="609600" y="2020451"/>
            <a:ext cx="967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5400" b="1" dirty="0"/>
              <a:t>1- لِماذا بادَرَتْ ريم وَتَرَكَتْ أَلْعابَها وَصَلَّتْ؟</a:t>
            </a:r>
            <a:endParaRPr lang="en-US" sz="5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536A1C-9748-4A7E-9F9C-9520DB44FEAE}"/>
              </a:ext>
            </a:extLst>
          </p:cNvPr>
          <p:cNvSpPr txBox="1"/>
          <p:nvPr/>
        </p:nvSpPr>
        <p:spPr>
          <a:xfrm>
            <a:off x="2209800" y="3308034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5400" b="1" dirty="0"/>
              <a:t>2- مَنْ تَسْأَلْ لِتَتَعَلَّمَ الصَّلاة؟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5194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199" y="2321004"/>
            <a:ext cx="9067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3800" b="1" dirty="0">
                <a:solidFill>
                  <a:schemeClr val="accent5">
                    <a:lumMod val="75000"/>
                  </a:schemeClr>
                </a:solidFill>
              </a:rPr>
              <a:t>صِفَةُ الصّلاةِ</a:t>
            </a:r>
            <a:endParaRPr lang="en-US" sz="13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EDBA144-2384-4AF7-BDD2-CA1DAA9E2499}"/>
              </a:ext>
            </a:extLst>
          </p:cNvPr>
          <p:cNvSpPr/>
          <p:nvPr/>
        </p:nvSpPr>
        <p:spPr>
          <a:xfrm flipH="1">
            <a:off x="9457831" y="117681"/>
            <a:ext cx="2734168" cy="523220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AE" sz="3200" b="1" dirty="0">
                <a:solidFill>
                  <a:schemeClr val="tx1"/>
                </a:solidFill>
              </a:rPr>
              <a:t>عنوان الدرس: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EFDDA-333B-4459-A0C3-EAB3C8EF0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78" r="8889"/>
          <a:stretch/>
        </p:blipFill>
        <p:spPr>
          <a:xfrm>
            <a:off x="255364" y="0"/>
            <a:ext cx="3242850" cy="64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9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C7D8FA-735D-4005-8BDE-9BC47DA5F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1"/>
            <a:ext cx="2886824" cy="5429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645663"/>
            <a:ext cx="10632896" cy="1652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AE" sz="6000" b="1" dirty="0">
                <a:solidFill>
                  <a:srgbClr val="C00000"/>
                </a:solidFill>
              </a:rPr>
              <a:t>- أَنْ يَتَعَرَّف أَهَمِّية الصَّلاةِ في حَياتِه.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BC210E50-9E43-408B-8994-E67940888AB1}"/>
              </a:ext>
            </a:extLst>
          </p:cNvPr>
          <p:cNvSpPr/>
          <p:nvPr/>
        </p:nvSpPr>
        <p:spPr>
          <a:xfrm flipH="1">
            <a:off x="9457831" y="117681"/>
            <a:ext cx="2734168" cy="523220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AE" sz="3200" b="1" dirty="0">
                <a:solidFill>
                  <a:schemeClr val="tx1"/>
                </a:solidFill>
              </a:rPr>
              <a:t>أَهْداف الدّرس: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5FAAC-0FCF-41F2-A301-2DD5C5971533}"/>
              </a:ext>
            </a:extLst>
          </p:cNvPr>
          <p:cNvSpPr txBox="1"/>
          <p:nvPr/>
        </p:nvSpPr>
        <p:spPr>
          <a:xfrm>
            <a:off x="1465352" y="2053541"/>
            <a:ext cx="10632896" cy="1652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AE" sz="6000" b="1" dirty="0">
                <a:solidFill>
                  <a:srgbClr val="C00000"/>
                </a:solidFill>
              </a:rPr>
              <a:t>- أَنْ يَسْتَخْلِص صِفَة الصّلاة الصّحيحة.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A716CA-9EC8-4784-BFEB-50C8E19A2A07}"/>
              </a:ext>
            </a:extLst>
          </p:cNvPr>
          <p:cNvGrpSpPr/>
          <p:nvPr/>
        </p:nvGrpSpPr>
        <p:grpSpPr>
          <a:xfrm>
            <a:off x="-152400" y="4281172"/>
            <a:ext cx="11833397" cy="2043428"/>
            <a:chOff x="-152400" y="4281172"/>
            <a:chExt cx="11833397" cy="204342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89475E-9D4D-4158-9116-281AF8E8138B}"/>
                </a:ext>
              </a:extLst>
            </p:cNvPr>
            <p:cNvSpPr/>
            <p:nvPr/>
          </p:nvSpPr>
          <p:spPr>
            <a:xfrm>
              <a:off x="296116" y="4544491"/>
              <a:ext cx="11384881" cy="1600200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8" name="Picture 4" descr="Muslim Children And Empty Board Stock Vector - Illustration of background,  cartoon: 123952106">
              <a:extLst>
                <a:ext uri="{FF2B5EF4-FFF2-40B4-BE49-F238E27FC236}">
                  <a16:creationId xmlns:a16="http://schemas.microsoft.com/office/drawing/2014/main" id="{FB5353C2-F9DE-4C64-B548-AC28EF221E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68" b="47500" l="55000" r="95000">
                          <a14:foregroundMark x1="71846" y1="25089" x2="75231" y2="25625"/>
                          <a14:foregroundMark x1="82154" y1="24018" x2="83769" y2="25893"/>
                          <a14:foregroundMark x1="73923" y1="21696" x2="74385" y2="27232"/>
                          <a14:foregroundMark x1="72231" y1="24018" x2="75615" y2="21161"/>
                          <a14:foregroundMark x1="83000" y1="26964" x2="81308" y2="20625"/>
                          <a14:foregroundMark x1="84000" y1="29554" x2="81692" y2="17411"/>
                          <a14:foregroundMark x1="82538" y1="31696" x2="78000" y2="13036"/>
                          <a14:foregroundMark x1="78000" y1="13036" x2="77923" y2="12946"/>
                          <a14:foregroundMark x1="76231" y1="2946" x2="77308" y2="7411"/>
                          <a14:foregroundMark x1="75231" y1="13750" x2="70154" y2="27232"/>
                          <a14:foregroundMark x1="60538" y1="46696" x2="61538" y2="46429"/>
                          <a14:foregroundMark x1="86769" y1="47500" x2="86769" y2="47500"/>
                          <a14:foregroundMark x1="84462" y1="23214" x2="74769" y2="36964"/>
                          <a14:foregroundMark x1="60308" y1="47500" x2="60308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716" b="49511"/>
            <a:stretch/>
          </p:blipFill>
          <p:spPr bwMode="auto">
            <a:xfrm>
              <a:off x="-152400" y="4281172"/>
              <a:ext cx="2635757" cy="2043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7A71F7-8EA7-410D-8FBE-C165823A0C48}"/>
              </a:ext>
            </a:extLst>
          </p:cNvPr>
          <p:cNvGrpSpPr/>
          <p:nvPr/>
        </p:nvGrpSpPr>
        <p:grpSpPr>
          <a:xfrm>
            <a:off x="-228600" y="228600"/>
            <a:ext cx="11918281" cy="2297032"/>
            <a:chOff x="-228600" y="228600"/>
            <a:chExt cx="11918281" cy="22970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7400F5-958E-4A98-8764-E847D44A77FF}"/>
                </a:ext>
              </a:extLst>
            </p:cNvPr>
            <p:cNvSpPr/>
            <p:nvPr/>
          </p:nvSpPr>
          <p:spPr>
            <a:xfrm>
              <a:off x="304800" y="762000"/>
              <a:ext cx="11384881" cy="1600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2" descr="Children Muslim Stock Illustrations – 3,354 Children Muslim Stock  Illustrations, Vectors &amp; Clipart - Dreamstime">
              <a:extLst>
                <a:ext uri="{FF2B5EF4-FFF2-40B4-BE49-F238E27FC236}">
                  <a16:creationId xmlns:a16="http://schemas.microsoft.com/office/drawing/2014/main" id="{DA15B7AE-90C1-4E38-AA68-7725663E53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89" b="24889" l="4147" r="39785">
                          <a14:foregroundMark x1="20430" y1="11778" x2="19508" y2="14667"/>
                          <a14:foregroundMark x1="14747" y1="10222" x2="14132" y2="14222"/>
                          <a14:foregroundMark x1="14132" y1="14222" x2="13825" y2="14667"/>
                          <a14:foregroundMark x1="12596" y1="12222" x2="13671" y2="10333"/>
                          <a14:foregroundMark x1="18433" y1="13333" x2="17512" y2="8444"/>
                          <a14:foregroundMark x1="17512" y1="2778" x2="25346" y2="3111"/>
                          <a14:foregroundMark x1="25192" y1="3111" x2="20737" y2="1889"/>
                          <a14:foregroundMark x1="29800" y1="24111" x2="14900" y2="24111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6" t="243" r="55639" b="72272"/>
            <a:stretch/>
          </p:blipFill>
          <p:spPr bwMode="auto">
            <a:xfrm flipH="1">
              <a:off x="-228600" y="228600"/>
              <a:ext cx="3052611" cy="2297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A40E25-F48F-45CC-B025-FAC90247B400}"/>
              </a:ext>
            </a:extLst>
          </p:cNvPr>
          <p:cNvGrpSpPr/>
          <p:nvPr/>
        </p:nvGrpSpPr>
        <p:grpSpPr>
          <a:xfrm>
            <a:off x="304800" y="2401761"/>
            <a:ext cx="11384881" cy="2398840"/>
            <a:chOff x="304800" y="2401761"/>
            <a:chExt cx="11384881" cy="23988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36BB70-720C-40C0-B3F5-CD9D8DD61674}"/>
                </a:ext>
              </a:extLst>
            </p:cNvPr>
            <p:cNvSpPr/>
            <p:nvPr/>
          </p:nvSpPr>
          <p:spPr>
            <a:xfrm>
              <a:off x="304800" y="2667000"/>
              <a:ext cx="11384881" cy="1600200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2" descr="Children Muslim Stock Illustrations – 3,354 Children Muslim Stock  Illustrations, Vectors &amp; Clipart - Dreamstime">
              <a:extLst>
                <a:ext uri="{FF2B5EF4-FFF2-40B4-BE49-F238E27FC236}">
                  <a16:creationId xmlns:a16="http://schemas.microsoft.com/office/drawing/2014/main" id="{FC84B3C6-C77E-40B5-92C9-630902A103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222" b="94889" l="55607" r="94931">
                          <a14:foregroundMark x1="78187" y1="55222" x2="93548" y2="55222"/>
                          <a14:foregroundMark x1="93702" y1="55778" x2="94470" y2="57111"/>
                          <a14:foregroundMark x1="92166" y1="52778" x2="85714" y2="52222"/>
                          <a14:foregroundMark x1="85714" y1="52222" x2="83564" y2="52556"/>
                          <a14:backgroundMark x1="62212" y1="73667" x2="68510" y2="84222"/>
                          <a14:backgroundMark x1="90783" y1="87222" x2="93702" y2="88778"/>
                          <a14:backgroundMark x1="93702" y1="91444" x2="94163" y2="79778"/>
                          <a14:backgroundMark x1="88172" y1="75222" x2="88172" y2="75222"/>
                          <a14:backgroundMark x1="88172" y1="75000" x2="88172" y2="7500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7" t="49323" r="1" b="15957"/>
            <a:stretch/>
          </p:blipFill>
          <p:spPr bwMode="auto">
            <a:xfrm>
              <a:off x="7848600" y="2401761"/>
              <a:ext cx="3052611" cy="2398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569F8AA-4A5A-45C4-86E0-00E6675C429A}"/>
              </a:ext>
            </a:extLst>
          </p:cNvPr>
          <p:cNvSpPr/>
          <p:nvPr/>
        </p:nvSpPr>
        <p:spPr>
          <a:xfrm flipH="1">
            <a:off x="8305800" y="117681"/>
            <a:ext cx="3886200" cy="523220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AE" sz="3200" b="1" dirty="0">
                <a:solidFill>
                  <a:schemeClr val="tx1"/>
                </a:solidFill>
              </a:rPr>
              <a:t>أجب عن الأسئلة التالية: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F8295-3E84-49F7-ABD4-0D6DD3AC1E07}"/>
              </a:ext>
            </a:extLst>
          </p:cNvPr>
          <p:cNvSpPr txBox="1"/>
          <p:nvPr/>
        </p:nvSpPr>
        <p:spPr>
          <a:xfrm>
            <a:off x="1825773" y="830171"/>
            <a:ext cx="984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1- في أَيِّ عُمْرٍ أَمَرَ نَبِيُّنا مُحَمَّد </a:t>
            </a:r>
            <a:r>
              <a:rPr lang="ar-AE" sz="1400" b="1" dirty="0">
                <a:solidFill>
                  <a:srgbClr val="FF0000"/>
                </a:solidFill>
              </a:rPr>
              <a:t>صلى الله عليه وسلم</a:t>
            </a:r>
            <a:r>
              <a:rPr lang="ar-AE" sz="3600" b="1" dirty="0">
                <a:solidFill>
                  <a:srgbClr val="FF0000"/>
                </a:solidFill>
              </a:rPr>
              <a:t> الْأَطْفال بِالْبَدْءِ بالصّلاةِ؟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D57D1-5D60-435A-9E88-D1C7586EFF21}"/>
              </a:ext>
            </a:extLst>
          </p:cNvPr>
          <p:cNvSpPr txBox="1"/>
          <p:nvPr/>
        </p:nvSpPr>
        <p:spPr>
          <a:xfrm>
            <a:off x="3054986" y="2759399"/>
            <a:ext cx="569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C000"/>
                </a:solidFill>
              </a:rPr>
              <a:t>1- عَدِّد الصّلوات الْخَمس بالتَّرْتيب؟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2D77D-C677-41D3-8CB9-CC7C12DDB4D3}"/>
              </a:ext>
            </a:extLst>
          </p:cNvPr>
          <p:cNvSpPr txBox="1"/>
          <p:nvPr/>
        </p:nvSpPr>
        <p:spPr>
          <a:xfrm>
            <a:off x="7208275" y="1585188"/>
            <a:ext cx="4450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>
                <a:solidFill>
                  <a:srgbClr val="FF0000"/>
                </a:solidFill>
              </a:rPr>
              <a:t>2- أَيْنَ فُرِضَتِ الصَّلاة؟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B69F6-1401-4A0F-A01E-3B56B3700839}"/>
              </a:ext>
            </a:extLst>
          </p:cNvPr>
          <p:cNvSpPr txBox="1"/>
          <p:nvPr/>
        </p:nvSpPr>
        <p:spPr>
          <a:xfrm>
            <a:off x="3352800" y="3429000"/>
            <a:ext cx="530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C000"/>
                </a:solidFill>
              </a:rPr>
              <a:t>2- كَمْ عَدَد رَكَعات صَلاةَ الْعَصْرِ؟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F0AAE-4AA7-4DA0-B752-2CD24115A908}"/>
              </a:ext>
            </a:extLst>
          </p:cNvPr>
          <p:cNvSpPr txBox="1"/>
          <p:nvPr/>
        </p:nvSpPr>
        <p:spPr>
          <a:xfrm>
            <a:off x="1939651" y="4782777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>
                <a:solidFill>
                  <a:srgbClr val="00B050"/>
                </a:solidFill>
              </a:rPr>
              <a:t>1- ما اسْمُ أَوَّلُ صَلاةٍ مِنَ الصَّلَواتِ الْخَمس؟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C9E86-E115-4063-A343-1AE0A4188C73}"/>
              </a:ext>
            </a:extLst>
          </p:cNvPr>
          <p:cNvSpPr txBox="1"/>
          <p:nvPr/>
        </p:nvSpPr>
        <p:spPr>
          <a:xfrm>
            <a:off x="7744087" y="5409876"/>
            <a:ext cx="368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>
                <a:solidFill>
                  <a:srgbClr val="00B050"/>
                </a:solidFill>
              </a:rPr>
              <a:t>2- كَمْ عَدَدُ رَكَعاتْها؟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8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697</Words>
  <Application>Microsoft Office PowerPoint</Application>
  <PresentationFormat>Widescreen</PresentationFormat>
  <Paragraphs>217</Paragraphs>
  <Slides>32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Adobe Arabic</vt:lpstr>
      <vt:lpstr>Ahaleel Fat</vt:lpstr>
      <vt:lpstr>Arial</vt:lpstr>
      <vt:lpstr>Calibri</vt:lpstr>
      <vt:lpstr>SHAGARA v2</vt:lpstr>
      <vt:lpstr>WinSoft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ناهد سعد عبيد</dc:creator>
  <cp:lastModifiedBy>Reem Saleh Salem Easa Almahri</cp:lastModifiedBy>
  <cp:revision>26</cp:revision>
  <dcterms:created xsi:type="dcterms:W3CDTF">2021-01-11T17:59:41Z</dcterms:created>
  <dcterms:modified xsi:type="dcterms:W3CDTF">2021-10-12T05:31:12Z</dcterms:modified>
</cp:coreProperties>
</file>