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52900"/>
          </a:xfrm>
          <a:prstGeom prst="rect">
            <a:avLst/>
          </a:prstGeom>
        </p:spPr>
      </p:pic>
      <p:pic>
        <p:nvPicPr>
          <p:cNvPr id="1026" name="Picture 2" descr="Image result for ‫مدينة الطائف جوي‬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55" y="4152900"/>
            <a:ext cx="3644721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‫مكة منظر جوي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52900"/>
            <a:ext cx="423285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‫مدينة الطائف‬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77" y="4152900"/>
            <a:ext cx="431442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918952" y="1880315"/>
            <a:ext cx="7740203" cy="1640404"/>
          </a:xfrm>
          <a:custGeom>
            <a:avLst/>
            <a:gdLst>
              <a:gd name="connsiteX0" fmla="*/ 103031 w 7740203"/>
              <a:gd name="connsiteY0" fmla="*/ 399246 h 1640404"/>
              <a:gd name="connsiteX1" fmla="*/ 90152 w 7740203"/>
              <a:gd name="connsiteY1" fmla="*/ 682581 h 1640404"/>
              <a:gd name="connsiteX2" fmla="*/ 77273 w 7740203"/>
              <a:gd name="connsiteY2" fmla="*/ 798491 h 1640404"/>
              <a:gd name="connsiteX3" fmla="*/ 51516 w 7740203"/>
              <a:gd name="connsiteY3" fmla="*/ 837127 h 1640404"/>
              <a:gd name="connsiteX4" fmla="*/ 0 w 7740203"/>
              <a:gd name="connsiteY4" fmla="*/ 953037 h 1640404"/>
              <a:gd name="connsiteX5" fmla="*/ 12879 w 7740203"/>
              <a:gd name="connsiteY5" fmla="*/ 1043189 h 1640404"/>
              <a:gd name="connsiteX6" fmla="*/ 167425 w 7740203"/>
              <a:gd name="connsiteY6" fmla="*/ 1120462 h 1640404"/>
              <a:gd name="connsiteX7" fmla="*/ 270456 w 7740203"/>
              <a:gd name="connsiteY7" fmla="*/ 1159099 h 1640404"/>
              <a:gd name="connsiteX8" fmla="*/ 321972 w 7740203"/>
              <a:gd name="connsiteY8" fmla="*/ 1184857 h 1640404"/>
              <a:gd name="connsiteX9" fmla="*/ 463640 w 7740203"/>
              <a:gd name="connsiteY9" fmla="*/ 1210615 h 1640404"/>
              <a:gd name="connsiteX10" fmla="*/ 579549 w 7740203"/>
              <a:gd name="connsiteY10" fmla="*/ 1236372 h 1640404"/>
              <a:gd name="connsiteX11" fmla="*/ 618186 w 7740203"/>
              <a:gd name="connsiteY11" fmla="*/ 1249251 h 1640404"/>
              <a:gd name="connsiteX12" fmla="*/ 656823 w 7740203"/>
              <a:gd name="connsiteY12" fmla="*/ 1287888 h 1640404"/>
              <a:gd name="connsiteX13" fmla="*/ 746975 w 7740203"/>
              <a:gd name="connsiteY13" fmla="*/ 1300767 h 1640404"/>
              <a:gd name="connsiteX14" fmla="*/ 850006 w 7740203"/>
              <a:gd name="connsiteY14" fmla="*/ 1326524 h 1640404"/>
              <a:gd name="connsiteX15" fmla="*/ 2047741 w 7740203"/>
              <a:gd name="connsiteY15" fmla="*/ 1313646 h 1640404"/>
              <a:gd name="connsiteX16" fmla="*/ 2112135 w 7740203"/>
              <a:gd name="connsiteY16" fmla="*/ 1275009 h 1640404"/>
              <a:gd name="connsiteX17" fmla="*/ 2240924 w 7740203"/>
              <a:gd name="connsiteY17" fmla="*/ 1249251 h 1640404"/>
              <a:gd name="connsiteX18" fmla="*/ 2318197 w 7740203"/>
              <a:gd name="connsiteY18" fmla="*/ 1223493 h 1640404"/>
              <a:gd name="connsiteX19" fmla="*/ 2369713 w 7740203"/>
              <a:gd name="connsiteY19" fmla="*/ 1210615 h 1640404"/>
              <a:gd name="connsiteX20" fmla="*/ 2446986 w 7740203"/>
              <a:gd name="connsiteY20" fmla="*/ 1159099 h 1640404"/>
              <a:gd name="connsiteX21" fmla="*/ 2550017 w 7740203"/>
              <a:gd name="connsiteY21" fmla="*/ 1094705 h 1640404"/>
              <a:gd name="connsiteX22" fmla="*/ 2588654 w 7740203"/>
              <a:gd name="connsiteY22" fmla="*/ 1081826 h 1640404"/>
              <a:gd name="connsiteX23" fmla="*/ 2653048 w 7740203"/>
              <a:gd name="connsiteY23" fmla="*/ 1043189 h 1640404"/>
              <a:gd name="connsiteX24" fmla="*/ 5087155 w 7740203"/>
              <a:gd name="connsiteY24" fmla="*/ 1056068 h 1640404"/>
              <a:gd name="connsiteX25" fmla="*/ 5254580 w 7740203"/>
              <a:gd name="connsiteY25" fmla="*/ 1107584 h 1640404"/>
              <a:gd name="connsiteX26" fmla="*/ 5318975 w 7740203"/>
              <a:gd name="connsiteY26" fmla="*/ 1120462 h 1640404"/>
              <a:gd name="connsiteX27" fmla="*/ 5357611 w 7740203"/>
              <a:gd name="connsiteY27" fmla="*/ 1133341 h 1640404"/>
              <a:gd name="connsiteX28" fmla="*/ 5486400 w 7740203"/>
              <a:gd name="connsiteY28" fmla="*/ 1159099 h 1640404"/>
              <a:gd name="connsiteX29" fmla="*/ 5615189 w 7740203"/>
              <a:gd name="connsiteY29" fmla="*/ 1197736 h 1640404"/>
              <a:gd name="connsiteX30" fmla="*/ 5692462 w 7740203"/>
              <a:gd name="connsiteY30" fmla="*/ 1249251 h 1640404"/>
              <a:gd name="connsiteX31" fmla="*/ 5769735 w 7740203"/>
              <a:gd name="connsiteY31" fmla="*/ 1300767 h 1640404"/>
              <a:gd name="connsiteX32" fmla="*/ 5847009 w 7740203"/>
              <a:gd name="connsiteY32" fmla="*/ 1390919 h 1640404"/>
              <a:gd name="connsiteX33" fmla="*/ 5962918 w 7740203"/>
              <a:gd name="connsiteY33" fmla="*/ 1481071 h 1640404"/>
              <a:gd name="connsiteX34" fmla="*/ 5988676 w 7740203"/>
              <a:gd name="connsiteY34" fmla="*/ 1532586 h 1640404"/>
              <a:gd name="connsiteX35" fmla="*/ 6130344 w 7740203"/>
              <a:gd name="connsiteY35" fmla="*/ 1635617 h 1640404"/>
              <a:gd name="connsiteX36" fmla="*/ 6748530 w 7740203"/>
              <a:gd name="connsiteY36" fmla="*/ 1622739 h 1640404"/>
              <a:gd name="connsiteX37" fmla="*/ 6761409 w 7740203"/>
              <a:gd name="connsiteY37" fmla="*/ 1532586 h 1640404"/>
              <a:gd name="connsiteX38" fmla="*/ 6774287 w 7740203"/>
              <a:gd name="connsiteY38" fmla="*/ 1429555 h 1640404"/>
              <a:gd name="connsiteX39" fmla="*/ 6800045 w 7740203"/>
              <a:gd name="connsiteY39" fmla="*/ 1326524 h 1640404"/>
              <a:gd name="connsiteX40" fmla="*/ 6812924 w 7740203"/>
              <a:gd name="connsiteY40" fmla="*/ 1249251 h 1640404"/>
              <a:gd name="connsiteX41" fmla="*/ 6851561 w 7740203"/>
              <a:gd name="connsiteY41" fmla="*/ 1004553 h 1640404"/>
              <a:gd name="connsiteX42" fmla="*/ 6877318 w 7740203"/>
              <a:gd name="connsiteY42" fmla="*/ 965916 h 1640404"/>
              <a:gd name="connsiteX43" fmla="*/ 6890197 w 7740203"/>
              <a:gd name="connsiteY43" fmla="*/ 914400 h 1640404"/>
              <a:gd name="connsiteX44" fmla="*/ 6941713 w 7740203"/>
              <a:gd name="connsiteY44" fmla="*/ 824248 h 1640404"/>
              <a:gd name="connsiteX45" fmla="*/ 7006107 w 7740203"/>
              <a:gd name="connsiteY45" fmla="*/ 721217 h 1640404"/>
              <a:gd name="connsiteX46" fmla="*/ 7057623 w 7740203"/>
              <a:gd name="connsiteY46" fmla="*/ 643944 h 1640404"/>
              <a:gd name="connsiteX47" fmla="*/ 7134896 w 7740203"/>
              <a:gd name="connsiteY47" fmla="*/ 592429 h 1640404"/>
              <a:gd name="connsiteX48" fmla="*/ 7212169 w 7740203"/>
              <a:gd name="connsiteY48" fmla="*/ 528034 h 1640404"/>
              <a:gd name="connsiteX49" fmla="*/ 7250806 w 7740203"/>
              <a:gd name="connsiteY49" fmla="*/ 489398 h 1640404"/>
              <a:gd name="connsiteX50" fmla="*/ 7328079 w 7740203"/>
              <a:gd name="connsiteY50" fmla="*/ 463640 h 1640404"/>
              <a:gd name="connsiteX51" fmla="*/ 7366716 w 7740203"/>
              <a:gd name="connsiteY51" fmla="*/ 437882 h 1640404"/>
              <a:gd name="connsiteX52" fmla="*/ 7392473 w 7740203"/>
              <a:gd name="connsiteY52" fmla="*/ 399246 h 1640404"/>
              <a:gd name="connsiteX53" fmla="*/ 7431110 w 7740203"/>
              <a:gd name="connsiteY53" fmla="*/ 347730 h 1640404"/>
              <a:gd name="connsiteX54" fmla="*/ 7456868 w 7740203"/>
              <a:gd name="connsiteY54" fmla="*/ 296215 h 1640404"/>
              <a:gd name="connsiteX55" fmla="*/ 7534141 w 7740203"/>
              <a:gd name="connsiteY55" fmla="*/ 231820 h 1640404"/>
              <a:gd name="connsiteX56" fmla="*/ 7598535 w 7740203"/>
              <a:gd name="connsiteY56" fmla="*/ 154547 h 1640404"/>
              <a:gd name="connsiteX57" fmla="*/ 7624293 w 7740203"/>
              <a:gd name="connsiteY57" fmla="*/ 115910 h 1640404"/>
              <a:gd name="connsiteX58" fmla="*/ 7701566 w 7740203"/>
              <a:gd name="connsiteY58" fmla="*/ 64395 h 1640404"/>
              <a:gd name="connsiteX59" fmla="*/ 7740203 w 7740203"/>
              <a:gd name="connsiteY59" fmla="*/ 0 h 164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740203" h="1640404">
                <a:moveTo>
                  <a:pt x="103031" y="399246"/>
                </a:moveTo>
                <a:cubicBezTo>
                  <a:pt x="98738" y="493691"/>
                  <a:pt x="96239" y="588235"/>
                  <a:pt x="90152" y="682581"/>
                </a:cubicBezTo>
                <a:cubicBezTo>
                  <a:pt x="87649" y="721375"/>
                  <a:pt x="86701" y="760777"/>
                  <a:pt x="77273" y="798491"/>
                </a:cubicBezTo>
                <a:cubicBezTo>
                  <a:pt x="73519" y="813507"/>
                  <a:pt x="57802" y="822983"/>
                  <a:pt x="51516" y="837127"/>
                </a:cubicBezTo>
                <a:cubicBezTo>
                  <a:pt x="-9788" y="975061"/>
                  <a:pt x="58293" y="865598"/>
                  <a:pt x="0" y="953037"/>
                </a:cubicBezTo>
                <a:cubicBezTo>
                  <a:pt x="4293" y="983088"/>
                  <a:pt x="-3418" y="1017579"/>
                  <a:pt x="12879" y="1043189"/>
                </a:cubicBezTo>
                <a:cubicBezTo>
                  <a:pt x="47329" y="1097325"/>
                  <a:pt x="118155" y="1095827"/>
                  <a:pt x="167425" y="1120462"/>
                </a:cubicBezTo>
                <a:cubicBezTo>
                  <a:pt x="310854" y="1192176"/>
                  <a:pt x="130173" y="1106493"/>
                  <a:pt x="270456" y="1159099"/>
                </a:cubicBezTo>
                <a:cubicBezTo>
                  <a:pt x="288432" y="1165840"/>
                  <a:pt x="303758" y="1178786"/>
                  <a:pt x="321972" y="1184857"/>
                </a:cubicBezTo>
                <a:cubicBezTo>
                  <a:pt x="341061" y="1191220"/>
                  <a:pt x="449368" y="1208020"/>
                  <a:pt x="463640" y="1210615"/>
                </a:cubicBezTo>
                <a:cubicBezTo>
                  <a:pt x="500167" y="1217256"/>
                  <a:pt x="543366" y="1226034"/>
                  <a:pt x="579549" y="1236372"/>
                </a:cubicBezTo>
                <a:cubicBezTo>
                  <a:pt x="592602" y="1240102"/>
                  <a:pt x="605307" y="1244958"/>
                  <a:pt x="618186" y="1249251"/>
                </a:cubicBezTo>
                <a:cubicBezTo>
                  <a:pt x="631065" y="1262130"/>
                  <a:pt x="639912" y="1281124"/>
                  <a:pt x="656823" y="1287888"/>
                </a:cubicBezTo>
                <a:cubicBezTo>
                  <a:pt x="685008" y="1299162"/>
                  <a:pt x="717209" y="1294814"/>
                  <a:pt x="746975" y="1300767"/>
                </a:cubicBezTo>
                <a:cubicBezTo>
                  <a:pt x="781688" y="1307710"/>
                  <a:pt x="815662" y="1317938"/>
                  <a:pt x="850006" y="1326524"/>
                </a:cubicBezTo>
                <a:lnTo>
                  <a:pt x="2047741" y="1313646"/>
                </a:lnTo>
                <a:cubicBezTo>
                  <a:pt x="2072752" y="1312625"/>
                  <a:pt x="2088388" y="1282925"/>
                  <a:pt x="2112135" y="1275009"/>
                </a:cubicBezTo>
                <a:cubicBezTo>
                  <a:pt x="2153668" y="1261164"/>
                  <a:pt x="2198451" y="1259869"/>
                  <a:pt x="2240924" y="1249251"/>
                </a:cubicBezTo>
                <a:cubicBezTo>
                  <a:pt x="2267264" y="1242666"/>
                  <a:pt x="2291857" y="1230078"/>
                  <a:pt x="2318197" y="1223493"/>
                </a:cubicBezTo>
                <a:lnTo>
                  <a:pt x="2369713" y="1210615"/>
                </a:lnTo>
                <a:lnTo>
                  <a:pt x="2446986" y="1159099"/>
                </a:lnTo>
                <a:cubicBezTo>
                  <a:pt x="2477635" y="1138666"/>
                  <a:pt x="2518950" y="1110238"/>
                  <a:pt x="2550017" y="1094705"/>
                </a:cubicBezTo>
                <a:cubicBezTo>
                  <a:pt x="2562159" y="1088634"/>
                  <a:pt x="2576512" y="1087897"/>
                  <a:pt x="2588654" y="1081826"/>
                </a:cubicBezTo>
                <a:cubicBezTo>
                  <a:pt x="2611043" y="1070631"/>
                  <a:pt x="2631583" y="1056068"/>
                  <a:pt x="2653048" y="1043189"/>
                </a:cubicBezTo>
                <a:lnTo>
                  <a:pt x="5087155" y="1056068"/>
                </a:lnTo>
                <a:cubicBezTo>
                  <a:pt x="5147789" y="1056693"/>
                  <a:pt x="5197692" y="1093362"/>
                  <a:pt x="5254580" y="1107584"/>
                </a:cubicBezTo>
                <a:cubicBezTo>
                  <a:pt x="5275816" y="1112893"/>
                  <a:pt x="5297739" y="1115153"/>
                  <a:pt x="5318975" y="1120462"/>
                </a:cubicBezTo>
                <a:cubicBezTo>
                  <a:pt x="5332145" y="1123754"/>
                  <a:pt x="5344383" y="1130288"/>
                  <a:pt x="5357611" y="1133341"/>
                </a:cubicBezTo>
                <a:cubicBezTo>
                  <a:pt x="5400270" y="1143185"/>
                  <a:pt x="5444867" y="1145254"/>
                  <a:pt x="5486400" y="1159099"/>
                </a:cubicBezTo>
                <a:cubicBezTo>
                  <a:pt x="5580465" y="1190454"/>
                  <a:pt x="5537333" y="1178272"/>
                  <a:pt x="5615189" y="1197736"/>
                </a:cubicBezTo>
                <a:cubicBezTo>
                  <a:pt x="5640947" y="1214908"/>
                  <a:pt x="5670572" y="1227361"/>
                  <a:pt x="5692462" y="1249251"/>
                </a:cubicBezTo>
                <a:cubicBezTo>
                  <a:pt x="5740698" y="1297487"/>
                  <a:pt x="5713820" y="1282128"/>
                  <a:pt x="5769735" y="1300767"/>
                </a:cubicBezTo>
                <a:cubicBezTo>
                  <a:pt x="5799597" y="1345558"/>
                  <a:pt x="5799245" y="1350503"/>
                  <a:pt x="5847009" y="1390919"/>
                </a:cubicBezTo>
                <a:cubicBezTo>
                  <a:pt x="5884374" y="1422536"/>
                  <a:pt x="5962918" y="1481071"/>
                  <a:pt x="5962918" y="1481071"/>
                </a:cubicBezTo>
                <a:cubicBezTo>
                  <a:pt x="5971504" y="1498243"/>
                  <a:pt x="5975101" y="1519011"/>
                  <a:pt x="5988676" y="1532586"/>
                </a:cubicBezTo>
                <a:cubicBezTo>
                  <a:pt x="6017539" y="1561449"/>
                  <a:pt x="6087193" y="1606851"/>
                  <a:pt x="6130344" y="1635617"/>
                </a:cubicBezTo>
                <a:cubicBezTo>
                  <a:pt x="6336406" y="1631324"/>
                  <a:pt x="6545117" y="1655949"/>
                  <a:pt x="6748530" y="1622739"/>
                </a:cubicBezTo>
                <a:cubicBezTo>
                  <a:pt x="6778489" y="1617848"/>
                  <a:pt x="6757397" y="1562676"/>
                  <a:pt x="6761409" y="1532586"/>
                </a:cubicBezTo>
                <a:cubicBezTo>
                  <a:pt x="6765983" y="1498279"/>
                  <a:pt x="6769024" y="1463763"/>
                  <a:pt x="6774287" y="1429555"/>
                </a:cubicBezTo>
                <a:cubicBezTo>
                  <a:pt x="6802114" y="1248672"/>
                  <a:pt x="6772624" y="1449916"/>
                  <a:pt x="6800045" y="1326524"/>
                </a:cubicBezTo>
                <a:cubicBezTo>
                  <a:pt x="6805710" y="1301033"/>
                  <a:pt x="6808631" y="1275009"/>
                  <a:pt x="6812924" y="1249251"/>
                </a:cubicBezTo>
                <a:cubicBezTo>
                  <a:pt x="6816200" y="1206663"/>
                  <a:pt x="6813771" y="1061241"/>
                  <a:pt x="6851561" y="1004553"/>
                </a:cubicBezTo>
                <a:lnTo>
                  <a:pt x="6877318" y="965916"/>
                </a:lnTo>
                <a:cubicBezTo>
                  <a:pt x="6881611" y="948744"/>
                  <a:pt x="6883982" y="930973"/>
                  <a:pt x="6890197" y="914400"/>
                </a:cubicBezTo>
                <a:cubicBezTo>
                  <a:pt x="6911424" y="857795"/>
                  <a:pt x="6914540" y="871801"/>
                  <a:pt x="6941713" y="824248"/>
                </a:cubicBezTo>
                <a:cubicBezTo>
                  <a:pt x="7017859" y="690993"/>
                  <a:pt x="6910348" y="858015"/>
                  <a:pt x="7006107" y="721217"/>
                </a:cubicBezTo>
                <a:cubicBezTo>
                  <a:pt x="7023860" y="695856"/>
                  <a:pt x="7031865" y="661116"/>
                  <a:pt x="7057623" y="643944"/>
                </a:cubicBezTo>
                <a:cubicBezTo>
                  <a:pt x="7083381" y="626772"/>
                  <a:pt x="7113006" y="614319"/>
                  <a:pt x="7134896" y="592429"/>
                </a:cubicBezTo>
                <a:cubicBezTo>
                  <a:pt x="7247766" y="479559"/>
                  <a:pt x="7104595" y="617679"/>
                  <a:pt x="7212169" y="528034"/>
                </a:cubicBezTo>
                <a:cubicBezTo>
                  <a:pt x="7226161" y="516374"/>
                  <a:pt x="7234885" y="498243"/>
                  <a:pt x="7250806" y="489398"/>
                </a:cubicBezTo>
                <a:cubicBezTo>
                  <a:pt x="7274540" y="476212"/>
                  <a:pt x="7303268" y="474667"/>
                  <a:pt x="7328079" y="463640"/>
                </a:cubicBezTo>
                <a:cubicBezTo>
                  <a:pt x="7342224" y="457353"/>
                  <a:pt x="7353837" y="446468"/>
                  <a:pt x="7366716" y="437882"/>
                </a:cubicBezTo>
                <a:cubicBezTo>
                  <a:pt x="7375302" y="425003"/>
                  <a:pt x="7383477" y="411841"/>
                  <a:pt x="7392473" y="399246"/>
                </a:cubicBezTo>
                <a:cubicBezTo>
                  <a:pt x="7404949" y="381779"/>
                  <a:pt x="7419733" y="365932"/>
                  <a:pt x="7431110" y="347730"/>
                </a:cubicBezTo>
                <a:cubicBezTo>
                  <a:pt x="7441285" y="331450"/>
                  <a:pt x="7445709" y="311838"/>
                  <a:pt x="7456868" y="296215"/>
                </a:cubicBezTo>
                <a:cubicBezTo>
                  <a:pt x="7479406" y="264661"/>
                  <a:pt x="7503332" y="252360"/>
                  <a:pt x="7534141" y="231820"/>
                </a:cubicBezTo>
                <a:cubicBezTo>
                  <a:pt x="7598097" y="135889"/>
                  <a:pt x="7515895" y="253716"/>
                  <a:pt x="7598535" y="154547"/>
                </a:cubicBezTo>
                <a:cubicBezTo>
                  <a:pt x="7608444" y="142656"/>
                  <a:pt x="7612644" y="126103"/>
                  <a:pt x="7624293" y="115910"/>
                </a:cubicBezTo>
                <a:cubicBezTo>
                  <a:pt x="7647590" y="95525"/>
                  <a:pt x="7701566" y="64395"/>
                  <a:pt x="7701566" y="64395"/>
                </a:cubicBezTo>
                <a:cubicBezTo>
                  <a:pt x="7718285" y="14239"/>
                  <a:pt x="7704846" y="35357"/>
                  <a:pt x="7740203" y="0"/>
                </a:cubicBezTo>
              </a:path>
            </a:pathLst>
          </a:custGeom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935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6" y="329887"/>
            <a:ext cx="12196106" cy="6122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1437" y="2375438"/>
            <a:ext cx="889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نشر الإسلام وطلب النصرة منهم 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4246" y="3970400"/>
            <a:ext cx="889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سخروا منه وضربوه بالحجارة 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9986" y="5436652"/>
            <a:ext cx="8899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صبر عليهم ودعا لهم بالهداية وشكى أمره لله 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0"/>
            <a:ext cx="116639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13193" y="4235360"/>
            <a:ext cx="5893557" cy="6368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>
                <a:solidFill>
                  <a:schemeClr val="bg1"/>
                </a:solidFill>
              </a:rPr>
              <a:t>الدفاع عن النفس و الهرب منهم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13192" y="4872252"/>
            <a:ext cx="5893557" cy="6368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>
                <a:solidFill>
                  <a:schemeClr val="bg1"/>
                </a:solidFill>
              </a:rPr>
              <a:t>إبلاغ الإدارة عنهم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13191" y="5509144"/>
            <a:ext cx="5893557" cy="6368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 smtClean="0">
                <a:solidFill>
                  <a:schemeClr val="bg1"/>
                </a:solidFill>
              </a:rPr>
              <a:t>تقديم النصيحة لهم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13190" y="6125569"/>
            <a:ext cx="5893557" cy="6368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 smtClean="0">
                <a:solidFill>
                  <a:schemeClr val="bg1"/>
                </a:solidFill>
              </a:rPr>
              <a:t>الدعاء لهم بالهداية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" y="892533"/>
            <a:ext cx="12186908" cy="50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3" y="0"/>
            <a:ext cx="11658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48" y="3762446"/>
            <a:ext cx="943988" cy="915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62446"/>
            <a:ext cx="204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لصبره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03" y="4778109"/>
            <a:ext cx="938529" cy="938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135" y="4894044"/>
            <a:ext cx="204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أساء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48" y="5690240"/>
            <a:ext cx="943988" cy="915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134" y="5864769"/>
            <a:ext cx="2041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لأنه دعا لهم بالهداية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6527" y="1605421"/>
            <a:ext cx="6678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التسامح والعفو والإحسان 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-128588"/>
            <a:ext cx="10506075" cy="711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0017" y="2288392"/>
            <a:ext cx="7179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ذهابه للطائف لدعوة الناس للإسلام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0017" y="3428999"/>
            <a:ext cx="7179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الصبر عندما ضربوه بالحجارة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0016" y="4815837"/>
            <a:ext cx="717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موقف عداس عندما قال : ما في الأرض خير من هذا الرجل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0016" y="6018009"/>
            <a:ext cx="7179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 يدع عليهم بل دعا لهم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57" y="0"/>
            <a:ext cx="11494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30203" y="2082652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دعوتهم للإسلام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0204" y="3717410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كذبوه وضربوه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0204" y="5488327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الصبر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620"/>
            <a:ext cx="12192000" cy="636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0" y="3973830"/>
            <a:ext cx="7486650" cy="1504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dirty="0" smtClean="0">
                <a:solidFill>
                  <a:srgbClr val="C00000"/>
                </a:solidFill>
                <a:latin typeface="Blackadder ITC"/>
                <a:cs typeface="PT Bold Heading" pitchFamily="2" charset="-78"/>
              </a:rPr>
              <a:t>أسامح من أساء إليَّ من إخوتي</a:t>
            </a:r>
          </a:p>
          <a:p>
            <a:pPr algn="ctr"/>
            <a:r>
              <a:rPr lang="ar-AE" sz="4800" dirty="0" smtClean="0">
                <a:solidFill>
                  <a:srgbClr val="C00000"/>
                </a:solidFill>
                <a:latin typeface="Blackadder ITC"/>
                <a:cs typeface="PT Bold Heading" pitchFamily="2" charset="-78"/>
              </a:rPr>
              <a:t>أتعاون مع زملائي </a:t>
            </a:r>
            <a:endParaRPr lang="en-US" sz="4800" dirty="0">
              <a:solidFill>
                <a:srgbClr val="C00000"/>
              </a:solidFill>
              <a:latin typeface="Blackadder ITC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" y="260393"/>
            <a:ext cx="12184594" cy="63464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24600" y="3962400"/>
            <a:ext cx="451485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 smtClean="0">
                <a:solidFill>
                  <a:srgbClr val="C00000"/>
                </a:solidFill>
                <a:latin typeface="Blackadder ITC"/>
                <a:cs typeface="PT Bold Heading" pitchFamily="2" charset="-78"/>
              </a:rPr>
              <a:t>لا أوافقه</a:t>
            </a:r>
            <a:endParaRPr lang="en-US" sz="4000" dirty="0">
              <a:solidFill>
                <a:srgbClr val="C00000"/>
              </a:solidFill>
              <a:latin typeface="Blackadder ITC"/>
              <a:cs typeface="PT Bold Heading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500" y="5715000"/>
            <a:ext cx="4381500" cy="781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dirty="0" smtClean="0">
                <a:solidFill>
                  <a:srgbClr val="C00000"/>
                </a:solidFill>
                <a:latin typeface="Blackadder ITC"/>
                <a:cs typeface="PT Bold Heading" pitchFamily="2" charset="-78"/>
              </a:rPr>
              <a:t>أحاول التخفيف عنه </a:t>
            </a:r>
            <a:endParaRPr lang="en-US" sz="3200" dirty="0">
              <a:solidFill>
                <a:srgbClr val="C00000"/>
              </a:solidFill>
              <a:latin typeface="Blackadder ITC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74" y="219811"/>
            <a:ext cx="12219374" cy="6464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145392"/>
            <a:ext cx="322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سيئاً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2460" y="1968352"/>
            <a:ext cx="3223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عداس 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7420" y="2995451"/>
            <a:ext cx="603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المطعم بن عدي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0040" y="5590053"/>
            <a:ext cx="1251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واصبر على ما أصابك إن ذلك من عزم الأمور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6" y="845981"/>
            <a:ext cx="12199076" cy="53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" y="485506"/>
            <a:ext cx="12168622" cy="60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8" y="0"/>
            <a:ext cx="11106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850"/>
            <a:ext cx="12192000" cy="64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94" y="329953"/>
            <a:ext cx="12205194" cy="6199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2857" y="2321774"/>
            <a:ext cx="8899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صادق – أمين – متسامح </a:t>
            </a:r>
            <a:endParaRPr lang="en-US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" y="3871683"/>
            <a:ext cx="1147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بشر بالجنة وأنذر من النار</a:t>
            </a:r>
            <a:endParaRPr lang="ar-AE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5421592"/>
            <a:ext cx="1147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ساهمت في تقدمهم وهدايتهم </a:t>
            </a:r>
            <a:endParaRPr lang="ar-AE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5" y="0"/>
            <a:ext cx="111209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8" y="0"/>
            <a:ext cx="1182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232"/>
            <a:ext cx="12192000" cy="64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6" y="387573"/>
            <a:ext cx="12199976" cy="61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931"/>
            <a:ext cx="12158226" cy="57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118</Words>
  <Application>Microsoft Office PowerPoint</Application>
  <PresentationFormat>ملء الشاشة</PresentationFormat>
  <Paragraphs>30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Arial</vt:lpstr>
      <vt:lpstr>Blackadder ITC</vt:lpstr>
      <vt:lpstr>Calibri</vt:lpstr>
      <vt:lpstr>Calibri Light</vt:lpstr>
      <vt:lpstr>PT Bold Heading</vt:lpstr>
      <vt:lpstr>Sakkal Majalla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Windows User</cp:lastModifiedBy>
  <cp:revision>11</cp:revision>
  <dcterms:created xsi:type="dcterms:W3CDTF">2016-08-24T13:36:29Z</dcterms:created>
  <dcterms:modified xsi:type="dcterms:W3CDTF">2016-11-28T19:29:00Z</dcterms:modified>
</cp:coreProperties>
</file>