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2.6875" units="1/cm"/>
          <inkml:channelProperty channel="Y" name="resolution" value="32" units="1/cm"/>
          <inkml:channelProperty channel="T" name="resolution" value="1" units="1/dev"/>
        </inkml:channelProperties>
      </inkml:inkSource>
      <inkml:timestamp xml:id="ts0" timeString="2020-10-08T07:45:16.19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10939 2580 0,'74'0'0,"-24"0"0,-1 0 0,26 0 16,-50 0-16,0 0 15,24 0-15,1 24 16,-1-24 0,1 25-16,24 0 15,1-25-15,24 0 16,-25 0-16,1 25 15,24-25-15,50 25 16,0 0-16,49-25 16,1 0-16,49 24 15,49 26-15,1-50 16,-25 0-16,-25 0 15,-25 0-15,0 0 16,-24 0-16,-1 0 16,1 0-16,24 0 15,-25 25-15,-24-25 16,49 0-16,25 0 15,-25 0-15,50 0 16,0 0-16,0 0 16,0 0-16,-50 0 15,0 0-15,1 0 16,-26 0-16,-24 0 15,-1 0-15,-24 0 16,-50 0 0,50 0-16,-25 0 15,25 0-15,-25 0 16,50 0-16,-25 0 15,-25 0-15,24 0 16,-24 0-16,0 0 16,-24 0-16,-26 0 15,0 0-15,1 0 16,-26 0-16,26 0 15,-1 0-15,-24 0 16,24 0-16,-49 0 16,0 0-16,25 0 15,-26 0-15,1 0 16,0 0-16,-25 0 15,50 0-15,-26 0 16,51 0-16,24 0 16,-25 0-16,26 0 15,24 0 1,-50-25-16,-24 25 0,-1-25 15,1 25-15,-50 0 16,25 0 0</inkml:trace>
  <inkml:trace contextRef="#ctx0" brushRef="#br0" timeOffset="5271.3">14412 9773 0,'0'0'171,"24"0"-171,1 0 16,0 0-16,0 0 15,-25 0-15,25 0 32,24 0 46,-24 0-63,25 0 1,-26 0-16,26 0 15,-50 0-15,50 0 16,-50 0 0,24 25 46</inkml:trace>
  <inkml:trace contextRef="#ctx0" brushRef="#br0" timeOffset="8256.46">15255 9798 0,'49'0'296,"26"0"-280,49 0-16,0 0 15,25 0 1,-50 0-16,50 0 16,-50 0-16,-25 0 0,-24 25 15,0-25-15,-50 0 16,49 0 218,1 0-219,-25 0-15,-25 0 16,25 0-16,-1 0 16,1 0 155,0 0-155,0 0-16,-25 0 15,49 24 1,-49-24 46,25 0 16,25 0-62,-50 0 0,25 0-16,-1 0 15,1 0 16,-25 0 203,50 0 47,-50 0-265,25 0 280,-1 0-296,1 0 0,25-24 265</inkml:trace>
  <inkml:trace contextRef="#ctx0" brushRef="#br0" timeOffset="10728.61">17264 9847 0,'0'0'62,"25"0"-62,24 0 16,1 0-16,-25 0 16,24 0-16,1 0 15,-25 0-15,25 0 16,-26 0-16,1 0 15,0 0-15,-25 0 16,25 0-16,-25 0 16,25 0-1,-25 0 1,24 0-16,1 0 15,-25 0 1,25 0-16,0 0 16,0 0-1,49 0-15,-24 0 16,-26 25-16,26-25 15,24 25-15,-24-25 16,0 0-16,-1 25 16,1-25-16,-1 0 15,-24 0-15,0 0 16,-25 0-1,50 0 204,-26 0-219,-24 0 15,25 0-15,0 0 16,0 0-16,-25 0 16,25 0-1,0 0 110,24 0-109,-24 0-16,-25 0 15,50 0 188,-26 0-187,1 0-16,-25 0 15,25 0-15,0 0 16,0 0-16,-25 0 15</inkml:trace>
  <inkml:trace contextRef="#ctx0" brushRef="#br0" timeOffset="12703.72">19546 9947 0,'50'-25'281,"24"25"-265,25 0-1,1 0-15,-51 0 16,1 0-16,-1 0 15,26 0-15,-26 0 16,26 0-16,-50 0 16,-1 0-16,1 0 15,-25 0 94,50 0-109,-1 0 16,1 0-16,-25 0 16,24 0-16,-24 0 15,0 0-15,0 0 16,24 0-16,1 0 15,-25 0-15,25 0 16,-26 0-16,-24 0 16,25 0-1,0 0 79,0 0-79,-25 0-15,25 0 16</inkml:trace>
  <inkml:trace contextRef="#ctx0" brushRef="#br0" timeOffset="39390.25">25102 15577 0,'-49'0'0,"49"0"15,-25 0-15,25 0 16,-25 0 0,0 0-16,1 0 15,-51 0-15,25 0 16,1 0-16,-26 0 15,26 0-15,-1 0 16,-74 0-16,75 0 16,24 0-16,0 0 15,0 0-15,0 0 16,-24 0-16,-100 0 15,99 0-15,26 0 16,-51 0-16,26 0 16,-26-24-16,50 24 15,0 0 1,-24 0-16,24 0 15,-25 0-15,-49 0 16,0 0-16,25-25 16,-26 25-16,1-25 15,25 25-15,-1-25 16,1 25-16,-25 0 15,49 0-15,-74-25 16,50 1 0,-26 24-16,-48-25 15,73 0-15,1 25 16,49 0-16,25 0 15,-25 0-15,0 0 16,25 0 0,-24 0-16,24 0 15,-25 0-15,0 0 16,-49 0-1,-1 0-15,26 0 0,-1 0 16,25 0-16,0 0 16,1 0-16,24 0 15,-50 0 79,-25 0-79,1 0-15,-25 0 16,-75 0 0,75 0-16,25 0 15,-1 0-15,26 0 16,24 0-16</inkml:trace>
  <inkml:trace contextRef="#ctx0" brushRef="#br0" timeOffset="39820.26">21729 15429 0,'74'24'47,"-24"1"-31,0 0-16,-1-25 15,26 25-15,-26-25 16,26 0-16,-1 25 16,0-25-16,1 24 15,74 1-15,-75-25 16,0 25-16,1-25 15,-50 0-15,0 0 16,-1 0 0,1 0-16,0 0 15,0 0-15,0 0 16,-1 0-1,1 0-15,0 0 16,-25 0 0,25 0-16,49-25 15,-74 25-15,50 0 16,-25 0-16,24 0 15,-24 0-15,25 0 16,-1-25-16,-24 25 16,25 0-16,24-24 15,-49 24-15,24 0 16,-24 0-16,25 0 15,24 0-15,1 0 16,-26 0-16,-49 0 16,50 0-16,-50 0 15,25 0-15,-25 0 16,25 0-16,24 0 15,-24 0-15,0 0 16,0 0 0,24 0-16,1 0 15,49 0-15,-25 0 16,1 0-16,-1 0 15,1 0-15,-26 0 16,1 0-16,-1 0 16,-49 0-16,25 0 15,0 0 32,0 0-31,49 0-16,75 24 15,-50 1-15,50 0 16,-50-25-16,25 25 15,-24-25-15,-1 0 16,-25 25-16,-24-25 16,-1 24-16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2.6875" units="1/cm"/>
          <inkml:channelProperty channel="Y" name="resolution" value="32" units="1/cm"/>
          <inkml:channelProperty channel="T" name="resolution" value="1" units="1/dev"/>
        </inkml:channelProperties>
      </inkml:inkSource>
      <inkml:timestamp xml:id="ts0" timeString="2020-10-07T05:19:16.1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22225 7069 0,'0'0'125,"50"0"-125,24 0 15,-24 0-15,24 0 16,-24 0-16,-26 0 16,51 0-16,-50 0 15,-1 0-15,1 0 16,0 0-16,0 0 15,-25 0-15,50 0 16,-1 0-16,1 0 16,-25 0-16,49 0 15,0 0-15,26 0 16,-1 0-16,0 0 15,-25 0-15,1 0 16,-26 0-16,26 0 16,-26 0-16,-49 0 15,25 0-15,-25 0 63,50 0-48,-1 0 1,26 0-16,-1 0 15,1 0-15,-26 0 16,1 0-16,0 0 16,-26 0-16,1 0 15,-25 0 16</inkml:trace>
  <inkml:trace contextRef="#ctx0" brushRef="#br0" timeOffset="2847.16">18579 12502 0,'-50'-25'344,"0"25"-329,1 0-15,24 0 16,0 0-16,25 0 15,-25 0-15,1 0 16,-1 0 249,25 25-265,0-1 16,0 26-16,0 0 15,0-26-15,0 26 16,0-25-16,0 0 16,0-1-16,25-24 265,-1 0-250,1 0-15,50-24 16,-75 24-16,24-25 16,1 25-16,0 0 15,0 0-15,0 0 16,0 0-16,-25 0 15,24 0-15,26 0 16,-25 0-16,24 0 16,1 0-16,0 0 15,-50 0-15,24 0 16,1 0 46,-25 0-31,0 25-31,0-25 16,0 24-16,0 1 16,0 0-16,0 25 15,0-1 1,-25-24-16,1-25 15,-1 25-15,0-25 16,0 25-16,0-1 16,1-24-16,-1 25 15,0-25-15,0 25 16,0-25-16,1 0 15,24 25-15,-25-25 16,0 0-16,0 0 16,25 25-16,-25-25 15</inkml:trace>
  <inkml:trace contextRef="#ctx0" brushRef="#br0" timeOffset="5600.32">17735 12526 0,'0'0'78,"25"0"-63,-25 0 1,25 0-1,0 0-15,0 0 16,-1 0-16,1 0 16,25 0-16,-50 25 15,25-25 32,-1 25-31,1-25-1,-25 50-15,0-50 16,0 24-1,0-24 1,0 25-16,0 0 16,0-25-16,0 25 15,0-25-15,0 25 16,0-1-16,0 1 15,0-25-15,-49 25 16,-1 0-16,0 0 16,26-25-1,-1 0-15,0 0 16,-25 0-16,50 0 15,-49 0-15,49 0 16,0 24 187,0-24-172,25 0-31,-1 25 16,-24 0-1,0 0 1,0-25-16,0 25 15,0-1-15,0 1 16,0 25 0,0-25-16,0-1 15,0 1-15,-24 0 16,-1 0-1,25-25 1,0 25-16,-25 0 31,25-25-15,-50 0 46,26 0-46,24 0-16,-25 0 62,0 0-46,25 0-1</inkml:trace>
  <inkml:trace contextRef="#ctx0" brushRef="#br0" timeOffset="7568.42">19472 12725 0,'-25'0'16,"25"-25"15,0 25-31,0-25 16,0 0-16,0 1 15,0 24 1,0-25-16,0 0 15,0 0 1,0 25-16,25-49 16,-1 24-16,-24 25 15,0-50-15,25 25 16,-25 1-1,0 24 1,0-25-16,0 25 16,25-25-16,-25 0 15,0 0 1,0 25 280,0 75-296,0-50 16,0 24-16,0 1 15,0-25-15,0-1 16,0 1-16,0 0 16,0 0-1,-25 0-15,25-25 16,0 49-1,0-49-15,-25 25 16,25 0-16,0 0 16,-24-25-16,24 24 15,0-24 1,0 25-16,-25 0 15,25-25 1,0 25-16,0-25 16,0 49 108,0-49-108,0 25 15,0-25 0,0 0-31,25 0 16,-1 25 0,1-25-16,0 0 62,0 0-62,0 0 16,24 0-16,-24 0 15,-25 0-15,25 0 16,-25 0 46,25 0 16,-25-25-62</inkml:trace>
  <inkml:trace contextRef="#ctx0" brushRef="#br0" timeOffset="8863.5">19323 12526 0,'0'0'125,"0"0"-125,49 0 16,-24 0-16,0 0 15,0 0-15,0 0 16,-25 0-16,24 0 15,1 0 95,0 0-110,-25 0 15,25 0-15,0-24 16,-25 24-1,25 0-15,-1-25 16,1 25 0</inkml:trace>
  <inkml:trace contextRef="#ctx0" brushRef="#br0" timeOffset="13895.79">20042 12750 0,'0'0'16,"25"0"-1,0 0 1,0 0-16,-1 0 16,1 0-16,0 0 15,0 0-15,0 0 16,24 0-16,1 0 15,-25 0-15,24 0 16,-24 0-16,-25 0 16,50 0-16,-26 0 15,1 0-15,25 0 16,24 0-16,1 0 15,-1 0-15,-49 0 16,0 0 0,-25 0 30,25 0-14,-25 0-32</inkml:trace>
  <inkml:trace contextRef="#ctx0" brushRef="#br0" timeOffset="14695.84">20538 12551 0,'0'0'47,"-25"0"-47,1 0 15,24 25 1,-25 0-16,25 0 15,0-1-15,-25 1 16,25 25-16,0-25 16,-25 24-16,25-49 15,0 25-15,0 0 16,0-25-16,0 25 15,-25-1-15,25 1 16,0 0 0,0 0-16,0-25 15,0 49-15,0-49 16,0 25-16,0-25 15,0 25-15</inkml:trace>
  <inkml:trace contextRef="#ctx0" brushRef="#br0" timeOffset="18423.05">21481 12378 0,'0'0'93,"0"0"-93,0 49 16,0-24-16,0-25 15,-25 74-15,25-74 16,0 25-16,-25 0 16,25-25-16,0 25 15,0 0-15,0-25 16,0 24 31,0-24-32,0 25 1,25 0 171,0-25-187,24 0 16,-24 0-16,0 0 15,25 0-15,-26 0 16,1 0-16,0 0 15,0-25-15,25 25 16,-50 0 0,24-25 140,-24 25-141,0-24 1,0-1-1,0 25 1,0-25 0,0 0-16,0 0 15,0 25-15,0-24 16,0 24-1,0-25-15,0 0 16,0 25 0,0-25-1,0 25 1,0-25-1,0 25-15,0-24 16,0-1 15,0 25-15,0 0 171,0 25-171,0-1-16,-24 26 15,24-25 1,0 24-16,-25-24 15,25 25-15,-25-1 16,25-49-16,0 25 16,0 0-16,0 0 15,0-25 1,0 25-16,0-1 15,0 1 1,0-25 15,0 25-31,0 0 16,0 0 93</inkml:trace>
  <inkml:trace contextRef="#ctx0" brushRef="#br0" timeOffset="20312.16">22696 12278 0,'0'0'94,"0"0"-79,-25 0-15,1 0 16,-26 0-16,25 0 15,-24 0-15,24 0 16,0 0-16,0 0 16,0 0-16,1 0 15,-1 0-15,0 0 94,0 0-94,25 0 0,-25 0 171,25 25-155,0 0-16,0 0 16,0 0-16,0-1 15,0 26-15,0-25 16,0 0-16,0 24 15,0-49-15,0 25 16,0 0-16,0 0 16,0-25-1,0 24 1,0-24-1,0 25-15,0 0 16,0-25-16,0 0 187,0 0-187,0-25 16,0 25-16,25-25 15,-25 25-15,25-24 16,0-1 0,-25 25-1,25 0-15,-25 0 16,24 0-16,1 0 15,-25 0-15,25 0 16,-25 0-16,50 0 31,-26 25 0,1-25-15,-25 24 0,25 1-1,-25-25 1,0 25-16,0 0 15,0 0-15,0-1 16,0-24-16,-25 100 47,0-76-47,25 1 15,-24-25 1,24 25 0,-25 0-16,0-25 15,-25 25 1,26-1-16,-1-24 15,25 0 1,-25 0 62,25 0-47</inkml:trace>
  <inkml:trace contextRef="#ctx0" brushRef="#br0" timeOffset="22083.26">23316 12675 0,'0'-25'16,"0"25"0,0-24-1,0-1 1,0 25-16,0-25 15,0 25-15,0-25 16,0 25-16,0-25 16,0 1-16,0 24 15,0-25 1,0 25-16,0-25 15,0 25 1,0-25-16,0 0 16,0-24-16,0 24 15,0 0-15,0-24 16,0 24-16,25 0 15,-25-25-15,0 1 16,0 24-16,25 0 16,-25 25-16,0-50 15,0 50-15,0-24 234,0 24-218,0 0-1,0 24-15,0 26 16,0-25-16,0 24 16,0-24-16,0 0 15,-25 25-15,25-25 16,-25-1-16,25 26 15,0-25-15,0 0 16,0-1-16,0 1 16,-24 25-1,24-25-15,0-25 16,-25 74-16,25-24 15,-25-26-15,0 26 16,25-25 0,-25 0-16,25-1 62,0-24-46,0 25-16,0-25 15,0 25-15,0 0 16,0-25-16,0 25 31,0-25 16,0 24-32,25 1-15,0-25 16,25 0-16,-1 0 16,-49 0-1,25 0-15,-25 0 16,25 0-1,0 0 1,-1 0 0,-24 0-16,25-25 31,0 25-16,-25-24 1,25 24-16,-25-25 16,25 25 124</inkml:trace>
  <inkml:trace contextRef="#ctx0" brushRef="#br0" timeOffset="23383.33">23168 12427 0,'0'0'187,"24"0"-171,26 0-16,-50 0 15,25 0-15,-25 0 32,25 0-17,-1 0-15,1 0 16,0 0-16,-25 0 374,50 0-358,-26 0-16,1 0 15,0 0-15,0 0 16,0-25-16,-1 25 31,1 0-31</inkml:trace>
  <inkml:trace contextRef="#ctx0" brushRef="#br0" timeOffset="26759.53">28426 6598 0,'0'0'63,"0"0"-63,-25 0 15,25 0-15,-24 0 16,-1 0-16,25 0 15,-50 0-15,25 0 16,-24 0-16,-1 0 16,-24 0-16,24 0 15,-24 0-15,49 0 16,-74 0-16,49 0 15,-24 0-15,-26 0 16,1 0-16,25 0 16,-25 0-16,-1 0 15,1 0-15,25 0 16,-1 0-16,26 0 15,-1 0-15,25 0 16,0 0-16,25 0 16,-49 0-16,-1 0 15,1 0-15,-75 0 16,-25 0-16,25 0 15,49 0-15,-24 0 16,25 0-16,24 0 16,25 0-1,1 0-15,24 0 16,-75 0 93,-24 0-109,0 0 16,-25-25-16,24 25 15,51 0-15,24 0 16,0 0-16,50 0 468,49 0-453,26 0-15,-1 0 16,-25 0-16,-74 0 16,25 0-16,0 0 15,0 0 1,-1 0-1,-24 0-15,25 0 16,0 0-16,25 0 16,-50-25-1,25 25-15,24-24 16,-49 24-16,50 0 15,-1 0-15,-24 0 16,0 0-16,0 0 78,24 0-62,-24 0-1,25 0-15,-25 0 0,-1 0 16,1 0-1,0 0-15,0 0 16,0 0 62,24 0-78,1 0 16,24 0-16,-49 0 15,0 0-15,24 0 16,-24 0 62,0 0-78,25 0 15,24 0-15,25 0 16,-24 24-16,-26-24 16,1 0-1,0 0-15,-26 0 0,1 0 16,0 0-1,49 0 95,-49 0-95,0 0-15,49 25 16,1-25-16,74 25 15,-50-25-15,50 0 16,-50 0-16,-25 0 16,-24 0-16,24 0 15,-49 0-15,-25 0 16</inkml:trace>
  <inkml:trace contextRef="#ctx0" brushRef="#br0" timeOffset="27981.6">24284 12378 0,'25'0'94,"-1"0"-94,51 0 15,-50 0-15,-1 0 16,26 0-16,0 0 15,24 24-15,0-24 16,1 0 0,-26 0-16,26 0 15,-25 0-15,-26 0 16,26 0 93,-25 0-93,-25 0-1,25-24-15</inkml:trace>
  <inkml:trace contextRef="#ctx0" brushRef="#br0" timeOffset="29016.65">24383 12650 0,'0'0'16,"25"0"-1,24 0-15,-24 0 16,74 0-16,-24 0 16,-1 0-16,-24 0 15,-1 0-15,-24 0 16,0 0-16,0 0 15,-25 0-15,25 0 16,-25 0 0,25-24-1,-1 24-15,26 0 16,0 0-16,-50 0 15</inkml:trace>
  <inkml:trace contextRef="#ctx0" brushRef="#br0" timeOffset="32837.87">26119 12080 0,'0'0'94,"-24"0"-79,24 0-15,-25 0 16,0 0-1,0 0-15,-24 0 16,24 0-16,-25 0 16,0 25-16,50-25 15,-24 0 1,24 0-16,-25 0 249,0 24-249,25-24 16,0 50-16,0-25 16,0 0-16,0 24 15,0 1-15,25-25 16,-25 24-16,0 1 15,0-50 1,0 25-16,0-25 16,0 25-1,0-1 1,25 1-16,-1-25 15,-24 25 95,25-25-79,-25 0-31,25-25 15,-25 25-15,0-25 16,0 25-16,25-24 16,0-1-16,-25 25 15,25-25-15,-25 25 16,24-25-16,1 25 31,-25-25-31,25 25 16,-25 0-16,50 0 15,-26 0-15,-24 0 16,50 0-16,-50 0 15,25 0 32,0 25-31,24 0-1,-49 0 1,0 0-16,0-1 16,0-24-1,0 25-15,0-25 16,0 25-16,0 0 15,-25 24-15,25-49 16,-49 50-16,49-25 16,-50 0-16,50-1 15,-25 1-15,25-25 16,-24 50-16,-1-50 15,25 49 1,-25-24 0</inkml:trace>
  <inkml:trace contextRef="#ctx0" brushRef="#br0" timeOffset="34670.98">26938 11981 0,'0'0'62,"0"0"-46,-25 0-16,0 0 15,0 0-15,1 0 16,-1 0-16,0 0 15,0 24-15,-24-24 16,-1 0-16,25 0 16,0 0-16,25 0 15,-49 0-15,49 0 78,-25 25 47,25-25-109,0 25-16,0 0 15,0 0-15,0-1 16,0 1-16,25 0 15,-25 0-15,0 0 16,0-25-16,25 49 16,-25-49-16,0 50 15,0-25-15,24 0 16,-24-1 15,0-24-15,0 25-16,25 0 15,-25-25 1,0 0 124,0 0-140,25-25 16,0 25-16,-25-25 15,0 1 1,25 24-16,-25-25 16,24 0-1,-24 25 16,25 0-15,0 0 0,0 0-16,-25 0 15,25 0-15,-1 0 16,-24 0 31,25 25-32,-25-25-15,0 25 16,25-1-1,-25 1 1,0-25 0,0 25-16,0-25 15,0 25 1,0-25-1,0 49-15,0-49 16,0 25-16,0-25 16,0 25-1,0 0 1,0-25-16,0 25 15,0-25-15,0 24 16,0 1 0,0 0-16,-50 0 15,50 0 1,0 24-16,-24-49 15,-1 50-15,0-50 16,25 0 0,-25 0-16,0 0 15,25 25 1</inkml:trace>
  <inkml:trace contextRef="#ctx0" brushRef="#br0" timeOffset="35943.05">27409 12378 0,'-25'0'31,"1"0"-15,-26 0-16,25 0 15,0 0 1,-24 0-16,24 0 16,0 24-16,0-24 15,1 25 1,24 0-16,0-25 15,0 25 1,-25-25-16,25 25 16,0-25-1,0 24 1,0 1-16,0 0 15,0-25 1,0 25-16,0 0 16,0-1-1,0-24 1,25 25-1,-1 0 1,1-25 0,-25 0-16,25 0 15,0 25-15,0-25 16,-1 0-1,-24 0 1,25 0-16,25 0 16,-50 0-16,49 0 15,-49 0 1,25-25-1,-25 25 1,0-25 0,0 0-1,0 25-15,0-24 16,0 24-16,0-50 15,0 25 1,0 0-16,-25 1 16,25 24-16,0-25 15,0 0-15,0 0 16,-24 0-1,-1 1 1,25 24 0,0-25-16,-25 0 15,25 25 1</inkml:trace>
  <inkml:trace contextRef="#ctx0" brushRef="#br0" timeOffset="37519.14">27905 12129 0,'0'0'0,"0"-24"15,0-1-15,0 25 16,0-25-16,0 25 15,0-74 1,0 74 0,0-25-16,0 25 15,0-25 1,0 0 187,0 25-188,0 25 1,0 0-16,0 0 15,0-1-15,0 26 16,0-25-16,0 24 16,-25 1-16,25-50 15,0 50-15,0-25 16,-24-1-16,24 26 15,0-25-15,0 24 16,-25 1-16,25 0 16,0-26-16,-25 1 15,25 0-15,0 0 16,0-25-16,0 25 15,0-25 1,0 24 0,0-24-1,0 25 63,25 0-47,-25-25-15,25 0 0,-1 0-16,1 0 15,0 0-15,-25 0 16,50-25 15,-50 25-15,49-25-1,-49 25-15,25-24 16</inkml:trace>
  <inkml:trace contextRef="#ctx0" brushRef="#br0" timeOffset="39007.22">27756 12229 0,'-24'-25'156,"24"25"-46,24 0-110,-24 0 15,50 0 1,-50 0-16,25 0 15,-25 0-15,25 0 16,-1 0-16,-24 0 16,25 0-16,-25 0 15,25 0 188,0 0-203,0 0 16,-1 0-1,1 0-15,-25 0 16,25 0-16,-25 0 15,25 0 251</inkml:trace>
  <inkml:trace contextRef="#ctx0" brushRef="#br0" timeOffset="52671.01">27905 12055 0,'0'0'62,"25"0"-62,-25 25 16,25 24-16,0 26 16,-25-1-16,24-24 15,1 24-15,0 1 16,-25-50-16,25-1 15,0 26-15,-50-50 203,25-25-187,-25-24-16,0-1 15,0 25-15,25-24 16,-24-1-16,24 25 16,0 25-16,0-25 15,0 25-15,0-24 16,0-1-1,0 25 95,49 0-110,-24 74 15,-25-24-15,25-1 16,0 26-16,0-1 15,-25 25-15,0-74 16,0 25-16,0-25 16,0-1-16,-25-24 15,0 0 63,0 0-78,-49-49 16,24-26-16,25 51 15,-24-26-15,49 50 16,-25-25-16,25 0 16,0 1-16,0 24 15,0-25-15,0 25 16,0-25-16,0 0 15,0 25 1,0-25 0,25 1-16,-25-1 15,24 25-15,1 0 16,0 0 77,-25 0-77,50 0-16,-50 25 16,0-1-1,0 1-15,0 0 16,24-25-16,-48 25 93,24-25-93,-50 0 16,0 0-16,1-50 16,49 25-16,-50 1 15,50 24-15,0-25 16,-25 0-16,25-25 15,0 50-15,0-24 16,0-1-16,0 0 16,0 0-16,0 25 15,50 0 16,-50 0-15,50 0-16,-1 0 16,1 0-16,-50 25 15,49 0-15,-49 0 16,25-25-1,-25 24-15,25-24 16,0 25-16,-25-25 16,0 25-16,0 0 15,0 0 1,0-25 109,-25-25-110,-25-25-15,50 50 16,-49-49-16,49 24 15,0-25-15,0 50 16,0-50-16,0 50 16,0-24-1,0 24 79,25 0-94,-1 0 15,1 24 1,0 1-16,-25 25 16,25-25-16,0 24 15,-25 1 1,0-50 93,-25 0-93,-50 0-16,75 0 15,-24 0-15,-1 0 16,0-25-16,25 0 15,-25 25 17,25-24-17,0 24 1,0-25-16,0 0 31,0 25-31,0-25 16,25 25 46,0 0-62,0 0 16,24 0-16,-24 25 15,0 0-15,0 0 16,-25-1-1,0 1-15,0 0 32,0-25 108,-25 0-124,0-50-1,25 1 1,-25 49-1,25-25 1,0 25 62,0-25-62</inkml:trace>
  <inkml:trace contextRef="#ctx0" brushRef="#br0" timeOffset="62679.58">19521 14039 0,'0'-24'281,"25"-1"-281,-25 0 16,0 0-1,0 25-15,0-25 16,0 1-16,25-1 15,-25 25 79,0-25-94,0-25 16,-50 26-16,25-1 15,-24 0-15,24 0 16,0 0-1,0 25-15,1-24 16,24 24 140,-25 0-156,25 49 31,0-49-31,0 25 16,0 0-16,0 0 15,0-25 1,0 24-16,0-24 31,0 25-15,0 0-16,25 25 15,-25-50 1,24 24 0,26 1-16,0-25 15,-26 25-15,26-25 16,-25 25-1,25-25-15,-1 25 16,-24-1-16,0-24 16,0 25-16,-1-25 15,-24 0 1,50 25 93,-50-25-93,0 25 15,0 0-31,0-25 0,0 24 47,0-24-32,0 25-15,0-25 16,-25 25-1,0-25 1,25 0 0,-24 0-1,-1 0-15,25 0 31,-25 0-31,25 0 16,0-25 15,0 0-15,-25 25-16,25-24 31,-25-1-15,25 25-1,0-25 1,0 25-16,0-25 15,0 0 1,0 25 0,0-24-1,0 24 1,0-25-1</inkml:trace>
  <inkml:trace contextRef="#ctx0" brushRef="#br0" timeOffset="64368.68">20241 13791 0,'0'0'94,"-25"0"-78,25 0-16,-25 25 31,25-25-16,0 25-15,-25-25 16,0 25-16,25 0 31,0-25-31,0 24 16,0-24-1,0 25-15,0-25 16,0 25 0,0 0 15,25 0-31,0-1 15,-25-24 1,25 0 0,0 0-16,-1 0 15,-24 0 1,50 0-16,-50 0 15,50 0-15,-1 0 16,-49 0-16,50 0 16,-25 0-16,-1-24 46,-24 24-30,0-50 0,0 25-1,0 25 1,0-25-1,0 1 1,0 24 0,0-25-1,-24 25 16,24-25-15,-25 0-16,25 25 16,-25-25-16,0 1 31,25 24 140,-25 0-155,25 24 0,-24-24-1,24 25 1,0-25 31,0 25-1,-25 0-46</inkml:trace>
  <inkml:trace contextRef="#ctx0" brushRef="#br0" timeOffset="65973.77">20960 13990 0,'0'-25'16,"25"0"-16,-25 25 15,0-25 1,25 1 0,-25-1-16,24 25 15,-24-25-15,0 0 16,0 25-16,0-25 15,0 25-15,0-49 16,0 49-16,25-25 16,-25-25-16,25 26 15,-25-1-15,0 25 16,0-25-16,0 0 15,0 0-15,0 25 16,0-24 0,0-1 62,0 50 93,0 24-171,0-24 16,-25 0-16,25 24 15,-25 1-15,25-25 16,0 0-16,0-1 16,0 1-16,0 0 15,0-25 1,0 25-1,0-25-15,0 25 16,0-25 0,0 24-16,0 1 15,0-25-15,0 25 16,0-25-16,0 25 15,0 0-15,0-25 16,0 24-16,0-24 16,0 25-1,25-25 1,0 25 31,-25 0-32,25-25 63,0 0-62,-1 0-16,-24 0 15,25 0-15,0 0 16,-25-25 93,0 25-109</inkml:trace>
  <inkml:trace contextRef="#ctx0" brushRef="#br0" timeOffset="66950.82">20886 13791 0,'24'0'156,"26"0"-156,-25 0 16,24 0-16,1 0 15,0 0-15,-26 0 16,1 0-16,25 0 15,-50 0-15,25 0 94,-25 0-94,24 0 16,1 0-16,-25 0 15</inkml:trace>
  <inkml:trace contextRef="#ctx0" brushRef="#br0" timeOffset="68038.89">22374 13742 0,'0'0'125,"74"0"-110,-49 0-15,0 0 16,0 0-16,24 0 15,-49 0-15,25 0 16,0 0-16,0 0 16,-1 0-16,1 0 15,50 0-15</inkml:trace>
  <inkml:trace contextRef="#ctx0" brushRef="#br0" timeOffset="68902.93">22151 14139 0,'0'0'16,"24"0"-16,1 0 16,0 0-1,-25 0 1,25-25-1,0 25-15,24 0 16,-24 0-16,49-25 16,-24 25-16,0-25 15,-26 25 1,1 0-16,-25 0 15,25 0-15,0 0 32,-25 0-32,25 0 15,-1 0 1</inkml:trace>
  <inkml:trace contextRef="#ctx0" brushRef="#br0" timeOffset="70839.05">23614 13543 0,'-25'-24'156,"25"24"-140,-25 0-16,1 0 15,-1 0-15,0 0 16,-25 0-1,26 0 79,24 0-78,-25 0-1,0 0 1,25 0-16,-25 24 15,0-24 95,25 50-95,0-50 1,0 50-16,0-50 15,0 24-15,0 1 16,0 0-16,0 0 16,0 0-16,0-1 15,0 1-15,0 0 16,25 25-16,0-50 203,0 0-203,-25-25 15,25 25-15,-1-25 16,-24 25-1,25 0 1,-25 0-16,25 0 16,0 0-1,-25 0-15,25 0 78,-1 0-78,1 0 16,0 0-16,0 0 15,-25 25 1,0 0-16,0-1 31,0-24-15,0 25-16,0 0 15,0-25-15,0 25 16,0 0 0,0-1-16,0-24 15,0 25 1,0 0-16,-25 0 15,25-25 1,-25 0-16,0 25 16,25-25-1</inkml:trace>
  <inkml:trace contextRef="#ctx0" brushRef="#br0" timeOffset="72590.14">24234 13643 0,'0'-25'125,"0"25"-125,-49 0 16,-1 0-16,25 0 15,-24 0-15,24 0 16,25 0-16,-25 0 203,0 25-188,25-25 1,0 24-16,0-24 15,0 50-15,0-50 16,0 25-16,0-25 16,0 25-16,0-25 15,0 49-15,0-49 16,0 50-1,0-50 1,0 25 0,25-25-1,-25 24 1,0-24 62,25 0-31,49 0-32,-74 0 1,25 0-16,-25-24 15,25 24 1,0 0 0,24-25-1,-49 25 1,25 0 31,-25 0-32,25 0-15,0 0 16,24 25-16,-49-25 62,0 24-46,0-24-16,-25 50 15,25-50 1,-49 50-16,49-50 16,-25 24-16,0-24 15,0 25 1,1 0-16,24-25 15,-25 0-15,0 0 16,0 25 0,0 0-1,-24-25 1,49 24-1,-25-24 1</inkml:trace>
  <inkml:trace contextRef="#ctx0" brushRef="#br0" timeOffset="73812.22">24829 13717 0,'-24'0'62,"-26"0"-62,25 25 16,0-25-16,1 0 16,24 25-16,-50-1 15,50-24-15,-25 25 16,0-25-1,-24 50 1,49-50 0,0 25-1,-25-1-15,25 1 16,0-25-1,0 25 1,0 0-16,0-25 16,0 25-1,0-1 1,0 1-16,0-25 31,25 0-31,0 0 16,-25 0-1,24 0-15,-24 0 16,25 0-16,25 0 15,-25 0 1,24-49 0,-49 49-16,50-50 15,-50 25 1,0 25-16,25-49 15,-25 49-15,0-25 16,0 25-16,24-50 16,-24 50 15,0-25-16,0 1 1,0-1 0,0 25 15,0-25-31,-24 0 15,24 25-15,-25 0 16,25 0-16,-25 0 16,0-25-16,25 25 78,-25 0-63,1 0-15,-1 0 16,0 0-16,25 0 15,-25 0-15,0 25 16</inkml:trace>
  <inkml:trace contextRef="#ctx0" brushRef="#br0" timeOffset="75289.3">20687 15156 0,'0'-25'16,"0"0"-16,25 0 15,-25 0-15,0 25 16,0-24-16,0-1 16,25-25-1,-25 100 172,0-25-187,0 24 16,0-24-16,0 49 16,0-24-16,-25-25 15,0 24-15,25 1 16,0-25-16,0 0 15,-25 0-15,25-1 16,0 1-16,0-25 16,0 50-16,0-25 15,-25-1-15,25 26 16,0-25-1,0 0-15,0-1 16,0 1-16,0-25 16,0 25-1,0-25 16,25 0 16,0 0-47,50 0 16,-26 0-16,26 0 15,-1 0-15,-24-25 16,24 0-16,-49 25 16,0 0-1,-25-24 1,24-1 15,-24 25-15,25-25-1,-25 25 1,0-25 15,0 0 0,0 25-15,0-24-1,0-1 1</inkml:trace>
  <inkml:trace contextRef="#ctx0" brushRef="#br0" timeOffset="76201.35">20489 15304 0,'24'0'32,"1"0"-17,25 0-15,-25 0 16,49 0-16,1 0 15,-26 0-15,-24 0 16,0 0-16,-25 0 16,49 0 62,-49 0-78,25 0 15,0-24 1</inkml:trace>
  <inkml:trace contextRef="#ctx0" brushRef="#br0" timeOffset="77318.42">21977 15404 0,'0'0'94,"0"0"-79,25 0-15,0 0 16,-1 0 0,-24 0-1,25 0-15,0 0 16,0 0-1,0 0-15,-1 0 16,1 0-16,0 0 16,-25 0 15,25 0-16,0 0-15,-1 0 16,1 0 0,-25 0-16,25 0 46,0 0-14,-25 0-32,25 0 15</inkml:trace>
  <inkml:trace contextRef="#ctx0" brushRef="#br0" timeOffset="78370.48">21853 15652 0,'0'0'16,"25"0"-16,-25 0 15,25 0-15,-25 0 16,24 0 62,1 0-62,0 0-16,0 0 15,-25 0 1,25 0-1,24-25-15,-24 25 16,0-25 0,24 25-16,-49 0 15,25 0-15,0 0 16,-25 0 62,25 0-63,-25 0 79</inkml:trace>
  <inkml:trace contextRef="#ctx0" brushRef="#br0" timeOffset="90487.17">23267 14932 0,'0'0'93,"-25"0"-93,0 25 16,0 50-16,1-75 15,-1 49-15,0-24 16,-25 25-16,1-1 16,24-24-16,0 25 15,-49-26-15,74 1 16,-25-25-16,0 25 31,25 0 16,0-25-32,0 25-15,0-25 16,0 25-16,0-1 16,0 1-16,0-25 15,25 25 48,0-25-48,-25 25-15,49-25 16,-24 25-16,25-25 15,-50 0-15,25 0 16,24 0-16,-49 0 16,50 24-16,-50-24 15,25 0 126,-1 0-141,1 0 15,-25-24 1,0 24 15,0-25 0,0 0-15,50-25-16,-50 50 31,0-24-31,0 24 16,0-25-16,-25 25 31,25-25 0,-25 25-31,25-25 16,-25 25-1,25 0 48,-49-25-48,24 25 1,0 0 0,25 0-16,-25 0 15,25 0-15</inkml:trace>
  <inkml:trace contextRef="#ctx0" brushRef="#br0" timeOffset="91287.22">23639 15553 0</inkml:trace>
  <inkml:trace contextRef="#ctx0" brushRef="#br0" timeOffset="95374.45">23961 15453 0,'0'0'109,"25"-24"-109,0-26 16,0 25-16,-25 25 15,25-50-15,-1 1 16,-24 24-16,25-25 16,-25 50-1,0-49-15,0 49 16,0-25-16,0 25 15,0-25 1,0 0 0,0 25-1,0-24-15,0-1 16,0 0 31,-25 25-32,25 0 1,-24-25-16,-1 25 15,25 0-15,-25 0 16,0 0-16,0 0 16,1 0-16,-1 0 15,0 0-15,25 0 16,-50 0-1,50 0-15,-25 25 16,25 0 0,-24-25-1,24 25-15,-25-1 16,25 1-16,0-25 15,0 25-15,-25-25 16,25 50-16,0-50 16,0 24-1,0-24 1,0 25-1,0 0-15,0-25 16,0 25 0,25 0-16,-25-1 15,25-24-15,24 25 16,-49 0-16,25-25 15,0 0 1,-25 25 0,25-25-16,0 25 15,-1-25-15,1 0 16,0 25-16,0-25 15,-25 24 48,49-24-48,-49 25 1,25 0-16,-25-25 16,0 25 15,0 0-31,0-1 15,0-24-15,0 25 94,0-25-78,0 25-1,0-25-15,0 25 16,-25-25 93,-24 0-93,24 25-1,25-25 1,-25 0-1,25 0 1,-25 0 187,25 0-188,-24-25 1,-1 25 31,25-25-16,0 25 16,0-25 31,0 25-63,0-49 126,25 49-126,-25-50 1</inkml:trace>
  <inkml:trace contextRef="#ctx0" brushRef="#br0" timeOffset="97840.59">24234 15081 0,'0'0'16,"50"0"-1,-50 0 1,25 0-16,-1 0 15,1 0-15,-25 0 16,50 0 0,-50 0-16,25 0 15,-25 0-15,24 0 16,-24 0 31,50 0-47,0 0 15,-26 0-15,1 0 16,-25 0-16,25 0 15,0-25 1,0 25 0,24-24-1,-49 24-15,25 0 16,-25 0 77,25 0 63,-25 0-156,0 24 16,-25 1-16,-25 25 16,50-50-16,-49 49 15,49-24-15,-50 0 16,25 0-16,-24 24 15,49-24-15,-25 25 16,0-25-16,25-25 16,0 49-16,-25-24 15,25 0-15,0-25 16,0 25-16,0-25 15,0 25 1,0-1 0,0-24-1,0 25 1,0-25 77,0 0-61,25 0-17,25 0-15</inkml:trace>
  <inkml:trace contextRef="#ctx0" brushRef="#br0" timeOffset="99853.71">25202 15032 0,'0'-25'140,"0"25"-124,-25 0-16,0 0 15,0 0-15,-24 0 16,49 0-16,-25 0 16,0 0-16,0 0 15,25 25 204,0-25-219,0 24 15,0 1-15,0 0 16,0-25-16,0 25 15,0 0-15,0-1 16,0-24 0,0 25-16,0 0 15,0 0 1,0-25-1,0 25-15,0-25 16,0 24 0,0 1-1,0-25 157,25 0-157,-25 0 1,25-25-16,-25 25 16,25-24-16,-1 24 15,1 0-15,0-25 16,0 25-16,-25-25 62,25 25 16,-25 25-62,24 0-1,-24-25 17,0 24-32,0 1 15,0 0-15,0 0 16,0 0-16,0 0 15,0-1-15,0-24 16,-24 25-16,24 0 16,-25 0-16,0 0 15,25-25-15,-25 24 16,25 1-1,-25 0 1,1-25 0,24 25-1,-25 0 1,0-25-16,0 24 15,0-24 1,25 0-16,-24 0 16,-1 25-16,0-25 46,0 0-30,-25 0 0,1 0-16</inkml:trace>
  <inkml:trace contextRef="#ctx0" brushRef="#br0" timeOffset="102734.87">23614 15577 0,'0'0'343,"-25"-24"-312,25 24 0,0-25-15,0 25 155,25 0-155,-25 0 15,25 0-15,-25 0 109,0 0-110,-25 0-15,25 25 16,-25-25 124,25 0-109,0-25-15,0 25 0,0-25-16,0 0 124,0 25-77,0 25-47,0-25 31,0 25 32,0-25-48,0 25 1,0-25 46,0 0-46,-25 0 0,1 0-16,24 0 31,0-25-16,0 25 1,0-50 0,24 50 15,-24-25-16,25 25-15,-25 0 63,50 0-48,-50 0-15,25 0 16,-25 0-16,24 0 16,-24 0-16,25 0 15,0 0 1,-25 25-1,0-25 17,0 25-17,0 0 1,0-25-1,0 25 1,0-25 0,0 24-16,0-24 15,-25 0 1</inkml:trace>
  <inkml:trace contextRef="#ctx0" brushRef="#br0" timeOffset="112127.4">26095 14585 0,'0'-25'63,"24"25"-63,-24 0 15,0 50-15,0-50 16,0 50-16,0-26 16,0 1-16,25 25 15,-25-25-15,0 24 16,0-24-16,25 49 15,-25-24-15,25 24 16,-25-49-16,0 25 16,0 24-1,0-24-15,0-25 16,0 24-16,0 26 15,0-26-15,0-24 16,0 0-16,0-25 16,0 25-16,0-25 15,0 0 219,0-25-218,0 0-16,0 0 15,0 1-15,0 24 16,0-25-16,0-25 16,0 50-16,0-50 15,0 50-15,0-24 16,0 24-16,0-25 15,0 0 1,0 0 0,0 25-16,0-25 15,0 1-15,0 24 16,0-25-16,0 25 15,0-25 1,0 25 0,0-25-1,0 0 1,25 1-1,-25 24-15,24 0 203,1 0-187,0 0-16,0 0 15,0 0 1,-1 0-16,1 0 125,0 49-110,0-24 1,-25 0-16,0-25 16,0 25-16,0-25 15,25 24 1,-25 1 62,0 0-78,0-25 15,0 25-15,0 0 16,0-25-16,0 24 16,0-24-16,24 25 15,-24-25 16,0 25-15,0 0 31,25-25-32,-25 25 1,0-25-16,25 49 16,-25-49-16,0 25 15,0-25 1,25 25 46,-25 0-62,0-25 16,25 25-1,-1-25 48,-24 0 15,25 0-47,0 0 0,0-25-15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2.6875" units="1/cm"/>
          <inkml:channelProperty channel="Y" name="resolution" value="32" units="1/cm"/>
          <inkml:channelProperty channel="T" name="resolution" value="1" units="1/dev"/>
        </inkml:channelProperties>
      </inkml:inkSource>
      <inkml:timestamp xml:id="ts0" timeString="2020-10-08T07:47:04.6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11981 4490 0,'24'0'110,"51"0"-95,-26 0-15,-49 0 16,50 0-16,0 0 15,-50 0 1,25 0-16,-1 0 31,1 24-31,0-24 16,0 25-1,0 0 1,24-25-16,-49 0 16,25 25-16,0 0 15,0-25 32,-25 24-31,0-24-1,0 25-15,0 0 16,0 0-16,0-25 15,0 49-15,-50-24 16,0 0 0,26-25-16,-26 25 15,25 0-15,0-25 16,1 0-16,-1 0 15,25 0-15,-25 0 16,25 0 0,-25 0-16,25 0 15,-25 0-15,0 0 16,1 25-1,24-1 141,0-24-124,49 0-17,1 0-15,0 0 16,-1 25-16,-24 0 15,0-25-15,-25 0 16,25 0 0,-25 25-1,0 0 1,24-25-1,-24 24-15,0 1 16,0 0 0,0-25-1,0 25 1,0-25-1,0 49 1,0-49-16,-24 25 16,-26 0-16,25 0 15,0-25-15,1 0 16,-26 25-16,25-1 15,0-24-15,-24 25 16,24-25 0,0 0-16,0 0 15,0 0-15,25 0 94</inkml:trace>
  <inkml:trace contextRef="#ctx0" brushRef="#br0" timeOffset="2032.11">12998 4043 0,'0'25'0,"0"-25"16,0 25-16,0 0 16,0-1-16,0 26 15,0 0-15,0-1 16,0 1-16,0-1 15,0 26-15,0-1 16,0 1-16,0-26 16,0 26-16,0-26 15,0 1-15,0 0 16,0 24-16,0-24 15,0-1-15,0-24 16,0 49-16,0-24 16,0 0-16,0-26 15,24-24 172,-24 0-171,0-24 0,0-26-16,0 0 15,0 26-15,0-1 16,0-25-16,0 25 15,0-24-15,0 24 16,0 0-16,0 0 16,0 1-16,0-1 15,25 25-15,-25-25 16,0 0-16,25 0 15,-25-24-15,0 49 16,25-25-16,-25 25 16,0-50-16,25 25 15,-25 1-15,24 24 16,-24-25-1,0 0-15,0 0 16,0 25-16,25-25 16,0 25 108,-25 0-108,25 25-16,0-25 16,0 25-16,-1 0 15,1 0-15,0-1 16,0 1-16,-25 0 15,0 0-15,0 0 16,25-25-16,-25 49 16,24-24-16,1 0 15,-25 25 1,0-50-16,0 24 15,0-24 1,0 25-16,0 0 16,0-25-16,0 25 15,0-25 1,0 25-1,0-1-15,0-24 16,0 25 0,0-25-16,0 25 31,0-25-16,0 25 1,0 0 109</inkml:trace>
  <inkml:trace contextRef="#ctx0" brushRef="#br0" timeOffset="8103.46">13295 5755 0,'0'0'93,"50"0"-93,0 0 16,-1 0-16,1 0 15,-1 0-15,1 0 16,0 24-16,-26 1 16,26-25-16,-50 0 15,25 0-15,0 25 16,-1 0-16,-24-25 15,50 0 1,-50 25 0,25-25 15,-25 25-16,0-1-15,0-24 16,0 25-16,0-25 16,0 50-16,0-50 15,0 25-15,0-1 16,0 1-1,0-25-15,0 50 16,-25-50-16,0 25 16,0-25-16,1 24 15,-26 1 1,50-25-1,-25 0-15,0 0 16,25 0 171,25 0-171,0 0-1,0 0-15,24 0 16,-24 25-16,0-25 16,-25 0-16,25 25 15,0-25-15,-1 0 16,1 25-1,-25-1 48,0-24-63,0 25 15,0 25-15,0-50 16,-49 49-16,24-24 16,0 0-16,25 0 15,-50 0-15,26-25 16,-26 24-16,25-24 15,25 25-15,-25-25 16,1 0-16</inkml:trace>
  <inkml:trace contextRef="#ctx0" brushRef="#br0" timeOffset="8992.51">14436 5606 0,'0'0'47,"0"0"-47,-24 25 16,-1 49-1,25-49-15,-25 0 16,0 49-16,0-24 16,25-25-16,0 24 15,-25 50-15,25-49 16,-24 0-16,-1-1 15,25 26-15,0-75 16,-25 49-16,25-24 16,0-25-16,-25 25 15,25-25 1,0 25-16,0-1 15,0-24-15,0 0 94,0-24-78,0 24-16,25-50 15</inkml:trace>
  <inkml:trace contextRef="#ctx0" brushRef="#br0" timeOffset="9887.56">14114 5804 0,'0'0'62,"0"0"-46,49 25-16,-49 0 15,25 0-15,25 24 16,-50-49-16,49 50 16,-24-50-16,25 25 15,-50 0 1,25-25-1,-25 24 1,25-24-16,24 25 16,-24 0-16,-25-25 15,25 25-15,-25-25 16,25 25-16,-1-25 15,1 24 1,-25 1 0,25 0-16,0 0 31,-25-25 109,0-25-124</inkml:trace>
  <inkml:trace contextRef="#ctx0" brushRef="#br0" timeOffset="12007.68">15007 5606 0,'0'0'62,"0"0"-46,25 0-1,-1 0 1,1 0-1,0 0-15,0 0 16,0 0-16,-1 0 16,-24 0-16,25 0 62,25 0-62,-25 25 16,-1-1-16,-24-24 15,25 25-15,-25 0 16,25-25-16,0 25 15,-25-25 79,0 25-78,0-25-16,0 24 15,0 26-15,-25-25 16,25-25-1,-50 25-15,26 0 16,-1-25 0,25 0-1,-25 0 1,0 24-1,25-24 173,0 0-173,25 0 32,-25 0-31,25 25-16,0 0 15,-1-25 1,-24 0-16,50 25 78,-50 0-47,25-25-15,-25 24 77,0-24-77,0 25-16,0-25 15,-25 25 1,25 0 0,-50-25-1,26 25 94,-1-25-109,0 24 16</inkml:trace>
  <inkml:trace contextRef="#ctx0" brushRef="#br0" timeOffset="14058.8">15974 5531 0,'0'0'156,"-25"0"-140,1 0-16,-1 0 15,-25 0-15,25 0 16,1 0-1,24 0 1,-25 0 62,0 0-78,0 0 125,25 0-110,0 0-15,0 25 16,0 0-16,0 0 16,0 0-16,0-1 15,0 1-15,25 25 16,-25-25-16,0-1 15,0 1-15,0 50 16,0-26-16,25 1 16,-25-25-16,0 0 15,0-1 1,0-24-16,0 25 31,0-25 125,0 0-156,0-25 16,25 1-16,-1-26 15,-24 25-15,25 0 16,-25 25-16,25-24 15,0 24-15,-25-25 16,25 25 140,-25 0-156,24 0 16,26 0-1,-25 49 1,-25-49-16,0 50 15,25-50-15,-25 25 16,0-25 0,0 25-16,0-1 15,0 1 16,0-25-15,0 25 0,0 0-16,0-25 15,0 25-15,0-25 16,0 24-16,0-24 15,-25 25 1,25 0 0,-25 0 15,0-25-16,25 25 1</inkml:trace>
  <inkml:trace contextRef="#ctx0" brushRef="#br0" timeOffset="15055.86">16421 5655 0,'-25'0'32,"25"0"-32,0 25 15,50-25-15,-26 0 16,26 0-16,-25 0 15,-25 0-15,25 0 16,24 0-16,-49 0 16,50 0-16,-1 0 15,1 0-15,-25 0 16,0 0-16,24 0 15,-49 0-15,25 0 16,25 0 0,-50 0-16,49 0 0,-24 0 15,25 0 1,-26 0-16,1 0 15,-25 0 1</inkml:trace>
  <inkml:trace contextRef="#ctx0" brushRef="#br0" timeOffset="15990.91">16446 5953 0,'24'0'32,"26"0"-32,0 0 15,-1 0-15,1 0 16,-1 0-16,-49 0 15,50 0 110,0 0-109,-26 0-16,1 0 15,25 0-15,-50 0 16,25 0-16,-25 0 16,24 0 46</inkml:trace>
  <inkml:trace contextRef="#ctx0" brushRef="#br0" timeOffset="17095.97">17636 5159 0,'-25'25'78,"25"0"-62,0 25-16,0-26 15,0 51 1,0-50-16,0-1 15,0 1-15,0 50 16,0-51-16,0 1 16,0 25-16,0-1 15,0-24-15,0 25 16,0-25-16,0-1 15,0 1-15,0-25 16,0 50-16,0-50 16,0 25-16,0-25 15,0 25 1,0-1-16,0 1 0,0 0 15,0 0-15,0-25 203</inkml:trace>
  <inkml:trace contextRef="#ctx0" brushRef="#br0" timeOffset="18376.05">18132 5432 0,'-25'0'0,"-24"0"16,49 0-16,-25 25 16,0-25-16,0 25 31,25-25-16,-24 25-15,-1-25 16,25 49 0,-25-24-1,25 0 1,-25-25-16,25 25 15,0-1-15,0-24 16,0 25 0,0 0-1,0 0 1,0-25-1,0 25 1,0-25 0,0 49 46,50-49-46,-1 0-16,-49 0 15,25 0-15,25 0 16,-25 0-16,-1 0 15,1 0 1,-25 0-16,25-25 16,0 25-16,-25-24 15,25 24 1,-25-25 15,0 25-31,0-25 16,0 0-16,0 0 15,0 25-15,0-24 16,0-1-16,0 0 15,0 25-15,0-25 16,0 0-16,0 1 16,0 24-16,0-50 15,-25 25 16,25 0-31,-25 25 32,25 0 92,-25 0-108,25 0-16,-25 0 16,1 0-16,24 0 15</inkml:trace>
  <inkml:trace contextRef="#ctx0" brushRef="#br0" timeOffset="21312.21">18827 5011 0,'0'0'109,"-25"0"-109,0 0 15,-24 0-15,-1 0 16,25 0-16,0 0 16,25 0-16,-49 24 78,24 1-63,0-25-15,-25 0 16,26 25-16,-1-25 15,0 25-15,0-25 32,25 25 30,0-1-46,0 1-16,0 0 15,0 0 1,0 0-16,0-25 15,0 24-15,0 1 16,0 0-16,25 0 16,-25 0-16,0-1 15,0 1-15,25-25 16,-25 25 15,0-25-15,0 25-1,0-25-15,25 25 16,-25-1-16,24 26 15,-24-50 157,50-25-172,-50 25 16,25-49-1,-25 49 1,25-25-1,0 25 141,-25 0-140,24 0 0,1 0-1,0 25 1,-25-25-1,25 24 1,-25 1 0,0 0-1,0-25 1,0 25-1,0 0 1,0-1-16,0 1 16,0-25-16,0 50 15,0-50 1,0 25 15,0-25-31,0 24 16,0 1-16,-25 0 15,25-25-15,-25 50 16,25-50-1,0 25 157,-25-25-94,25 24-78,-24 1 78</inkml:trace>
  <inkml:trace contextRef="#ctx0" brushRef="#br0" timeOffset="24359.39">12898 6921 0,'25'0'78,"0"0"-62,25 0-16,-26 0 15,1 0-15,50 0 16,-1 0-16,25 24 15,1 1-15,24-25 16,-25 25-16,50 0 16,-50 0-16,-25-25 15,25 0-15,-24 0 16,-50 24-16,24-24 15,-24 0 1,-25 0-16,50 0 16,-26 0-16,26 0 15,0 0-15,24 0 16,1 0-16,-26 0 15,26 0-15,24 0 16,0 0-16,0 0 16,50 0-16,-50 0 15,25-24-15,-49-1 16,-1 25-16,-74-25 15,50 25-15,-50 0 16,25 0-16,-25 0 16,24-25-1,1 25-15,25-25 16,-1 25-16,26 0 15,-1 0-15,25 0 16,1 0-16,-26 0 16,0 0-16,-49 0 15,-25 0-15,50 0 219,24 0-219,1 0 15,-50 0-15,-1 0 16,1 0-16,-25 0 15,50 0 188,24 0-187,25 0-16,1 0 15,48 0-15,-24 0 16,-24 0-16,-1 0 16,-25 0-16,-74 0 15,25 0 375,0-24-374,0 24 15</inkml:trace>
  <inkml:trace contextRef="#ctx0" brushRef="#br0" timeOffset="59418.39">11336 5457 0,'0'-25'16,"25"25"-1,-25 0 1,24 0 0,-24-25-16,25 25 124,25 0-124,-50 0 16,49 0-16,-49 0 16,25 0-16,0-24 15,0 24 1,-25 0-1,49 0 63,26 0-62,24 0-16,-25 0 16,-24 0-1,24 0-15,-49 0 16,25 0-16,-25 0 15,-25 0 79,49 0-78,75 24-16,-24-24 15,-1 0-15,0 25 16,-25-25-16,1 0 15,-26 25-15,1-25 16,-25 0-16,0 0 16,-25 0 62,24 0-63,1 0-15,50 0 16,24 0-16,-25 0 15,1-25-15,-26 25 16,26 0-16,-26 0 16,1-25-16,-50 25 31,25-24 0,0-1-15,24 0-1,26 0-15,-51 0 16,26-24-16,49 24 15,-49-25-15,-1 26 16,1-1-16,0 0 16,-26 0-16,1 0 15,0 25 79,-25-24-94,0-1 15,0-25-15,0 25 16,25-24-16,-25-1 16,25-24-16,-25 24 15,0 25-15,0-24 16,0-1-16,0 0 15,0 1-15,0 24 16,0-25-16,-25-24 16,25 24-16,-25-24 15,25 24-15,-25-24 16,0 0-16,1 24 15,24 0-15,-50 1 16,25-26-16,0 26 16,-24 24-16,24-50 15,-49 1-15,74 24 16,-75 1-16,50 24 15,1 0 1,-1 25-16,0-25 16,-25 25-1,1-24-15,-26-1 16,51 25-16,-26-25 15,25 25-15,0 0 16,1 0-16,24 0 16,-50 0-16,25 0 15,0 0-15,-24 0 16,-1 0-16,25 0 15,0 0-15,-24 25 16,24 0 0,0-25-16,0 24 15,-24 1-15,-26 0 16,26 0-16,-26 24 15,-49-49-15,75 50 16,-26 0-16,26-50 16,-1 24-16,50 1 15,-25-25-15,1 25 16,-1-25-1,0 25 63,-25 25-78,1-50 16,-26 49-16,1-24 16,-25 0-16,99-25 15,-25 0-15,0 25 16,0-1 62,0 1-78,1 0 15,-26 49-15,0 1 16,50-50-16,-24 49 16,-26 0-16,25-49 15,0 25-15,25-1 16,-24-49-16,-1 25 15,25 0 1,0-25 0,0 25-1,-25 24-15,25-49 16,-25 50-16,25 0 15,0-26-15,-25 26 16,25-25-16,0 0 16,-24 24-16,24-49 15,0 25-15,0 25 16,0-50-16,0 25 15,0-25-15,0 24 16,0 1-16,-25 25 16,25-50-1,-25 49-15,25-24 16,0-25-1,0 25-15,0 0 78,0 0-78,0-1 16,0 1-16,0-25 16,0 25-1,0 0-15,0 0 16,0-1-16,0 1 15,0 25-15,0-50 16,0 25-16,0-1 16</inkml:trace>
  <inkml:trace contextRef="#ctx0" brushRef="#br0" timeOffset="100585.75">31651 4961 0,'0'0'141,"25"0"-126,-1 0-15,1 0 16,-25 0-16,25 0 16,-25 0-1,25 0-15,0 0 187,-25 0-171,24 0 31,-24 0-32,0 25 1,0-25 0,0 25-16,0-1 15,-24-24-15,-1 25 16,25-25-1,-25 25 126,25 0-126,-50-25-15,26 25 16,-1-1 0,0-24-1,0 0 157,50 25-172,25-25 15,24 0-15,-24 25 16,49-25-16,-50 0 16,1 0-16,-50 0 15,25 0-15,0 25 109,-25 0-93,0-25 0,0 24-16,0-24 15,0 25 1,0-25-16,0 25 15,0 0-15,-25 0 32,25-1-17,-25-24-15,25 25 16,-25-25-1,25 25 1,-25-25-16,1 0 16,-1 25-1,0 0 1,0-25-1,25 0-15,-49 24 16,49-24-16,-25 0 16</inkml:trace>
  <inkml:trace contextRef="#ctx0" brushRef="#br0" timeOffset="101432.8">32693 4986 0,'0'0'62,"-25"0"-62,25 0 16,-25 25-16,0 24 15,0-24-15,1 0 16,-26 24-16,25 1 15,0-25-15,1 0 16,-1-1-16,25 1 16,-25 0-16,25 0 15,-25 0 1,25-1-16,0-24 0,-25 25 15</inkml:trace>
  <inkml:trace contextRef="#ctx0" brushRef="#br0" timeOffset="102110.84">32395 5035 0,'25'0'16,"0"0"-1,-1 0 1,-24 25-16,0 0 15,0-25-15,0 25 16,25 0-16,-25-1 16,25 1-16,-25-25 15,50 50-15,-50-1 16,24-24-16,26 50 15,-50-75-15,0 24 16,25-24-16,-25 25 16,0-25 30,25 0 79</inkml:trace>
  <inkml:trace contextRef="#ctx0" brushRef="#br0" timeOffset="104566.98">32990 5035 0,'-25'0'63,"25"0"-48,0 50-15,-24 0 16,24-50 0,0 24-1,-25 1-15,25 0 265,0-25-249,25 0 46,-25 0-62,24 25 16,1-25 0,-25 0-16,25 25 15,-25-25 16,25 0-15,0 0 0,-25 24-1,24-24 219,1 0-218,0 0-1,-25 0 1,25-24-16,-25-1 125,0 25-110,0-25 1,0 25 15,0-25 0,0 0 1,0 25-1,0-24-16,0 48 282,0-24-282,-25 25-15,0 25 16,25-25-16,0-1 16,0 1-16,0 0 15,0-25 1,0 25 15,0-25-15,0 25-1,0-1 16,0-24 1,0 25-17,0-25 1,0 25-1,0-25 32,0 25-16,0 0-31,0-25 16,0 0 109,25 0-110,-25 0-15</inkml:trace>
  <inkml:trace contextRef="#ctx0" brushRef="#br0" timeOffset="107104.12">33437 5259 0,'0'-25'156,"0"25"-156,-25 0 15,0 0-15,25 0 16,-50 0-16,50 0 62,-24 0 110,24 0-156,0 25-1,0-1-15,0-24 16,0 25-16,0-25 15,0 25 1,0 0-16,0-25 16,0 25-16,0-25 15,0 24 1,0-24 93,0 0 16,49 0-110,-49 0 1,25 0 296,-25 0-296,0 0 62,0 25-63,0 0 32,0-25-31,0 25 46,0-25-46,0 25-1,0-25 1,0 24 93,-25 1-93,0-25 15,25 0 343</inkml:trace>
  <inkml:trace contextRef="#ctx0" brushRef="#br0" timeOffset="108615.21">31601 6152 0,'0'0'93,"0"49"-93,0-24 16,0 0-16,0 0 15,0 24-15,0-24 16,0 0-16,0 0 16,0-25-1,0 24-15,0 1 16,0-25-16,0 25 15,0-25 1,0 50-16,0-26 16,25 1-16,-25 25 15,0-50-15,0 25 16,25-1-1,-25-24 17,0 25-17</inkml:trace>
  <inkml:trace contextRef="#ctx0" brushRef="#br0" timeOffset="110725.33">32717 6152 0,'0'0'46,"0"0"-30,-24 0-16,24 0 16,-50 0-1,50 0 1,-50 0-1,50 0-15,-24 24 16,24-24-16,-25 0 16,0 0 15,0 0-16,25 0 1,-25 0 171,1 25-171,24 0-1,0 0-15,0 0 16,0-1-16,0 26 16,0-25-16,0 0 15,0-1-15,0 1 16,0 0-16,0 0 15,0 0-15,0-1 16,0-24 187,24 0-203,-24 0 15,0 0 1,25-24-16,-25 24 16,25-25-1,0 0-15,0 0 16,-25 25-1,24-25-15,1 25 47,-25 0-47,25 0 16,-25 0-16,25 0 31,-25 0 31,25 0-46,-1 0-16,1 0 16,-25 25-1,0-25-15,25 25 16,-25 0-16,0 0 15,0-25-15,0 24 16,0 1-16,0 0 16,0-25-16,0 25 15,0-25 1,0 25 15,0-1-15,-25-24-1,25 25 1,-25-25-16,1 0 15,-1 25-15,25-25 16,-25 0-16,25 0 172,-25 0-157,0 0 1,25 0-1</inkml:trace>
  <inkml:trace contextRef="#ctx0" brushRef="#br0" timeOffset="117625.72">31924 6176 0,'0'0'218,"24"0"-202,-24 0-16,50 0 15,-25 25 141,-25-25-140,25 25-1,-1-25 1,-24 25 0,50 0-1,-50-1 1,0 1 109,0 0-32,0-25-93,0 25 16,0-25-16,0 25 15,0-1 1,-25-24 0,25 25-1,-25-25 110,1 0-125,-1 0 16,25 0-16,-25 0 15,0 0 344,0 25-343,25-25 436,0 0-452,50 0 16,-25 25-16,24-25 15,-24 0-15,0 0 16,-25 0-16,25 25 218,0-1-202,-1-24-1,-24 25 126,0-25-126,0 25-15,0 0 16,0-25-16,0 25 31,0-25-15,0 49-1,-24-49 17,-1 25-1,25-25-31,-25 0 15,0 0-15,0 0 16,25 0 0,-49 25 46,24-25-46,0 0-1,-24 25-15,49-25 16,-50 0-16,50 0 15,-25 0-15</inkml:trace>
  <inkml:trace contextRef="#ctx0" brushRef="#br0" timeOffset="140423.03">21282 3076 0,'-24'25'110,"24"24"-95,0-24-15,-25 25 16,25-26-16,-25 1 15,0 25-15,25-25 16,0-1-16,0-24 16,-25 25-16,25-25 15,0 25 1,0-25-1,0 25-15,0 0 16,0-1-16,0-24 16,-24 50-16,24-50 31</inkml:trace>
  <inkml:trace contextRef="#ctx0" brushRef="#br0" timeOffset="141923.1">21803 3225 0,'-24'0'78,"-1"0"-62,-25 0-16,50 0 15,-25 0-15,25 0 16,-25 24-16,25-24 15,-24 25-15,-1 0 32,25 0-1,0 0-16,0-25 1,0 24 0,0-24-16,0 25 15,0-25-15,0 25 16,0 0-16,25 24 15,-1-49-15,1 25 16,0-25 0,-25 0-16,25 0 140,0 0-140,0-25 16,-1 25-16,-24-24 31,0 24-31,0-50 15,0 50 1,0-25-16,0 0 16,0 1-1,0 24-15,0-25 16,0 25-16,0-25 15,0 25 1,0-25 15,0 0-31</inkml:trace>
  <inkml:trace contextRef="#ctx0" brushRef="#br0" timeOffset="143439.2">22250 3101 0,'-25'-25'0,"0"0"15,25 25 1,-49 0-16,24 0 16,0 0-16,0 0 15,0 0-15,1 0 16,24 0 202,0 25-218,0 0 16,0-1-16,0 1 15,0 25-15,0-50 16,0 25-16,24-1 16,-24 1-16,0-25 15,0 25 1,0 0 187,25-25-188,-25-25 1,50 25-1,-50 0 1,49 0-16,-49 0 16,25 0-16,0 0 15,0 0-15,-25 0 16,25 0-16,-25 0 15,24 0 1,-24 0-16,0 25 16,25-25-1,-25 25 1,0-1-16,0 1 15,0-25-15,0 25 16,0 0-16,0 0 16,0-25-1,0 24 1,0-24 15,-25 25-15,25-25-1,-24 25 1,24 0-1,-25-25 1</inkml:trace>
  <inkml:trace contextRef="#ctx0" brushRef="#br0" timeOffset="144182.24">22572 3299 0,'25'0'31,"-25"0"-15,50 0-16,-50 0 15,24 0 1,-24 0-16,25 0 15,-25 25-15,25-25 16,0 0-16,25 0 16,-50 0-16,24 0 78,-24 0-63,25 0 1</inkml:trace>
  <inkml:trace contextRef="#ctx0" brushRef="#br0" timeOffset="144971.29">22721 3200 0,'0'0'31,"0"0"-15,0 0-16,0 25 15,0-1-15,0 1 16,0-25-16,0 50 15,0-50-15,0 25 16,0-1-16,0 1 16,0-25-16,0 25 15,0 0-15,0-25 16,0 25-16,0-1 15</inkml:trace>
  <inkml:trace contextRef="#ctx0" brushRef="#br0" timeOffset="145733.32">23366 3026 0,'0'0'16,"0"0"0,0 25-16,0 0 15,0 24-15,0-49 16,0 50-16,0-25 15,0 24-15,0-24 16,0 0-16,0 25 16,0-26-16,0 1 15,0 0-15,0-25 16</inkml:trace>
  <inkml:trace contextRef="#ctx0" brushRef="#br0" timeOffset="147542.43">23589 3026 0,'25'0'47,"-25"0"-47,25 0 15,0 0 1,-25 0 15,24 0 0,-24 0-31,25 0 16,-25 0-16,25 0 16,0 0-1,0 25-15,-25-25 63,24 25-48,-24-25 16,0 25-15,0-1-16,0 1 16,0-25 15,0 25 16,0 0-47,0-25 15,-24 25 1,24-25-16,-25 0 15,25 0-15,-25 0 16,0 24-16,25-24 31,0 0 172,25 0-187,-25 0-16,25 0 187,-25 25-172,0-25 1,0 25 0,0-25 30,0 25-14,0-25-1,0 25-31,0-1 15,0-24 1,0 50 109,-25-50-125,25 25 15,-25-25 1,25 0-16,-25 0 31,1 25-31</inkml:trace>
  <inkml:trace contextRef="#ctx0" brushRef="#br0" timeOffset="149532.54">24333 2952 0,'0'0'172,"-24"0"-172,-1 0 16,-25 0-16,50 0 15,-25 0-15,25 0 16,-24 0 202,24 0-202,0 25-16,0-1 15,-25 1-15,25 25 16,0-50-16,0 25 16,0-1-16,0 1 15,0 0-15,0-25 16,0 25-1,0 0-15,0-25 16,0 24 0,25-24 186,-25 0-186,24 0 0,-24 0-1,25-24 1,0-1-1,0 25 32,-25 0-47,25 0 16,-1 0-16,-24 0 15,25 0-15,0 0 16,0 25 0,-25-25-1,25 24 16,-25-24 1,0 50-32,0-25 15,0 0 1,0-25-1,0 24-15,0 1 32,0 0-17,0-25 1,-25 0-16,0 25 15,25-25 126,-25 0-126,25 0 32,-25 0-16</inkml:trace>
  <inkml:trace contextRef="#ctx0" brushRef="#br0" timeOffset="151625.67">24681 3125 0,'24'0'15,"-24"0"-15,25 0 32,0 0-17,25 0-15,-1 0 16,-49 0-16,50 0 15,0 0-15,-26 0 16,1 0-16,25 0 16,-25 0-16,-1 0 15,1 0-15,0 0 16,0 0-16,-25 0 15</inkml:trace>
  <inkml:trace contextRef="#ctx0" brushRef="#br0" timeOffset="152613.72">25003 3324 0,'0'0'47,"25"0"-47,25 0 15,-1 0-15,-24 0 16,0 0-16,-25 0 15,25 0 63,24 25-62,-49-25 0,25 0-1,0 0-15,-25 0 16,25 0-16,-25 0 15,24 0-15,1 0 94,-25 0-78,25 0-16</inkml:trace>
  <inkml:trace contextRef="#ctx0" brushRef="#br0" timeOffset="154270.82">25698 3101 0,'0'0'16,"0"-25"-16,0 0 16,0 0-1,24 0-15,-24 1 16,25 24-16,0 0 15,-25 0 17,25 0 61,-25 0-93,25 0 16,-1 0-1,1 0 1,-25 24-16,25-24 16,-25 25 15,0-25 31,0 25-62,25 0 16,-25-25-16,0 25 15,25-1 1,-25 1 0,0 0-16,0-25 15,0 50 16,-25-50-15,25 24 0,-25-24-16,0 25 15,0 0-15,1-25 16,24 0-16,-25 0 15,0 25-15,0-25 16,0 25 0,25-25-1,0 0 188,25 0-203,-25 0 16,50 0-16,-50 0 15,25 0 1,-25 0-1,24 0 1,1 0-16,0 0 16,0 0-16,0 0 78,-25 0-78,25 0 15,-25 0 1</inkml:trace>
  <inkml:trace contextRef="#ctx0" brushRef="#br0" timeOffset="156174.93">26318 2927 0,'0'0'47,"0"0"-32,0 25-15,0 0 16,-25-1-16,25 1 15,0 0 1,0-25 0,0 25-16,0 0 15,0-25 1,0 24-16,0 1 15,0 0-15,0 0 16,0-25-16,0 25 16,0-1-16,0-24 15,-25 25-15,25-25 156,0 0-125,25 0-31,-25 0 63,25 0-48,0 0-15,-25 0 16,24 0-16,-24 0 16,25 0-16,-25 0 15,25 0 1,0 0-1,0 0 63,-25 0-46,24-25 14,-24 1-14,25 24-32,-25-25 15,0 25-15,0-25 16,0 0-16,0 25 15,0-25-15,0-24 16,0 24-16,0 0 16,0 0-16,0 1 15,0-1-15,0 25 16,0-25-1,0 25 126,0 0-126,0 25-15,0-25 16,0 25-16,0-1 16,0 1-1,0-25-15,0 25 16,0 0-16,0-25 15,0 25-15,0 24 16,0-49-16,0 50 16,0-50-16,0 25 15,0-25-15,0 24 16,-25-24-1,25 25 1,0 0 0,0-25 15,0 25-16,0-25 1,0 25 15,0-1 16,0-24 0</inkml:trace>
  <inkml:trace contextRef="#ctx0" brushRef="#br0" timeOffset="157702.01">26863 3125 0,'0'0'78,"0"0"-62,-24 0-16,-1 0 16,-25 25-1,50-25 1,-25 25-1,25 0 1,0-25 0,0 25-1,-24-25-15,24 24 31,0-24-15,0 25 0,0 0-1,0-25 16,0 25-15,0-25 0,0 25-1,0-25 1,24 24-16,-24-24 31,25 0-31,0 25 16,0-25-16,0 0 15,-25 0 1,24 0 31,-24 0-32,25 0 1,-25 0-16,50 0 15,-50-25 1,0 25 15,0-24-31,25 24 16,-25-25-16,0 25 15,24-50-15,-24 50 16,0-25 0,0 25-16,0-24 15,0-1 1,0 25 15,0-25-15,-24 25-1,-1-25 1,25 25-1,-25 0 1,0 0-16,25 0 16,-25 0-16,25 0 15,-24 0-15,-1 0 16,25 0-16,-25 0 15,25 0-15</inkml:trace>
  <inkml:trace contextRef="#ctx0" brushRef="#br0" timeOffset="161806.25">27211 3721 0,'-25'0'15,"0"0"-15,-24 0 16,24 0-16,-25 25 15,0-1-15,1-24 16,-1 25-16,25 0 16,1-25-16,-1 0 15,0 0-15,0 25 16,-24-25-16,-26 0 15,1 25-15,24-25 16,1 0-16,24 24 16,-50-24-16,75 0 15,-49 0-15,49 0 16,-50 25-16,1-25 15,-1 0-15,-74 25 16,25-25-16,-25 0 16,-25 0-16,0 0 15,25 0-15,25 0 16,-50 0-16,25 0 15,-25 0 1,0 0-16,50 0 16,-25 0-16,-25 0 15,50 0-15,-50 0 16,75 0-16,-1 0 15,1 0-15,24 0 16,-24 25-16,-1-25 16,-24 0-16,-25 0 15,25 0-15,-25 0 16,0 0-16,25 0 15,24 0-15,-24 0 16,50 0-16,-51 0 16,26 0-16,-1 0 15,-24 0-15,-50 0 16,1 0-16,24 0 15,-25 0-15,25 0 16,-25 0-16,25 0 16,49 0-16,1 0 15,-25 0 1,24 0-16,26 0 0,-1 0 15,25 0 1,-24 0-16,24-25 16,-25 0 46,1 25-46,-26-25-16,51 25 15,-51-24-15,75-1 16,-25 25-16,25 0 15,-25-25 1,25 25 0,0-50-16,-24 26 15,-1-1-15,25 0 16,0-25-16,0 50 15,0-49-15,0 49 16,0-25-16,0 25 16,0-50-16,0 50 15,0-25-15,0 1 16,0-1-16,49-25 15,-49 50 1,50-49-16,-25 24 16,0 0-16,24 0 15,1 0-15,0-24 16,-26 24-16,-24 25 15,50-25-15,-50 25 16,50-49-16,-26 49 16,1-25-16,-25 0 15,25 25-15,0-25 16,0 25-16,-1-25 15,1 1 1,0 24-16,-25 0 16,50-25-16,-1 0 15,1 25-15,-1 0 16,1-25-16,24 0 15,-24 1-15,-25 24 16,24 0-16,1-25 16,0-25-16,-25 50 15,-1 0-15,1-25 16,25 25-16,-25-24 15,24 24 1,26 0-16,-1 0 16,0 0-16,50 0 15,-24 0-15,24 0 16,-25 0-16,0 0 15,-24 0-15,-26 0 16,1 0-16,-25 0 16,24 0-16,26 0 62,24 0-62,0 0 16,0 0-16,-24 0 15,24 0-15,-25 0 16,1 0-16,-1 0 15,-24 0-15,24 24 16,1 1-16,-26-25 16,-24 0-16,25 0 15,-26 0-15,1 0 16,25 25-16,-25-25 15,49 0 1,-24 25-16,74 0 16,-50-25-16,50 24 15,-50-24-15,26 0 16,-26 0-16,-49 0 15,25 0-15,-50 0 16,24 0 46,26 0-46,24 0-16,26 0 16,-26 0-16,0 0 15,1 0-15,-26 0 16,1 0-16,24 0 15,-49 0-15,0 0 78,-25 0-62,25 0-16,24 0 16,-49 0-16,25 0 15,-25 0 1,50 0-1,-25 0-15,-1 0 16,1 0-16,0 0 16,0 0-16,0-24 15,24 24-15,-24 0 16,0 0-16,0-25 15,24 0-15,1 25 16,0 0-16,-26-25 16,26 0-16,-25 25 15,0 0-15,-25 0 172,99 0-172,0 0 15,50 0-15,-25 0 16,49 0-16,-48 0 16,-26 0-16,0 0 15,-25 0-15,-49 0 16,0 0-16,-25 0 15,25 0 141,-25 25-140,0 0-16,0-25 16,0 25-16,0 0 15,0-1-15,0 1 16,0-25-16,0 25 15,0 0 1,-25-25 0,25 25-16,0-1 15,0 1-15,0 0 16,0-25-16,0 25 15,-25 0-15,0-25 16,25 24 0,0-24 46,0 25-46,0 0-1,0-25-15,-24 25 0,24 0 16,0-1-16,0-24 15,0 25 1,0-25-16,0 25 16,0-25-16,-25 25 15,25 0 1,0-1-16,0-24 15,-25 50-15,25-50 16,0 25 109,-25-25-94,25 25-15,-25-1-16,1-24 15,24 25-15,-25 0 16,0 25-16,25-26 15,-25 1 1,25 0-16,-25-25 16</inkml:trace>
  <inkml:trace contextRef="#ctx0" brushRef="#br0" timeOffset="180468.32">695 8111 0,'0'0'172,"49"0"-157,26 0-15,-51 0 16,1 0-16,25 0 15,-25 0-15,-25 0 16,49 0-16,-24 0 16,0 0-16,24 0 15,-49 0-15,25 0 16,0 0-16,0 0 15,0 0-15,24 0 16,1 0-16,49 0 16,-25 0-16,50 0 15,1 0-15,-1 0 16,49 25-16,-49-25 15,-49 0-15,24 0 16,-50 0-16,1 0 16,0 0-16,-1 0 15,75 0 1,-99 0-1,0 0 266,-25 0-265,0-25-1,0 0 1,0 1-16,-25-26 16,25 25-16,0 25 15,0-25-15,0 25 16,-25-25-16,25 25 15,-25-24 1,1-1 0,24 25 15,0 0 281,24 0-312,-24 25 15,25-25-15,-25 24 16,25-24 0,0 25-16,0 0 15,-25-25-15,25 25 16,-1-25-16,-24 25 15,25 0 1,-25-1 15,25-24-15,-25 25-1,25 0 1,-25 25 15,0-26 188,-25 1-219,0-25 15,-24 25-15,24-25 16,25 25 124,-50 0-124,50-1-16,-50 1 15,26 0-15,-1-25 16,25 25-16,-25-25 16</inkml:trace>
  <inkml:trace contextRef="#ctx0" brushRef="#br0" timeOffset="183278.48">10864 8062 0,'-24'-25'109,"-1"25"-93,0 0-16,-25 0 15,-24 0-15,24 0 16,1-25-16,-1 25 15,1 0-15,-26-25 16,26 25-16,24 0 16,-25 0-16,1 0 15,24 0-15,-25 0 16,1 0-16,-26 0 15,1 0 1,-1 0-16,1 0 16,-1 0-16,-24 0 15,25 0-15,-50 0 16,25 0-16,-50 0 15,74 0-15,-24 0 16,49 0-16,1 0 16,49 0-16,-50 0 156,1 0-156,-1 0 15,50 0-15,-25 0 16,0 0-1,1 0 48,24-25-63,0 0 15,0 25-15,0-24 16,0 24-16,0-25 16,0 0-16,0 25 15,0-25-15,0 0 16,0 1-16,0 24 15,0-25-15,24 25 16,-24-50-16,50 1 16,-50 49-1,25-50 1,-25 50 202,-75 50-202,1-1-16,-50-24 15,-50 25-15,-24 24 16,49-49-16,25 24 16,50-24-16,49 0 15,0-25 79,25 25-79,25 0 1,0 0 0,49-1-16,-49-24 15,0 0-15,-1 0 16,-24 0-16,25 0 15,0 0-15,0 0 16,0 0-16,0 0 16,24 25-16,-24-25 15,0 0-15,24 25 16,-24-25-16,25 0 15,-1 0-15,26 0 16,-26 0-16,1 0 16,0 25-16,-1-25 15,-24 0-15,0 25 16,-25-25-16,25 0 109,-1 24-78</inkml:trace>
  <inkml:trace contextRef="#ctx0" brushRef="#br0" timeOffset="185022.58">1166 6945 0,'0'0'47,"0"25"-31,0-25-16,0 50 15,-25-1-15,25-24 16,0 25-16,-25-1 16,25-24-16,0 0 15,0 25-15,0-26 16,0 1-16,0 25 15,0-1-15,0-24 16,0 0-16,0 25 16,0-50-16,0 49 15,0-49 1,0 25-1,0-25 1,0 25-16,0-25 16</inkml:trace>
  <inkml:trace contextRef="#ctx0" brushRef="#br0" timeOffset="186158.64">1662 7243 0,'0'0'15,"-25"0"-15,25 0 16,-25 0-16,0 0 15,1 0 1,24 0-16,-50 50 16,25-50-16,0 0 15,25 24-15,-24 1 16,24-25-1,-25 25 1,25 0 0,-25 0-16,25 24 15,0-24-15,0 0 16,0 0-1,0-25-15,0 24 16,0 1-16,0-25 16,0 25-16,0-25 15,0 25-15,0-25 16,50 0-16,-1 0 15,-24 0-15,25 0 16,24 0-16,-49 0 16,25 0-16,-1 0 15,1 0-15,-50 0 16,25 0-16,-1 0 15,1 0-15,-25-25 16,25 0-16,-25 0 16,0 1-16,0-1 15,0 25 1,0-25-16,0 25 15,0-50-15,0 50 16,0-24-16,0-1 16,0 0-16,0-25 15,-25 26 1,25-1-1,-49 25-15,24 0 16,25-25-16,-50 0 16,50 0-16,-25 25 15,25-24 1,-24-1 31,-1 25-32,25 0-15,-25 0 16,-25 25-16,50-25 15,-25 24-15,1 1 16,24 0 0,0-25-16,0 25 15,0 0-15,0-25 16,0 24-16</inkml:trace>
  <inkml:trace contextRef="#ctx0" brushRef="#br0" timeOffset="187806.74">2456 6896 0,'0'0'31,"0"0"-15,-25 0-16,0 0 15,0 0-15,25 0 16,-25 0-16,1 0 62,-1 0-62,0 0 16,0 0-16,0 0 47,25 25-47,-24-25 15,-1 24 1,25-24 0,0 25 30,0 0-46,0-25 16,0 25-16,0 0 16,0-1-16,0 26 15,0-50-15,0 25 16,0 0-16,0-1 15,0 1-15,25 0 16,-25 0-16,0 0 16,24-1-1,-24-24 48,25 0 61,0-24-108,-25 24-16,0-25 16,25 0-1,-25 25-15,25-25 16,-1 25-16,26 0 15,0-25 1,-26 25 46,1 0-62,-25 25 16,25-25-16,0 25 16,24 0-16,-49 0 15,0-25 1,0 24-16,25 1 16,-25 0-1,0-25-15,0 25 16,0 0-16,0-1 15,0-24-15,0 50 16,0-50-16,0 25 16,-25-25-1,1 25 1,24-1-16,-25-24 15,25 0 17,-25 0-17</inkml:trace>
  <inkml:trace contextRef="#ctx0" brushRef="#br0" timeOffset="189550.84">8930 6896 0,'0'0'62,"0"0"-62,0 49 16,0 1-16,0-25 16,0 24-16,0 1 15,0-25-15,0 24 16,0 1-16,0 0 15,0-1-15,0 1 16,0-1-16,0 1 16,0 0-16,0-50 15,0 24 1,0 1 140</inkml:trace>
  <inkml:trace contextRef="#ctx0" brushRef="#br0" timeOffset="191319.94">9996 6970 0,'0'-25'47,"0"25"-31,0-24-1,-25 24-15,1 0 16,-1 0-16,-25 0 15,25 0-15,1 0 16,-26 0-16,50 0 16,-25 0-16,25 0 15,-25 0 1,25 0-1,-49 0 1,49 0 0,-50 0-16,50 0 0,-25 24 15,25-24 172,0 50-171,0-25 0,0-25-16,25 49 15,-25-24-15,0 0 16,25-25-16,-25 25 15,0-25 1,0 25 0,0-1-16,0-24 15,0 25 1,0-25-16,0 25 15,0 0 1,0-25 78,25 0-79,0-25 1,-25 25-16,24-25 15,1 0-15,0 1 16,-25 24-16,25-25 16,-25 0-16,49 25 62,-24 0-46,0 0-1,-25 0-15,25 0 16,-25 0-16,25 0 15,-1 25 17,-24 0-17,0-25 1,0 49-1,0-49-15,0 50 16,0-25-16,0 24 16,0-24-16,0 25 15,0-50 1,0 24-16,0-24 15,-24 25-15,24 0 16,-25-25 0,25 25-16,-25-25 15,0 25 1,-24-1-1,49-24 1,-50 0-16,50 0 16,-25 0-1,25 0 1,-25 0-16,25 0 15,-24 0-15,-1 0 16,0 0-16,25 0 16,-25 0-16,0 0 15</inkml:trace>
  <inkml:trace contextRef="#ctx0" brushRef="#br0" timeOffset="193574.07">9103 7069 0,'25'0'15,"-25"-24"16,25 24-15,-25 0-16,25 0 16,0 0-16,-1 0 15,1 0-15,0 0 16,0 0 62,0 0-78,-1 0 15,-24 0 1,25 0 31,-25 0-47,25 24 15,-25 1 1,0-25 0,0 25-16,0-25 0,0 50 15,0-50-15,0 24 16,0 1-16,-25 0 15,25-25-15,-25 0 16,25 0-16,-24 0 16,-1 25-1,25-25 1,-25 0-16,25 0 15,-25 0-15,0 0 16,25 0 0,-24 0 15,48 25 203,26-1-234,-25-24 15,24 0-15,-49 0 16,25 25 78,-25 0-79,0-25-15,0 25 16,0-25-16,0 25 15,0-1-15,0-24 16,-25 25-16,25 0 16,0 0-1,-24 0 63,24-25-78,-25 24 16,0 1-16,-25-25 15,26 25-15,-1 0 32</inkml:trace>
  <inkml:trace contextRef="#ctx0" brushRef="#br0" timeOffset="196077.21">670 7640 0,'0'0'16,"-25"25"-16,25-1 16,-25 51-16,25-75 15,-25 25 1,25-1-16,0 1 15,0 0-15,0 0 16,0 24-16,0-24 16,0 25-16,0-25 15,-24 24-15,24-24 16,0 25-16,0-25 15,0 49-15,0-24 16,0 24-16,0-49 16,0 24-1,0 1-15,0 0 16,0 24-16,0-49 15,0 0-15,0 24 16,0-49-16,0 25 16</inkml:trace>
  <inkml:trace contextRef="#ctx0" brushRef="#br0" timeOffset="198046.32">11013 7441 0,'-25'0'31,"1"0"-31,24 25 15,0-25-15,0 25 16,0 25-16,0-50 16,-25 49-1,25-49-15,0 50 16,0-25-16,-25 24 15,25-24-15,0 25 16,0-50-16,0 24 16,-25 26-16,0-25 15,25 0-15,0-25 16,0 49-16,0-49 15,-24 25-15,-1 0 16,25 0-16,0 24 16,-25-24-16,25 0 15,0-25-15,0 50 16,-25-26-16,25-24 15,0 25-15,0 0 16,0-25 0,0 25-16,0 0 15,0-1-15,0 1 16,0-25-16,0 50 15,0-50 1,0 25-16,0-25 0,0 24 16,0 1-1</inkml:trace>
  <inkml:trace contextRef="#ctx0" brushRef="#br0" timeOffset="-92197.44">1662 11683 0,'25'0'218,"49"0"-218,1 0 16,-26 0-16,26 0 15,-26 0-15,1 0 16,-50 0-16,25 0 16,-25 0-1,24 0 1,1 0-16,0 0 15,0 0-15,0 0 16,-1 0-16,1 0 16,0 0-16,-25 0 15,50 0-15,-50 0 94,148 0-79,51 0 1,24 0-16,25 0 16,-49 0-16,-1 0 15,-24 0-15,-50 0 16,-25 0-16,-49 0 15,-26 0-15,1-25 16,25 25 46,74 0-46,74 0-16,50 0 16,-24 0-16,48 0 15,-24 0-15,25 0 16,-74 0-16,-26 0 15,-49-25-15,0 1 16,-74 24-16,0 0 16,-26 0-16,1 0 15,0 0-15,-25 0 16,50 0-16,-1 0 15,26-25 1,-1 25-16,0 0 16,26 0-16,-26 0 15,25 0-15,1 0 16,-1 0-16,0 0 15,0 0-15,-49 0 16,-1 0-16,1 0 16,0 0-16,-26 0 15,1 0-15,0 0 16,0-25-16,49 25 15,1 0-15,-1 0 16,75 0-16,-50 0 16,0 0-16,1 0 15,24-25-15,-50 25 16,0 0-16,1-25 15,-26 25-15,26-24 16,-26 24-16,1-25 16,0 25-16,-1 0 15,-24 0-15,0 0 78,49 0-62,50 0-16,50 0 15,49 0-15,-74 0 16,99 0-16,0 0 16,-25 0-16,-24 0 15,49 0-15,-124 0 16,25 0-16,-75 0 15,-49-25 531,-25 25-530,0-50 0,0 50-16,0-24 15,0 24-15,0-50 16,0 25-1,0 0-15,0 25 16,-25-24 0,25 24-1,0-25 1,0 0-1,0 25 1,0-25 0,0 25-1,0-25 1,0 25-16,0 0 187,0 0-171,0 50-16,0-25 15,0 0-15,0 24 16,0 26-16,0-51 15,-25 1-15,25 0 16,0 0-16,0 0 16,0-25-16,0 24 15,0 1-15,0 0 16,0 0-1,0 0 1,0-25-16,0 24 16,0 1-16,0 0 15,0-25 1,0 25-16,0 0 15,0-1-15,0 1 16,0-25-16,0 25 16,0-25 140,0-25-156,-24 0 15</inkml:trace>
  <inkml:trace contextRef="#ctx0" brushRef="#br0" timeOffset="-89972.32">1612 11237 0,'-25'24'15,"25"1"1,0-25-16,0 50 15,0-50-15,-24 49 16,24-49 0,0 25-16,0 0 31,0 0-31,0-25 15,0 25 1,0-25-16,0 24 16,0 1-16,0-25 15,0 25-15,0-25 16,0 25-16,0-25 15,0 49-15,0-24 16,0 0 0,0-25-16,0 25 15,0-25-15,0 25 16,0-25-1,0 24 1,0 1 0,0-25-1,0 25 1,0-25 15,0 25-15,0 0-1,0-25-15,0 24 16,0 1-16,0 0 15,0-25-15,0 25 16</inkml:trace>
  <inkml:trace contextRef="#ctx0" brushRef="#br0" timeOffset="-87379.17">5755 10492 0,'-75'0'187,"1"0"-187,-25 25 16,-25-25-16,49 25 16,50-25-16,1 0 15,24 25 188,0 0-203,0-1 16,0 26-1,0-50-15,0 50 16,0-1-16,0 1 15,0-1-15,0-24 16,0 25-16,0-25 16,0-25-16,0 24 15,0 1 63,0-25 94,0 0-157,24 0-15,-24-25 16,50-24-16,-50 49 16,0-25-16,50 0 15,-50 0-15,24 25 16,1 0-16,0-24 15,0 24-15,0 0 63,-25 0-48,24 0-15,1 0 16,0 0-16,0 0 16,0 0-16,-1 0 78,-24 24-78,25-24 15,-25 25 1,25 0-16,-25-25 31,0 25-31,0-25 16,0 25-16,0-1 15,0 1-15,0-25 16,0 25-1,0 0-15,0-25 16,0 25-16,0-25 16,0 24-1,0-24-15,-25 25 16,25 0-1,-25-25-15,25 25 16,-24-25 0,-1 25-1,25 0 16,-50-25-15,25 24 0,25-24-16,-24 0 15,-1 0-15</inkml:trace>
  <inkml:trace contextRef="#ctx0" brushRef="#br0" timeOffset="-85099.04">6499 10393 0,'-25'25'47,"0"-25"-32,0 25-15,1-25 16,-1 25-16,0-25 15,-25 24-15,26-24 16,-26 25-16,25-25 16,0 0-16,1 25 15,-1 0-15,0-25 16,25 0-1,-25 0-15,0 0 16,25 25 202,0-1-218,0 1 16,0 0-16,0 0 16,0 0-16,0-1 15,0 1-15,0 25 16,25-25-1,-25-1-15,0 1 16,0 0-16,0 0 16,0-25-1,0 49-15,0-24 16,0 0 0,0-25-16,0 25 15,0 0-15,0-25 141,25-50-126,25 0-15,-50 1 16,49-1-16,-24 1 15,0 24-15,0 0 32,-25 25 61,24 0-93,-24 0 16,25 0-1,0 25-15,-25-25 16,25 25 0,-25-1-16,25 1 15,-1 0 1,-24 0-1,0 0 1,0-1-16,0-24 16,0 25-16,0 0 15,0 0-15,0-25 16,0 25-16,0-1 15,0 1 17,0 0-32,0 0 15,-24-25 1,24 25-16,-25 0 15,25-1-15,-25-24 16,0 25-16,25-25 16,-25 25-16,1 0 15</inkml:trace>
  <inkml:trace contextRef="#ctx0" brushRef="#br0" timeOffset="-83602.95">6846 10716 0,'0'0'109,"0"0"-93,0 0-1,-25 24-15,25-24 32,0 25-32,0-25 15,0 25-15,-25 0 16,25 0-16,-24-1 15,24 26 1,0-50-16,0 25 16,0-25-16,0 25 15,0-25 1,0 24 31,0 1-32,0-25-15,0 25 16,0-25-1,0 25 32,0 0-31,0-25-1,0 0-15,24 0 16,1 0 0,-25 0 15,25 0-31,-25-25 15,25 25-15,-25-25 16,25 25-16,-25-50 16,0 50-1,0-24-15,0 24 16,0-25-16,0 0 15,0 25-15,0-25 16,0 25-16,0-25 16,0 25-16,0-24 15,-25-1 1,25 0-1,-25 25 1,25-25 0,0 0-1,-25 25-15,0-24 31,25 24 79,-24 0-95,24 0-15,-50 0 16,50 0-16</inkml:trace>
  <inkml:trace contextRef="#ctx0" brushRef="#br0" timeOffset="-80789.79">7565 10592 0,'-24'0'62,"24"24"-62,0 51 31,24-50-31,-24-1 0,0 1 16,25 25-16,0-25 16,-25-25-16,0 24 15,0-24 1,0 25 15,0-25-31,0 25 16,0 0-16,0-25 15,25 25-15,-25-25 16,0 24-16,0 1 15,0-25 1,0 0 202,0-25-218,0 1 16,0-1-16,0-25 16,0 25-16,0 1 15,0-1-15,0 25 16,0-25-16,0 0 15,0 25-15,0-25 16,0 1-16,25-1 16,-25 25-16,24-25 15,-24 25-15,0-25 16,25 25-16,-25-49 15,25 24 17,0 0 124,0 25-141,-1 25 1,-24 0-1,25-1-15,-25 26 16,25-25-16,-25-25 16,0 25-16,0-1 15,0 1-15,0-25 16,0 25-16,0 0 15,0-25-15,0 25 16,0-25-16,0 24 16,0 1-16,0-25 31,0 25-16,0-25 1,0 25 0,0-25-1,0 0 219,0 0-234,0-50 16,0 50-16,0-25 15,0 1-15,0-1 16,0 0-16,0 0 16,0 0-16,0 25 15,0-24 1,0-1-16,0 25 15,0-25 1,0 0 0,0 0-16,25-24 15,-25 49 1,0-25-16,25 25 15,-25-25 1,24 0 187,1 25-188,-25 25 1,25-25 0,-25 25-1,0-25-15,25 25 16,-25 0-16,0-25 15,0 24-15,0-24 16,0 50-16,0-50 16,0 25-16,0-25 15,0 25-15,0-25 16,0 24-1,0 1-15,0 0 16,0-25-16,0 25 16,0 0-1,0-25-15,0 24 16,0-24 31,0 25-32,0 0 16</inkml:trace>
  <inkml:trace contextRef="#ctx0" brushRef="#br0" timeOffset="-79814.73">8260 10368 0,'0'25'63,"0"0"-63,0 0 15,0 0-15,0-1 16,0 1-16,0 0 15,0 0-15,0 24 16,0-49-16,0 25 16,0 0-16,0 0 15,0-25-15,0 25 16,0-25-1,0 24 1,0 1 0,0-25-1,0 25 1</inkml:trace>
  <inkml:trace contextRef="#ctx0" brushRef="#br0" timeOffset="-77386.6">8235 10145 0,'0'-25'281,"0"25"-265,0 0 280,0 0-140,0 0-62,-25 0-79,25 0 48,0-24-48,0 24-15,0-25 16,0 0 46,0 25-31,25 25-15,0-25 0,-25 25 15,0-25 0,0 24 31,-25 1-46,25-25 93,-25 0-31,25 0-62,0 0 31,0-25-16,0 25-16,0 0 110</inkml:trace>
  <inkml:trace contextRef="#ctx0" brushRef="#br0" timeOffset="-70691.21">13246 12204 0,'0'0'125,"-25"0"-125,0 0 16,0 0-16,-24 0 15,49 0-15,-50 0 16,25 0-16,0 0 15,1 0-15,24 0 16,-50 0 46,0 0-62,26 0 16,-1 0-16,-50 25 16,51-25-1,-1 0-15,0 0 16,25 0-1,-50 0-15,1 0 16,-26 0-16,26 0 16,-1 0-16,25 0 156,25-25-156,0 0 15,0 0-15,0-24 16,0 49-16,0-25 15,0 0-15,0 0 16,25 0 0,-25 25 311,-25 25-327,1 0 16,-1 25-16,0-1 15,0-24-15,0 25 16,25-50-16,-24 25 16,24-1-16,0 1 15,0-25 1,0 25-16,-25-25 15,25 25 1,0 0 15,0-25 16,0 24-16,0-24 16,49 25-16,1-25-15,-50 0-16,25 0 15</inkml:trace>
  <inkml:trace contextRef="#ctx0" brushRef="#br0" timeOffset="-67643.04">769 12626 0,'0'0'78,"25"0"-78,-25 0 15,25 0 1,-1 0-16,1 0 0,25 0 16,-25 0-16,-25 0 15,49 0-15,-49 0 16,25 0 62,-25 0-78,25 0 31,0 0-15,-25 0-16,24 0 15,26 0 94,-50 0-109,25 0 16,-25 0 0,49 0 46,-49 0 0,0-25-46,0 0-16,0 25 16,0-25-1,0 25-15,0-49 16,-24 49-1,-1-25 17,25 25-17,-25-25 16,25 0-15,0 25 0,-25-25-1,25 25 16,0 0 188,0 0-204,25 0 1,-25 25-16,50 0 16,-50 0-1,0-25 1,24 25-1,-24-1 17,25-24-17,0 25 1,-25 0-16,25 0 31,-25-25-15,0 25 15,0-25-31,0 24 31,0 1-15,0-25 15,0 25 0,0-25 0,0 25 16,0 0-47,0-25 31,-50 0 110,50 0-126,-25 0-15,1 24 16,-1-24-1,25 25 1</inkml:trace>
  <inkml:trace contextRef="#ctx0" brushRef="#br0" timeOffset="-62013.72">5135 12105 0,'0'0'46,"0"24"-46,0-24 16,0 25 0,0 0 30,0-25-46,-25 25 16,25 0-16,0 0 16,0-25-16,-25 24 15,25-24 1,0 25-16,0-25 15,0 25 1,0 0-16,0-25 16,0 25-16,-25-25 15,25 24 16,0 1-31,0-25 32,0 25 30,0-25-46,0 25-16,0-25 15,0 25 1,25-1-16,-25-24 31,25 25-15,-25-25-1,25 25 32,-1-25-16,-24 25-31,25-25 250,25 0-235,-50 0-15,25 0 16,-25 0-16,24 0 16,1-25 15</inkml:trace>
  <inkml:trace contextRef="#ctx0" brushRef="#br0" timeOffset="-60443.63">4911 12303 0,'25'0'62,"0"0"-46,-25 0-1,25 0 1,-25 0-16,49 0 125,-24 0-110,0 0 1,-25 0-16,25 0 15,0 0-15,-1 0 94,1 0-94</inkml:trace>
  <inkml:trace contextRef="#ctx0" brushRef="#br0" timeOffset="-42787.62">893 10914 0,'50'0'0,"24"-25"15,-49 25 1,24-25-16,-49 25 16,25-24-1,-25-1 94,0 0-93,0 0 0,0 0-16,0 25 15,0-24-15,0-1 16,0 0-16,0 25 15,0-25 1,0 0 109,-25-24-125,-24 24 15,-1 0-15,1 0 16,24 1-16,25 24 16,-25 0 93,0 0-94,25 0 1,-25 0-16,25 0 16,0 24-16,-24-24 15,24 25-15,0 0 16,0 0-16,-25 0 15,25-1 1,0-24 0,0 25-16,0 0 15,0 0-15,0 0 16,0-1-1,0-24 1,0 25-16,0-25 16,0 25-1,0-25 1,0 25-1,0 0-15,0-25 16,25 24-16,-25-24 16,0 25-1,0 0 1,0-25-1,24 25 1,-24 0-16,0-1 16,0 1-16,0 0 15,0 0-15,25 49 16,-25-74-16,0 25 15,0 0-15,25 0 16,-25-25 0</inkml:trace>
  <inkml:trace contextRef="#ctx0" brushRef="#br0" timeOffset="-38163.35">4316 12229 0,'25'0'125,"-25"0"-125,-25 25 15,0-25 1,0 0 249,25 24-249,0-24-16,0 25 15,0 0-15,0-25 16,0 25-16,0-25 16,0 25-1,0-25 94,0 24-109,-24 1 16,24-25 218</inkml:trace>
  <inkml:trace contextRef="#ctx0" brushRef="#br0" timeOffset="-35523.2">4415 12303 0,'0'-25'140,"-25"25"-124,25 0-16,-24 0 15,24 0-15,-25 0 16,0 25 233,0 0-233,25 0 0,-25 0-16,25-1 15,-24-24-15,24 25 16,0-25 77,0 25-30,0 0-48,0-25-15,0 25 32,0-1 30,0 1 16,0 0 0,0-25-47,0 25-31,0 0 16,0-25-16,0 24 15,0 1-15,0 0 16,0 0-16,0 0 16,0-1 202,24-24-218,-24-24 31,0-1-15,25 25-16,-25-25 15,0 0 1,25 25 15,0 0 94,-25 0-78,25 0 0,-25 25-1,0-25-30,0 25-16,24 0 16,-24-1-16,0-24 15,0 25 1,0 0-16,0-25 31,0 25-15,0-25-1,0 25-15,0-25 16,0 24-16,0 1 15,-24 0-15,24-25 16,0 25 15,0 0-31,-25-25 16,25 24 15,-25-24 31,0 0-46,25 0 0,-25 0-1,25 0 1,-24 0-16,-1 0 15</inkml:trace>
  <inkml:trace contextRef="#ctx0" brushRef="#br0" timeOffset="-33483.08">3746 12452 0,'0'-25'125,"24"25"-125,1 0 16,-25 0-16,25 0 31,-25 0-31,25 0 62,0 25-62,-1-25 16,-24 25-16,50 0 31,-50-25-31,25 24 16,-25-24-1,25 50 48,-25-50-48,0 25 1,0-25-16,0 25 16,0-25-1,0 24-15,0 1 16,0-25-1,0 50-15,-25-50 16,25 0 0,-50 0-16,50 25 343,25-25-328,0 24 17,-25 1 30,25-25-31,-1 25-15,-24-25 77,0 25-93,0-25 16,0 25 0,0-1-1,0-24 1,0 25 15,-24 0 0,24-25-15,-25 25-16,25-25 15,-25 0-15,0 0 16,25 25-16,-25-25 16,1 0-1,-1 0 1</inkml:trace>
  <inkml:trace contextRef="#ctx0" brushRef="#br0" timeOffset="-28843.82">3324 13444 0,'0'-25'47,"25"25"-47,-1 0 16,1 0-16,0 0 15,25 0-15,-26 0 16,1 0-16,-25 0 16,25 0-16,25 0 78,24 0-63,-24 0-15,-1 0 16,-24 0-16,25 0 15,-25 0-15,-1 0 16,1 0-16,0 0 16,-25 0-16,25 0 15,-25 0-15,25 0 16,-25 0-16,24 0 15,1 0-15,0 0 32,-25-24-17,25 24-15,0 0 16,-1-25-16,1 0 15,0 25-15,25 0 16,-1 0-16,50 0 16,-49 0-16,0 0 15,-26 0-15,1-25 16,25 0-1,-50 25 1,25-24 0,-25-1-1,24 25 1,1-25 15,-25 25 31,25-25-30,-25 0-32,50 0 15,-1 1-15,-24 24 16,0-50-16,0 50 15,24-25-15,-49 0 16,25 25 62,-25-24-62,50 24-1,-50-25 1,74 0-16,-49 25 15,49 0-15,-74-25 16,25 0 0,0 25-1,0 0 1,-25-24 46,25 24-62,-25-25 16,24 0-16,1 25 15,-25-25 1,25 25-16,-25 0 16,25 0-16,-25-25 15,25 1 1,-1 24-16,-24-25 31,25 25-15,-25-25-1,25 0 1,0 0-1,-25 1 1,49-1 0,26 0-16,-1-25 15,-24 26-15,-50 24 16,25-25-16,-25 25 15,24-25 1,-24 0 0,0 25-1,0-25 16,0 25-15,0-24 0,0 24-1,0-25 1,0 0-1,0 25-15,0-25 16,0 25-16,0-25 16,0 1-1,0-1 1,0 25-1,-24-50 1,24 50 0,0-25-16,-25 25 15,0-25 1,25 1-16,-25 24 15,25-25-15,-25 25 16,1-50 0,24 50-16,-25-25 15,25 25 1,-25-24-1,0-1 1,25 25 0,-25-25 15,25 25-16,-24 0-15,24-25 78,-50 0-78,-24 25 0,24-24 16,25 24-16,0-25 16,25 25-16,-24 0 15,-26 0-15,25 0 16,-24 0-16,24 0 15,0 0-15,25 0 32,-25 0 14,-49 0-30,24 0-16,1 0 16,-1 0-16,0 0 15,25 0-15,1 0 16,-26 0-16,50 25 15,-25-25-15,25 0 16,-49 0 0,24 24-16,-50-24 15,26 25-15,-1-25 16,1 0-16,24 0 15,0 0-15,0 0 16,0 0-16,1 25 16,-26-25-16,0 0 15,1 0-15,-1 25 16,50-25-16,-49 0 15,49 0 17,-25 0-17,-25 0 1,-49 0-16,0 0 15,-1 0-15,26 0 16,-25 0-16,-25 0 16,49 0-16,26 0 15,24 0-15,0 49 94,25-49-79,0 25-15,0 0 16,-25 0 0,25 0-16,0-1 15,0-24-15,0 25 16,0-25-16,0 50 15,0-50-15,0 25 16,0-25 0,0 25-16,0-1 15,0 1-15,0 0 16,0 0-16,0 24 15,0-24-15,0 25 16,0-1-16,0 1 16,0-25-16,0 0 15,0-1-15,0 26 16,0-50-16,0 50 15,0-26 1,0 1-16,0-25 16,0 25-1,0 0-15,0-25 16,0 49-1,0-24-15,25 0 16,-25 25-16,25-1 16,-25 1-16,25 24 15,0-49-15,-25 25 16,24-25-1,1-1-15,-25 1 32,25 0-32,0 0 15,-25-25 204,25 0-204</inkml:trace>
  <inkml:trace contextRef="#ctx0" brushRef="#br0" timeOffset="-26659.69">12700 10939 0,'0'-25'16,"0"50"31,0-25-47,0 25 15,-25-1-15,25 1 16,-25 0-16,25 0 16,-24 24-16,24-49 15,-25 50-15,0-50 16,0 50-1,0-50-15,1 25 32,-1 24-32,0-49 15,0 25 1,0 0-1,1-25 1,-1 0-16,25 0 16,-25 0-16,0 0 15,0 0-15,25 0 16,-24 0 31,-1 0-32,0 0-15,-25-25 16,50 25-16,-25-25 15,1 0 1,24 1-16,0-1 16,0 0-16,0 0 15,0 0-15,0 25 16,0-49-1,0 24-15,0 25 0,0-25 16,0 0 0,0 0-16,0 25 15,0-24 1,0 24-1,0-25-15,0 0 32,24 25 14</inkml:trace>
  <inkml:trace contextRef="#ctx0" brushRef="#br0" timeOffset="-23203.5">10691 12055 0,'0'0'62,"-25"0"-15,0 0-32,-24 0-15,24 0 16,0 0-16,0 0 16,0 0-16,25 0 15,-49 0 204,24 0-204,25 25 1,0 0-1,0-25-15,0 24 16,0 26-16,0-50 16,0 25-16,0 0 15,0 0-15,0-25 16,0 24-16,0 1 15,0 0 1,0 0-16,0 0 16,0-25-1,0 24-15,0-24 16,0 25-1,0 0 17,25-25-17,-25 25 141,25-25-156,-1 0 16,-24-25-16,25 0 15,25 25 126,-25 0-141,-1 0 47,-24 0-32,25 0 1,0 25 15,0-25 0,-25 50-15,0-50 15,0 24-15,0-24-16,0 25 15,0-25-15,0 25 16,0 0-16,0-25 16,0 25-1,0-25 1,0 24-1,-25-24-15,25 25 16,-25 0-16,0 0 16,1 0-1,24-25-15,-25 24 16,25-24-16,-25 25 15,25-25 1</inkml:trace>
  <inkml:trace contextRef="#ctx0" brushRef="#br0" timeOffset="-19656.29">9624 12005 0,'25'0'187,"0"50"-156,-25-25 1,0-25-17,0 25 1,0-25-1,0 24 1,0 1 46,0 0-46,0-25-16,0 25 16,0 0 233,49-25-249,-24 0 16,0 0-16,0 0 15,0 0 1,-25 0 0,24-25-16,1 25 15,-25 0 297,25-50-296,25 50-1,-50-25 1,24 25-16,1-24 16,-25-1 62,0 25-63,0-25-15,0 25 16,0-25-16,0 25 15,0-25-15,0 1 16,0 24 0,0-25-16,0 25 31,0 0 234,0 0-265,0 25 16,0-1-16,0 1 15,0 0-15,0 0 16,0 0-16,0-1 15,0 1-15,0-25 16,0 25-16,0 0 16,0 0-1,0-25 16,0 25-31,0-25 16,0 24-16,0 1 16,0-25-16,0 25 15,0-25-15,0 25 16,0 0-16,0-1 15,0-24-15,0 25 16,0 0-16,0-25 16,0 25-1</inkml:trace>
  <inkml:trace contextRef="#ctx0" brushRef="#br0" timeOffset="-17136.15">10988 11857 0,'0'0'156,"0"0"-156,0 0 16,0 49-16,0-49 16,0 50-16,0-50 15,0 25-15,0-25 16,0 49-16,0-49 15,0 25 1,0-25 0,0 25-16,0-25 15,0 49-15,0-49 16,0 25-1,0-25-15,0 25 16,0 0-16,0 0 16,0-25-16,0 25 15,0-1 1,0-24-1,0 25-15,0-25 16,0 25 0,0-25-1,25 25 1,-25 0 93,25-25-78,-25 0 0,25 0-31,0 0 16,-25 0-16,24 0 125,-24 0-110,25 0-15,0 0 16,0-25 15</inkml:trace>
  <inkml:trace contextRef="#ctx0" brushRef="#br0" timeOffset="-15658.06">11112 12105 0,'0'0'156,"-24"0"-156,24 0 16,-25 0-16,25 0 15,-25 0 79,0 0-78,0 24-16,25-24 15,-24 0 1,24 0 124,-50 0-140,0 25 31</inkml:trace>
  <inkml:trace contextRef="#ctx0" brushRef="#br0" timeOffset="-8883.68">8086 12402 0,'0'0'31,"-24"0"16,-26 25-47,0-25 15,-24 0-15,-1 25 16,1-25-16,0 25 15,-26-25-15,26 25 16,-25-25-16,0 0 16,-1 0-16,26 0 15,24 0 1,1 0-16</inkml:trace>
  <inkml:trace contextRef="#ctx0" brushRef="#br0" timeOffset="-7842.62">7293 12204 0,'24'0'32,"-24"0"-17,25 0-15,-25 25 16,0 0-1,0-25-15,0 24 16,0 1-16,0-25 16,0 50-16,25-25 15,-25-1 1,0 26-16,0-50 0,0 25 15,0 0 1,0-1-16,0 1 16,0 0-16,0 25 15,0-50-15,0 24 16,0 26-16,0-50 15,0 25-15,0 0 16,0-1-16,0 1 16,0 0-16,0 25 15,0-50-15,0 24 16,0-24-16</inkml:trace>
  <inkml:trace contextRef="#ctx0" brushRef="#br0" timeOffset="56476.06">26764 16098 0,'0'0'47,"0"0"-47,-25 0 31,1 0-31,-1 0 16,25 0-16,-25 0 15,0 0-15,0 0 16,25 0 0,-49 0-16,24 0 15,0 0-15,0 0 16,1 0-16,-26 0 15,-24 0-15,49 0 16,0 0-16,-25 0 16,26 0-16,-1 0 15,0 0-15,25 0 16,-50 0-16,1 0 15,24 0-15,-25 0 16,1 0-16,-26 0 16,26 0-16,-1 0 15,25 0 1,-49 0-16,-1 0 15,1 0-15,0 0 16,24 0-16,25 0 16,0 0-16,1 0 15,-1 25-15,-25-25 63,-24 0-48,-50 25-15,25 0 16,24-25-16,1 24 15,-1 1-15,1 0 16,-1-25-16,26 0 16,24 0-16,0 0 15,25 0-15,-49 25 109,-51-25-109,76 0 16,-26 25-16,25-25 16,-148 0-16,-1 0 15,25 0-15,50 0 16,0 0-16,24 0 15,-24 0-15,25 0 16,24-25-16,0 25 16,26-25-16,-51 25 187,-98-25-172,-1 0-15,25 1 16,-25-1-16,75 25 16,-50 0-16,50 0 15,-50 0-15,75-25 16,24 25-16,1-25 15,74 25 297,-25 0-296,49 0-16,-24 0 16,-25 0-16,50 0 15,-26 0-15,1 0 16,25 0-16,-50 0 15,25 0-15,24-25 78,26 25-78,-26 0 16,1 0-16,-1 0 16,1 0-16,0 0 15,-26 0-15,26 0 16,-25-24-1,0 24 1,24 0 109,50 0-125,26 0 15,-26 0 1,0 0-16,0 0 0,0 0 16,25 0-16,-49 0 15,-1 0-15,-24 0 16,-25 0-16,24 0 15,-49-25-15,25 25 16,-25 0 0,25 0-16,0 0 15,24 0-15,1 0 16,74-25-1,-50 25-15,26 0 16,-1 0-16,-25 0 16,25 0-16,-24 0 15,-26 0-15,26 0 16,-50 0-16,-25 0 15,49 0 63,26 0-62,-1 0-16,25 0 16,25 0-16,0 0 15,-24 0-15,-26 0 16,-49 0-16,24 0 15,-49-25-15,25 25 16,-25 0-16,25 0 16,0 0-16,0 0 15,-1 0-15,1 0 16,0 0-16,0 0 15,24 0-15,-49 0 16,25 0 0,50 0-16,-1 0 15,25 0-15,1 0 16,24 0-16,-50 0 15,0 0-15,-24 0 16,-50 0-16,25 0 62,49 0-46,-49 0-16,25 0 16,-26 0-16,-24 0 15,25 0 16,50 0-31,-26 0 16,26 0-16,-51 0 16,1 0-16,0 0 312,-50 0-297,-24 0-15,-1 0 16,-24 25-16,24-25 15,25 0-15,-24 0 16,-1 0 0,0 0-16,1 0 15,-1 0-15,1 25 16,24-25-16,25 0 15,-25 0-15,0 0 16,25 0-16,-25 0 16,-24 0-16,-1 25 15,25-25-15,-24 0 16,-1 24-16,0-24 15,1 0-15,-1 0 16,1 25-16,24-25 16,-25 0-16,25 0 15,1 25-15,-26-25 16,25 0-16,-24 25 15,24-25-15,-25 0 16,50 0-16,-49 0 16,24 0-16,0 0 15,0 0-15,-24 25 16,24-25-16,-25 24 15,1-24-15,-26 0 16,50 0 0,-24 0-16,-1 25 15,25-25-15,0 0 16,1 25-16,-26-25 78,-24 0-63,-1 0-15,1 0 16,-1 0-16,1 0 16,-174 0-16,25 0 15,-25 0-15,49 0 16,26 0-16,24 0 15,74 0-15,1 0 16,49 0-16,0 0 16</inkml:trace>
  <inkml:trace contextRef="#ctx0" brushRef="#br0" timeOffset="153435.61">15404 14238 0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2.6875" units="1/cm"/>
          <inkml:channelProperty channel="Y" name="resolution" value="32" units="1/cm"/>
          <inkml:channelProperty channel="T" name="resolution" value="1" units="1/dev"/>
        </inkml:channelProperties>
      </inkml:inkSource>
      <inkml:timestamp xml:id="ts0" timeString="2020-10-08T08:18:03.47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22324 2257 0,'50'0'171,"-1"0"-171,26 0 16,-26 0-16,1 0 16,0 0-1,24 0 110,50 0-125,0 0 16,-25 0-16,1 0 15,-26-25-15,25 1 16,-49 24-16,-25 0 15,-1 0-15</inkml:trace>
  <inkml:trace contextRef="#ctx0" brushRef="#br0" timeOffset="9455.54">11658 5953 0,'-49'0'187,"-1"0"-187,25 0 16,-24 0-16,49 0 218,0 25-218,0 0 16,24 49-1,-24-74-15,0 25 16,25 25-16,-25-50 16,25 24-1,0-24 94,0 0-109,24 0 16,-49 0-16,25 0 16,0 0-16,0 0 109,-25-24-94,0 24-15,24-25 16,-24 0-16,0 25 16,0-25-16,0 25 15,0-25-15,0 1 16,0-1-1,0 25 1,0-25 0,0 0-1,-24 25 1,-1-25-16</inkml:trace>
  <inkml:trace contextRef="#ctx0" brushRef="#br0" timeOffset="10103.57">12030 6127 0</inkml:trace>
  <inkml:trace contextRef="#ctx0" brushRef="#br0" timeOffset="12127.69">12452 5804 0,'-25'-25'125,"50"25"-109,-25-24-16,25 24 62,0 0-46,-1 0-16,1 0 15,0 0-15,-25 0 16,25 0 15,0 24-15,-1-24-1,-24 25-15,25-25 16,-25 25 0,0 0-1,0 0-15,0-25 16,0 25-16,0-1 15,0-24-15,0 25 16,0-25-16,0 25 16,0 0-1,0-25 1,0 25-16,0-25 15,0 49-15,0-49 16,0 25 0,-25-25-1,1 25-15,24-25 16,-25 0-16,25 25 15,-50-1-15,25-24 16,1 0-16,-1 25 16,0-25-16,0 25 15,0-25-15,1 0 16,-1 0-16,25 0 15,-50 0-15,50 0 16,-25 0-16,25 0 16,-49 50 186,74-50-186,24 0 0,-24 0-16,0 0 15,0 0-15,-1 0 16,1 0-16,-25 0 15,25 0-15,0 0 32,-25 0-1,25 0-16,-25 24 1,24-24 0,-24 0-1,25 0 63,0 25-62,0-25 46</inkml:trace>
  <inkml:trace contextRef="#ctx0" brushRef="#br0" timeOffset="13789.78">13221 5953 0,'-25'0'16,"-25"0"0,50 25 46,-24-25-62,24 25 16,0-25-1,-25 49 1,25-49-16,0 25 15,-25 0-15,25 0 16,-25 24 15,25-49-15,0 25 15,0 0-15,0-25-1,0 25 1,0 0-16,0-1 31,25-24-15,-25 0-16,25 25 15,0-25 32,24 0-47,1 0 16,-25 0-16,0 0 15,-25 0-15,24 0 16,-24 0 15,50 0-15,-50 0-16,25-25 15,-25 1 1,0 24-1,0-25 1,0 0 0,0 0-1,0 25 1,0-25 15,0-24-15,0 49-1,0-50-15,-25 25 16,25 1-1,-25-1-15,0 0 250</inkml:trace>
  <inkml:trace contextRef="#ctx0" brushRef="#br0" timeOffset="18391.05">14114 5879 0,'0'-25'109,"0"25"-93,0-50-1,0 50-15,0-25 16,0 1-16,0-1 15,0-25-15,25 25 16,-25-24-16,0-1 16,0 1-16,24-1 15,-24 25-15,0 0 16,25 25-16,-25-24 15,0-1 1,0 50 218,0-1-234,-25 1 16,25 50-16,0-51 15,0 1-15,-24 50 16,-1-51-16,25 1 15,0 0-15,0 0 156,0 0 749,0-25-905,0 49 16,-25-24-16,25 0 15,-25 25-15,25-50 16,0 49-16,0-49 16,-25 25-1,25 25 157,0-26-157,0 1-15,0-25 16,0 25-16,0-25 16,0 50-16,0-50 15,25 49 1,-25-49 62,0 25-63,25 0-15,-25 0 16,0-25-16,25 24 16,24-24 233,26 0-249,-50 0 16,24 0-16,-24 0 15,0 0-15,0 0 16</inkml:trace>
  <inkml:trace contextRef="#ctx0" brushRef="#br0" timeOffset="19383.09">13866 5779 0,'0'0'94,"49"0"-94,26 0 15,-50 0-15,49 0 16,-24 0-16,-26 0 15,1 0-15,25 0 16,-50 0-16</inkml:trace>
  <inkml:trace contextRef="#ctx0" brushRef="#br0" timeOffset="30988.77">15032 6052 0,'24'0'31,"-24"0"-31,50 0 16,-25 0-16,0 0 16,24 0-16,1 0 15,-1 0-15,-49 0 16,25 0-16,0 0 15,0 0 17,25 0-17,24 0-15,-24 0 16,-1 0-16,1 0 15,-25 0-15,-1 0 16,1 0 0,0 0-16,-25 0 0,25 0 15</inkml:trace>
  <inkml:trace contextRef="#ctx0" brushRef="#br0" timeOffset="32152.83">15478 5779 0,'0'0'62,"-25"0"-62,25 50 16,0-25-16,0 0 15,0 0-15,0-1 16,0 1-16,0 0 16,0 0-16,-24 24 15,24-24-15,0-25 16,-25 50-16,25-50 15,0 25-15,0-1 16,0 1-16,0-25 16,0 50-1,0-50-15,0 25 16,0-1-16,-25 1 15,25-25 63</inkml:trace>
  <inkml:trace contextRef="#ctx0" brushRef="#br0" timeOffset="39573.26">16619 5779 0,'25'0'62,"-25"-24"-46,-25 24 0,0 0-1,1 0-15,-1 24 16,25-24 15,0 50 47,0-25-62,0 0-16,0 0 15,0 24-15,0-49 16,0 50-16,25-50 15,-1 49-15,-24-24 16,25-25 0,-25 25 77,50-25-77,-25 25-16,-1-25 15,1 0 1,0 0-16,-25 0 16,25 0 93,-25 0-109,0 0 15,0-25-15,0 0 16,0 0-16,0 25 16,0-49-1,0 24-15,0 0 78,0 25-78,0-25 16,0 25 46,0-49-62,0 49 16,0-25-16,0 0 15</inkml:trace>
  <inkml:trace contextRef="#ctx0" brushRef="#br0" timeOffset="40855.33">16619 5680 0,'25'0'62,"0"25"-30,-25-25-17,25 25 1,-25-25-1,24 49 1,1-24 78,-25 0-94,25 0 15</inkml:trace>
  <inkml:trace contextRef="#ctx0" brushRef="#br0" timeOffset="41511.37">17115 6077 0</inkml:trace>
  <inkml:trace contextRef="#ctx0" brushRef="#br0" timeOffset="42255.41">17413 5680 0,'0'0'31,"0"25"-15,25 0-16,-25 24 15,0 1-15,0-25 16,0 25-16,0-1 15,0-24-15,0 25 16,0-26-16,24 51 16,-24-50-16,0-1 15,0-24-15,0 25 109</inkml:trace>
  <inkml:trace contextRef="#ctx0" brushRef="#br0" timeOffset="44458.54">17884 5705 0,'0'-25'109,"0"25"-93,-25 0-16,25 0 15,-24 0-15,-1 0 16,0 0-16,25 0 15,-25 0 1,0 0 31,-24 0-32,24 0 1,25 0 171,0 25-187,0 0 16,0 0-16,0 24 15,0-24-15,0 0 16,0 0-16,0 0 16,0-25-16,0 24 15,0-24-15,0 25 16,0-25-16,0 25 31,0 0-15,25 0-1,-25-1 16,0-24 141,25 0-172,-25 0 16,24-24-1,-24 24 1,0-25-16,50 25 234,-50 25-219,50-1 1,-50-24 0,24 25 15,-24-25-16,0 25 1,0 0-16,25-25 16,-25 25-16,25-25 62,-25 24-46,0 1-16,0-25 15,0 25-15,0-25 16,0 25-1,0-25 110,-25 25-125,0-25 16,1 0-16,-1 0 15,25 0-15</inkml:trace>
  <inkml:trace contextRef="#ctx0" brushRef="#br0" timeOffset="46489.65">18430 5978 0,'0'-25'125,"0"0"-109,25-49-16,-25 24 15,0 25 1,0-49-16,24 24 0,-24-24 15,25 49 1,-25 0-16,0 1 16,0-51 30,0 50-46,0 1 16,0-26-16,0 25 16,0 0-16,0-24 15,0 49-15,0-25 16,0 25-16,0-25 15,0 25 204,0 75-219,0-51 15,0 26-15,0-25 16,0 24-16,0 1 16,0 0-16,0-26 15,0 26-15,0-50 16,0 25-16,0-25 15,0 25-15,0-1 16,0-24-16,0 25 16,0-25-16,0 50 15,0-25-15,0-25 16,0 49-16,0-24 15,0 0-15,-25 0 16,25 0-16,0-25 16,0 24-1,0-24 1,0 25 15,0-25-31,0 25 16,0 0-1,0-25 1,0 25 15,0-25-31,0 24 16,25 1-1,-25-25 1,25 25-16,-25-25 15,50 50 48,24-50-48,-24 0-15,24 0 16,-24 0-16,-1 0 16,-49 0-16,25 0 15,-25 0 1,25 0-1,-25-25 219,0 0-218</inkml:trace>
  <inkml:trace contextRef="#ctx0" brushRef="#br0" timeOffset="47935.74">18752 5531 0,'-24'0'78,"-1"0"-62,0 0-16,0 0 15,0 0-15,1 0 16,24 0-16,-25 0 15,0 0 1,25 0-16,-25 0 16,0 0-16,0 0 15,25 0 1,-24 0 31,-1 0 93,0 0-124,-25 0-16,50 0 15</inkml:trace>
  <inkml:trace contextRef="#ctx0" brushRef="#br0" timeOffset="59400.39">19769 5705 0,'0'0'78,"75"0"-62,-1 0-16,-24 0 15,-1 0-15,26 0 16,-1 0-16,1 0 16,-26 0-16,-24 0 15,0 0-15,0 0 16,-1 0-16,1 0 15,0 0 48,25 0-63,-26 0 15,1 0-15,0 0 32,49 0-32,-24 0 15,-25 0-15,-25 0 16,25 0-16</inkml:trace>
  <inkml:trace contextRef="#ctx0" brushRef="#br0" timeOffset="60399.45">19918 6003 0,'0'0'31,"50"0"-31,-25 0 15,24 49-15,26-49 16,-51 0-16,26 25 16,-25-25-1,0 25 48,24-25-63,1 0 15,-1 0-15,-24 0 16,0 25-16,25-25 15,-50 25-15,24-25 16,1 0 0,-25 0-16</inkml:trace>
  <inkml:trace contextRef="#ctx0" brushRef="#br0" timeOffset="62351.56">21803 5308 0,'0'0'78,"0"0"-63,25 0-15,-25 0 16,50 0-16,-25 0 16,24 50-16,-24-25 15,74-25-15,-49 24 16,24 1-16,-49 0 15,0-25 95,-25 25-110,0-25 15,0 25 1,0-1-16,0-24 15,0 25-15,0-25 16,0 25 0,0-25-16,0 25 15,-25 0-15,25-25 16,-25 24-1,0-24 1,1 0 0,-1 25-16,0-25 15,-25 25 1,26-25-16,-1 0 15,-25 25-15,25-25 16,1 25 0,48-25 186,76 0-202,-51 0 16,1 0-16,-25 24 16,49 1-16,-24 0 15,-26-25-15,1 0 16,-25 25-1,25 0 32,-25-25-31,0 25-16,0-25 15,0 24-15,0 1 16,0 0-16,-25-25 16,25 25-16,-49 0 15,24-25 1,0 0-16,25 0 15,-50 24-15,26-24 16,-1 0 0,0 0-16,0 25 15,-24 0-15,-26 0 16,50-25-16,1 0 15,-26 25-15,25-25 16,0 0-16,25 24 16</inkml:trace>
  <inkml:trace contextRef="#ctx0" brushRef="#br0" timeOffset="62942.6">22696 5904 0</inkml:trace>
  <inkml:trace contextRef="#ctx0" brushRef="#br0" timeOffset="64654.69">22944 5407 0,'0'0'93,"25"0"-93,0 0 16,0 0 0,-25 25-16,25-25 15,-25 0-15,24 25 63,1 0-48,0 0-15,-25-25 16,0 24-1,0-24 95,0 50-95,0-50-15,0 25 16,0-25-16,0 25 15,0-1-15,0-24 16,0 25-16,0-25 16,0 50-16,0-50 15,0 25 1,-50-25-16,50 24 15,-24-24 1,24 25-16,-50-25 31,50 25-31,-50-25 31,50 0 157,50 25-173,-25-25-15,24 0 16,51 25-16,-26 0 15,50-25-15,-50 0 16,-24 0-16,-50 0 16,50 24-16,-50 1 93,0 25-77,-25-50-1,25 25-15,-25-1 0,25-24 16,-25 0 0,0 25-1,-24-25 1,24 25-1,0-25 1,0 25-16,1-25 16,24 0-16,-25 25 15,0-25-15,0 24 16,-24-24-16,49 25 15,-50 0-15,0-25 16,26 25 0</inkml:trace>
  <inkml:trace contextRef="#ctx0" brushRef="#br0" timeOffset="66278.78">23837 5556 0,'0'0'78,"0"0"-63,-25 25 1,25-25-16,-24 25 16,-1 0-1,0-25-15,25 24 16,0-24-1,0 25 1,0 0 0,0-25-16,0 25 15,0-25-15,0 49 16,0-49-1,0 25 1,0 0-16,0 0 16,0-25-1,0 25 1,0 0-16,0-1 15,25-24 1,-25 25 0,25-25-1,-25 0 1,49 0 77,-49 0-77,25 0-16,0 0 16,0 0-1,-25 0 16,0-25 16,0 1-47,0 24 16,0-25-16,0 0 15,0 0-15,0 25 16,0-25-16,0 25 16,0-25-16,0 1 31,0 24-16,0-25 1,0 25-16,0-25 16,0 25-1,-25-50 1,25 50-1,-25-24 63,25 24-46,-25-25-17,0 0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7326E-16BD-4B45-88D2-2698F2E2D8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C85F4C-60A2-4747-9F36-BBBB092497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115707-EE8D-489E-B0A4-D490A6419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2094-4CD9-4FC0-A447-720FFC9CBB42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833BA3-9F06-47A3-B5E8-F260EFFB5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82D03-0C7D-4864-855C-2E5F2F8DB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19B2-7052-426A-9E25-601C5AC5E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73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B8B2B-E2CF-4400-A17F-CC2582D76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B285DE-9363-44EA-A88F-4A200EE8A7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6BEA44-010C-4049-90E2-4BA3D9316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2094-4CD9-4FC0-A447-720FFC9CBB42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494DB-8ED4-4E61-AF8D-8FEF0BFCE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6CF7F4-8E91-4CC0-87FD-4331FDE46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19B2-7052-426A-9E25-601C5AC5E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430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DB2EC1-D1F8-4481-BB17-EE584B0159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50F5CD-C536-4B8F-A91C-C9F50573CE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B71B60-C885-4EC1-B6CE-83B008038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2094-4CD9-4FC0-A447-720FFC9CBB42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866F1-8DCE-4360-A868-0E7F6B809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8716B2-93DC-4D9E-9CE2-23692DFED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19B2-7052-426A-9E25-601C5AC5E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2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4FF03-D0D2-4F57-B729-883A101C2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2F127-130D-4958-902B-C44D33332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6E7D5-74E3-4EFF-B045-679F42AC4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2094-4CD9-4FC0-A447-720FFC9CBB42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D9EEC-4B4D-40B4-AA17-288F9FF1C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FA461D-91F1-4348-B2E4-C1A4308DE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19B2-7052-426A-9E25-601C5AC5E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72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7DAAC-7722-452C-B988-90D9F66DB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BAD70C-225F-48F6-9B3B-7A5A43E87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4CB96-6406-414A-B99A-A86FF05FD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2094-4CD9-4FC0-A447-720FFC9CBB42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8E0A48-BB3C-4A37-82DD-6B79F12F1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ED9B8-E658-4EC1-A112-DB91287FE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19B2-7052-426A-9E25-601C5AC5E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72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76520-B5D0-4A4D-A73B-DF82B1577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DBBB7-EE44-4D9C-B81D-D993B88DE9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6550A6-96C3-4E05-A820-F0F4E6C38B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A77813-1A85-4830-A973-C46A04103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2094-4CD9-4FC0-A447-720FFC9CBB42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D72552-2506-4CA9-80B2-C7E62CF78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B2E1C8-8368-4BEF-A7F4-9BCDFF4B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19B2-7052-426A-9E25-601C5AC5E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55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30AE5-B082-41FA-8C2E-1D5068586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92B425-8763-448F-A95B-E8DFCDBBC7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38D4A1-67C8-46AF-BE9B-BDA11FA111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09140A-C3F1-48DD-A033-DE7D2950A9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31331B-77AF-42A7-89E7-E056694C0D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43BA25-19DB-4E29-80F6-12AD6EDFC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2094-4CD9-4FC0-A447-720FFC9CBB42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0599A5-06C1-43F6-94CE-DBBBA5EE4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6B1FF5-0DF6-4067-9DDE-86E91F6C2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19B2-7052-426A-9E25-601C5AC5E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1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8A3F1-1367-4F8B-A7A3-A4F3FAF78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DB5864-C028-417B-97CB-D4576B893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2094-4CD9-4FC0-A447-720FFC9CBB42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B329CA-F163-4A17-B02B-AA5C8B38B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062216-0CD6-4840-9287-B3FE138C9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19B2-7052-426A-9E25-601C5AC5E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23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FAC330-2F9F-4EDF-B915-68E994BA8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2094-4CD9-4FC0-A447-720FFC9CBB42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C6A32D-F4D3-4C71-83D0-0DA6EF734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63FEAD-3CF5-4A08-B106-EA1110D70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19B2-7052-426A-9E25-601C5AC5E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0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7FF6A-4909-4EDE-9CEE-5453A85ED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0738B-AE3D-4741-A863-3A06FC99F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6FD305-D2F1-4D9E-8E9E-5A68CFB854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9C6C38-EFB2-4202-882A-8EC20B013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2094-4CD9-4FC0-A447-720FFC9CBB42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919C16-0CB7-4167-9FB9-34B89FBC2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73AAD9-BCA6-4012-8C02-29C2D7331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19B2-7052-426A-9E25-601C5AC5E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188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33682-699F-4E63-8A1E-31AFB2755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61D2E1-5127-4629-BA82-738FF572C7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5D31E7-3604-49EF-AB86-3FF1573FD4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AEEF3E-F9BB-463E-9B97-CEE4B18D4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2094-4CD9-4FC0-A447-720FFC9CBB42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722C10-53B3-4B97-B7C8-DAC5B4EFB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594D21-AB55-4E1F-85EB-6C311E069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F19B2-7052-426A-9E25-601C5AC5E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153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B44626-34F5-413C-BA00-E68EB4A42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C12105-BDC4-408B-B787-0341B1F94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6A9EA-D135-4048-B6A7-DF44592A00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12094-4CD9-4FC0-A447-720FFC9CBB42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EF063-8391-4B80-A097-182CB44D54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0071C-6D93-4ED3-9472-D4E21ECE8F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F19B2-7052-426A-9E25-601C5AC5E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73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customXml" Target="../ink/ink3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0F2EEB71-AA08-4A9A-85C2-4EF8885691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57" t="14628" r="1147" b="5989"/>
          <a:stretch/>
        </p:blipFill>
        <p:spPr>
          <a:xfrm>
            <a:off x="634583" y="0"/>
            <a:ext cx="11557417" cy="598107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حبر 1">
                <a:extLst>
                  <a:ext uri="{FF2B5EF4-FFF2-40B4-BE49-F238E27FC236}">
                    <a16:creationId xmlns:a16="http://schemas.microsoft.com/office/drawing/2014/main" id="{AD3316DD-A727-4748-A135-C7425EEE478D}"/>
                  </a:ext>
                </a:extLst>
              </p14:cNvPr>
              <p14:cNvContentPartPr/>
              <p14:nvPr/>
            </p14:nvContentPartPr>
            <p14:xfrm>
              <a:off x="3938040" y="928800"/>
              <a:ext cx="5366880" cy="4723920"/>
            </p14:xfrm>
          </p:contentPart>
        </mc:Choice>
        <mc:Fallback>
          <p:pic>
            <p:nvPicPr>
              <p:cNvPr id="2" name="حبر 1">
                <a:extLst>
                  <a:ext uri="{FF2B5EF4-FFF2-40B4-BE49-F238E27FC236}">
                    <a16:creationId xmlns:a16="http://schemas.microsoft.com/office/drawing/2014/main" id="{AD3316DD-A727-4748-A135-C7425EEE478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28680" y="919440"/>
                <a:ext cx="5385600" cy="4742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67549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>
            <a:extLst>
              <a:ext uri="{FF2B5EF4-FFF2-40B4-BE49-F238E27FC236}">
                <a16:creationId xmlns:a16="http://schemas.microsoft.com/office/drawing/2014/main" id="{109AD5FC-0B45-405C-B681-392AA5ED7F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33" t="21625" r="30041" b="17361"/>
          <a:stretch/>
        </p:blipFill>
        <p:spPr>
          <a:xfrm>
            <a:off x="4337154" y="0"/>
            <a:ext cx="7854846" cy="418225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حبر 2">
                <a:extLst>
                  <a:ext uri="{FF2B5EF4-FFF2-40B4-BE49-F238E27FC236}">
                    <a16:creationId xmlns:a16="http://schemas.microsoft.com/office/drawing/2014/main" id="{FAFACC03-7CE3-4CDE-9466-A1FC604FD00E}"/>
                  </a:ext>
                </a:extLst>
              </p14:cNvPr>
              <p14:cNvContentPartPr/>
              <p14:nvPr/>
            </p14:nvContentPartPr>
            <p14:xfrm>
              <a:off x="6313320" y="2348640"/>
              <a:ext cx="3920400" cy="3322080"/>
            </p14:xfrm>
          </p:contentPart>
        </mc:Choice>
        <mc:Fallback xmlns="">
          <p:pic>
            <p:nvPicPr>
              <p:cNvPr id="3" name="حبر 2">
                <a:extLst>
                  <a:ext uri="{FF2B5EF4-FFF2-40B4-BE49-F238E27FC236}">
                    <a16:creationId xmlns:a16="http://schemas.microsoft.com/office/drawing/2014/main" id="{FAFACC03-7CE3-4CDE-9466-A1FC604FD00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303960" y="2339280"/>
                <a:ext cx="3939120" cy="334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حبر 3">
                <a:extLst>
                  <a:ext uri="{FF2B5EF4-FFF2-40B4-BE49-F238E27FC236}">
                    <a16:creationId xmlns:a16="http://schemas.microsoft.com/office/drawing/2014/main" id="{DCEEE8AA-B710-44A1-ACBE-05D92479E612}"/>
                  </a:ext>
                </a:extLst>
              </p14:cNvPr>
              <p14:cNvContentPartPr/>
              <p14:nvPr/>
            </p14:nvContentPartPr>
            <p14:xfrm>
              <a:off x="205560" y="982440"/>
              <a:ext cx="11832120" cy="4884840"/>
            </p14:xfrm>
          </p:contentPart>
        </mc:Choice>
        <mc:Fallback>
          <p:pic>
            <p:nvPicPr>
              <p:cNvPr id="4" name="حبر 3">
                <a:extLst>
                  <a:ext uri="{FF2B5EF4-FFF2-40B4-BE49-F238E27FC236}">
                    <a16:creationId xmlns:a16="http://schemas.microsoft.com/office/drawing/2014/main" id="{DCEEE8AA-B710-44A1-ACBE-05D92479E61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96200" y="973080"/>
                <a:ext cx="11850840" cy="4903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98078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>
            <a:extLst>
              <a:ext uri="{FF2B5EF4-FFF2-40B4-BE49-F238E27FC236}">
                <a16:creationId xmlns:a16="http://schemas.microsoft.com/office/drawing/2014/main" id="{4E2E899B-416E-4AB7-95A2-DD593E0B39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762" t="36059" r="25369" b="45134"/>
          <a:stretch/>
        </p:blipFill>
        <p:spPr>
          <a:xfrm>
            <a:off x="3807500" y="194873"/>
            <a:ext cx="8274571" cy="1289154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حبر 2">
                <a:extLst>
                  <a:ext uri="{FF2B5EF4-FFF2-40B4-BE49-F238E27FC236}">
                    <a16:creationId xmlns:a16="http://schemas.microsoft.com/office/drawing/2014/main" id="{E5E128D5-783F-4C8B-88FF-23C0B2D6520B}"/>
                  </a:ext>
                </a:extLst>
              </p14:cNvPr>
              <p14:cNvContentPartPr/>
              <p14:nvPr/>
            </p14:nvContentPartPr>
            <p14:xfrm>
              <a:off x="4134600" y="794880"/>
              <a:ext cx="4474080" cy="1482480"/>
            </p14:xfrm>
          </p:contentPart>
        </mc:Choice>
        <mc:Fallback>
          <p:pic>
            <p:nvPicPr>
              <p:cNvPr id="3" name="حبر 2">
                <a:extLst>
                  <a:ext uri="{FF2B5EF4-FFF2-40B4-BE49-F238E27FC236}">
                    <a16:creationId xmlns:a16="http://schemas.microsoft.com/office/drawing/2014/main" id="{E5E128D5-783F-4C8B-88FF-23C0B2D6520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25240" y="785520"/>
                <a:ext cx="4492800" cy="1501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31729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3169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9176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3363</TotalTime>
  <Words>0</Words>
  <Application>Microsoft Office PowerPoint</Application>
  <PresentationFormat>شاشة عريضة</PresentationFormat>
  <Paragraphs>0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Ayman Mohammad Okashah</dc:creator>
  <cp:lastModifiedBy>Admin</cp:lastModifiedBy>
  <cp:revision>6</cp:revision>
  <dcterms:created xsi:type="dcterms:W3CDTF">2020-04-04T13:37:43Z</dcterms:created>
  <dcterms:modified xsi:type="dcterms:W3CDTF">2020-10-10T14:58:47Z</dcterms:modified>
</cp:coreProperties>
</file>