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1" r:id="rId4"/>
    <p:sldId id="259" r:id="rId5"/>
    <p:sldId id="260" r:id="rId6"/>
    <p:sldId id="261" r:id="rId7"/>
    <p:sldId id="263" r:id="rId8"/>
    <p:sldId id="271" r:id="rId9"/>
    <p:sldId id="270" r:id="rId10"/>
    <p:sldId id="262" r:id="rId11"/>
    <p:sldId id="266" r:id="rId12"/>
    <p:sldId id="267" r:id="rId13"/>
    <p:sldId id="268" r:id="rId14"/>
    <p:sldId id="264" r:id="rId15"/>
    <p:sldId id="280" r:id="rId16"/>
    <p:sldId id="273" r:id="rId17"/>
    <p:sldId id="274" r:id="rId18"/>
    <p:sldId id="275" r:id="rId19"/>
    <p:sldId id="277" r:id="rId20"/>
    <p:sldId id="279" r:id="rId21"/>
    <p:sldId id="272" r:id="rId22"/>
    <p:sldId id="276" r:id="rId23"/>
    <p:sldId id="265" r:id="rId24"/>
    <p:sldId id="269" r:id="rId25"/>
    <p:sldId id="27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B878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25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58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80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62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70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7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764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808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770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8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741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026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39447-55B7-41B7-9318-7E6C8FFFEFB1}" type="datetimeFigureOut">
              <a:rPr lang="en-US" smtClean="0"/>
              <a:t>10/1/2021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8BA53-A91E-47D3-AC02-03314738A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0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761408"/>
          </a:xfrm>
          <a:prstGeom prst="rect">
            <a:avLst/>
          </a:prstGeom>
        </p:spPr>
      </p:pic>
      <p:pic>
        <p:nvPicPr>
          <p:cNvPr id="8" name="النشيد الوطني -جديد">
            <a:hlinkClick r:id="" action="ppaction://media"/>
            <a:extLst>
              <a:ext uri="{FF2B5EF4-FFF2-40B4-BE49-F238E27FC236}">
                <a16:creationId xmlns:a16="http://schemas.microsoft.com/office/drawing/2014/main" id="{FD5D2597-9D7B-44B1-8F1F-98F96161DA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65662" y="96592"/>
            <a:ext cx="8989621" cy="648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1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48475"/>
            <a:ext cx="12193057" cy="6761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3941" y="-128773"/>
            <a:ext cx="5944115" cy="16033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3236" y="1855717"/>
            <a:ext cx="3517697" cy="19874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0012" y="1123906"/>
            <a:ext cx="3535986" cy="18899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614" y="2913464"/>
            <a:ext cx="3267739" cy="18594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2370" y="4841801"/>
            <a:ext cx="3456732" cy="18899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5561" y="3062600"/>
            <a:ext cx="3517697" cy="18594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30243" y="4950082"/>
            <a:ext cx="3542083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87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61408"/>
          </a:xfrm>
          <a:prstGeom prst="rect">
            <a:avLst/>
          </a:prstGeom>
        </p:spPr>
      </p:pic>
      <p:sp>
        <p:nvSpPr>
          <p:cNvPr id="7" name="تمرير: أفقي 6">
            <a:extLst>
              <a:ext uri="{FF2B5EF4-FFF2-40B4-BE49-F238E27FC236}">
                <a16:creationId xmlns:a16="http://schemas.microsoft.com/office/drawing/2014/main" id="{7BDDA5FE-1A4F-4F56-BB64-023F571D4E3D}"/>
              </a:ext>
            </a:extLst>
          </p:cNvPr>
          <p:cNvSpPr/>
          <p:nvPr/>
        </p:nvSpPr>
        <p:spPr>
          <a:xfrm>
            <a:off x="1425040" y="273132"/>
            <a:ext cx="9262752" cy="6488276"/>
          </a:xfrm>
          <a:prstGeom prst="horizont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r>
              <a:rPr lang="ar-AE" sz="4800" dirty="0">
                <a:solidFill>
                  <a:srgbClr val="FF0000"/>
                </a:solidFill>
              </a:rPr>
              <a:t>اليوم</a:t>
            </a:r>
            <a:r>
              <a:rPr lang="ar-AE" sz="4800" dirty="0">
                <a:solidFill>
                  <a:schemeClr val="tx1"/>
                </a:solidFill>
              </a:rPr>
              <a:t> : الأحد </a:t>
            </a:r>
            <a:endParaRPr lang="en-US" sz="4800" dirty="0">
              <a:solidFill>
                <a:schemeClr val="tx1"/>
              </a:solidFill>
            </a:endParaRPr>
          </a:p>
          <a:p>
            <a:pPr algn="ctr"/>
            <a:r>
              <a:rPr lang="en-US" sz="4800" dirty="0">
                <a:solidFill>
                  <a:schemeClr val="tx1"/>
                </a:solidFill>
              </a:rPr>
              <a:t>3- 10-2021</a:t>
            </a:r>
            <a:r>
              <a:rPr lang="ar-AE" sz="4800" dirty="0">
                <a:solidFill>
                  <a:srgbClr val="FF0000"/>
                </a:solidFill>
              </a:rPr>
              <a:t>التاريخ :</a:t>
            </a:r>
          </a:p>
          <a:p>
            <a:pPr algn="ctr"/>
            <a:r>
              <a:rPr lang="ar-AE" sz="4800" dirty="0">
                <a:solidFill>
                  <a:srgbClr val="FF0000"/>
                </a:solidFill>
              </a:rPr>
              <a:t>المادة</a:t>
            </a:r>
            <a:r>
              <a:rPr lang="ar-AE" sz="4800" dirty="0">
                <a:solidFill>
                  <a:schemeClr val="tx1"/>
                </a:solidFill>
              </a:rPr>
              <a:t> : تربية إسلامية </a:t>
            </a:r>
          </a:p>
          <a:p>
            <a:pPr algn="ctr"/>
            <a:r>
              <a:rPr lang="ar-AE" sz="4800" dirty="0">
                <a:solidFill>
                  <a:srgbClr val="FF0000"/>
                </a:solidFill>
              </a:rPr>
              <a:t>الموضوع</a:t>
            </a:r>
            <a:r>
              <a:rPr lang="ar-AE" sz="4800" dirty="0">
                <a:solidFill>
                  <a:schemeClr val="tx1"/>
                </a:solidFill>
              </a:rPr>
              <a:t> : سورة .....؟......</a:t>
            </a:r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  <a:p>
            <a:pPr algn="ctr"/>
            <a:endParaRPr lang="ar-AE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04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0943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1781" y="1"/>
            <a:ext cx="2180220" cy="14424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2509" y="738708"/>
            <a:ext cx="2039271" cy="898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7287" y="1377671"/>
            <a:ext cx="2179640" cy="76045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50660" y="2048832"/>
            <a:ext cx="1906006" cy="81610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/>
              <a:t>ـة</a:t>
            </a:r>
            <a:endParaRPr lang="en-US" sz="54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0551" y="2590380"/>
            <a:ext cx="1713210" cy="10553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7176" y="3532591"/>
            <a:ext cx="1959473" cy="9252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655" y="4356411"/>
            <a:ext cx="2151039" cy="10436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5900" y="5385538"/>
            <a:ext cx="1809750" cy="9993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66649" y="5391332"/>
            <a:ext cx="2900836" cy="1438689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H="1">
            <a:off x="4494727" y="417626"/>
            <a:ext cx="5517054" cy="5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2882694" y="1060151"/>
            <a:ext cx="5089816" cy="42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888642" y="1686646"/>
            <a:ext cx="5038645" cy="71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6" idx="1"/>
          </p:cNvCxnSpPr>
          <p:nvPr/>
        </p:nvCxnSpPr>
        <p:spPr>
          <a:xfrm flipH="1" flipV="1">
            <a:off x="155900" y="2363779"/>
            <a:ext cx="4494760" cy="93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7" idx="1"/>
          </p:cNvCxnSpPr>
          <p:nvPr/>
        </p:nvCxnSpPr>
        <p:spPr>
          <a:xfrm flipH="1" flipV="1">
            <a:off x="412124" y="3059462"/>
            <a:ext cx="2778427" cy="586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8" idx="1"/>
          </p:cNvCxnSpPr>
          <p:nvPr/>
        </p:nvCxnSpPr>
        <p:spPr>
          <a:xfrm flipH="1">
            <a:off x="155900" y="3995199"/>
            <a:ext cx="16512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882694" y="4878214"/>
            <a:ext cx="40075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6670756" y="6213256"/>
            <a:ext cx="359370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965650" y="5885204"/>
            <a:ext cx="14294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loud Callout 33"/>
          <p:cNvSpPr/>
          <p:nvPr/>
        </p:nvSpPr>
        <p:spPr>
          <a:xfrm>
            <a:off x="7253254" y="1757900"/>
            <a:ext cx="4621067" cy="312031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اجمع أول حرف من كل كلمة لنتوصل لعنوان درسنا لهذا اليوم 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25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152"/>
            <a:ext cx="12192000" cy="66454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263248">
            <a:off x="2892921" y="2588784"/>
            <a:ext cx="4865869" cy="2421228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accent6">
                    <a:lumMod val="50000"/>
                  </a:schemeClr>
                </a:solidFill>
              </a:rPr>
              <a:t>سورة العصر</a:t>
            </a:r>
            <a:endParaRPr lang="en-US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67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25" y="231820"/>
            <a:ext cx="11809927" cy="622049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50004" y="2434107"/>
            <a:ext cx="8564451" cy="359320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800" b="1" dirty="0">
                <a:solidFill>
                  <a:schemeClr val="bg2">
                    <a:lumMod val="10000"/>
                  </a:schemeClr>
                </a:solidFill>
              </a:rPr>
              <a:t>1-</a:t>
            </a:r>
            <a:r>
              <a:rPr lang="ar-SA" sz="4000" b="1" dirty="0">
                <a:solidFill>
                  <a:schemeClr val="bg2">
                    <a:lumMod val="10000"/>
                  </a:schemeClr>
                </a:solidFill>
              </a:rPr>
              <a:t>يعرف آداب التلاوة قبل البدء في تلاوة القرآن الكريم</a:t>
            </a:r>
            <a:endParaRPr lang="ar-SA" sz="48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ar-SA" sz="4800" b="1" dirty="0">
                <a:solidFill>
                  <a:schemeClr val="bg2">
                    <a:lumMod val="10000"/>
                  </a:schemeClr>
                </a:solidFill>
              </a:rPr>
              <a:t>2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</a:rPr>
              <a:t>- يتلو سورة (العصر) تلاوة سليمة .</a:t>
            </a:r>
          </a:p>
          <a:p>
            <a:pPr algn="ctr"/>
            <a:endParaRPr lang="ar-SA" sz="36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</a:rPr>
              <a:t>3- يبين المعنى الإجمالي لآيات ومعاني الكلمات.</a:t>
            </a:r>
            <a:endParaRPr lang="en-US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Flowchart: Terminator 5"/>
          <p:cNvSpPr/>
          <p:nvPr/>
        </p:nvSpPr>
        <p:spPr>
          <a:xfrm>
            <a:off x="8358389" y="1416676"/>
            <a:ext cx="2884867" cy="1017431"/>
          </a:xfrm>
          <a:prstGeom prst="flowChartTermina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schemeClr val="bg2">
                    <a:lumMod val="10000"/>
                  </a:schemeClr>
                </a:solidFill>
              </a:rPr>
              <a:t>الأهداف</a:t>
            </a:r>
            <a:endParaRPr lang="en-US" sz="54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04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0" y="0"/>
            <a:ext cx="12192000" cy="6722772"/>
          </a:xfrm>
          <a:prstGeom prst="rect">
            <a:avLst/>
          </a:prstGeom>
        </p:spPr>
      </p:pic>
      <p:sp>
        <p:nvSpPr>
          <p:cNvPr id="5" name="Flowchart: Terminator 4"/>
          <p:cNvSpPr/>
          <p:nvPr/>
        </p:nvSpPr>
        <p:spPr>
          <a:xfrm>
            <a:off x="4031087" y="1773094"/>
            <a:ext cx="4159876" cy="3829215"/>
          </a:xfrm>
          <a:prstGeom prst="flowChartTermina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i="1" dirty="0">
                <a:solidFill>
                  <a:schemeClr val="accent2">
                    <a:lumMod val="50000"/>
                  </a:schemeClr>
                </a:solidFill>
              </a:rPr>
              <a:t>آداب التلاوة</a:t>
            </a:r>
            <a:r>
              <a:rPr lang="ar-SA" dirty="0"/>
              <a:t> </a:t>
            </a:r>
            <a:endParaRPr lang="en-US" dirty="0"/>
          </a:p>
        </p:txBody>
      </p:sp>
      <p:pic>
        <p:nvPicPr>
          <p:cNvPr id="1026" name="Picture 2" descr="الاطفال لافتات ناقلات, كرتون, الأطفال, لافتات PNG وملف PSD للتحميل مجانا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146" y="0"/>
            <a:ext cx="4713668" cy="1773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4662151" y="772731"/>
            <a:ext cx="3116687" cy="54960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الهدف الأول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9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52" y="0"/>
            <a:ext cx="12101848" cy="67485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9904" y="3142445"/>
            <a:ext cx="3682956" cy="360608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96271" y="1654935"/>
            <a:ext cx="3181081" cy="148107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b="1" dirty="0">
                <a:solidFill>
                  <a:schemeClr val="accent6">
                    <a:lumMod val="50000"/>
                  </a:schemeClr>
                </a:solidFill>
              </a:rPr>
              <a:t>ملابس نظيفة ومعطرة</a:t>
            </a:r>
            <a:endParaRPr lang="en-US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707" y="167426"/>
            <a:ext cx="6546760" cy="29750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973" y="4417454"/>
            <a:ext cx="7134896" cy="220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52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688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17" y="3180522"/>
            <a:ext cx="7512119" cy="40882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219"/>
            <a:ext cx="8044070" cy="25127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2508" y="71075"/>
            <a:ext cx="2999492" cy="213121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9762186" y="953037"/>
            <a:ext cx="1944710" cy="75985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i="1" dirty="0">
                <a:solidFill>
                  <a:srgbClr val="002060"/>
                </a:solidFill>
              </a:rPr>
              <a:t>الهدف الثاني</a:t>
            </a:r>
            <a:endParaRPr lang="en-US" sz="32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17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7041" y="1157746"/>
            <a:ext cx="2487384" cy="57002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6073" y="2215166"/>
            <a:ext cx="1609859" cy="4642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4_5780676906949019302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09859" y="321972"/>
            <a:ext cx="9040968" cy="609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5553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81" y="96591"/>
            <a:ext cx="11925838" cy="6645499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>
          <a:xfrm>
            <a:off x="2768958" y="3277673"/>
            <a:ext cx="5306096" cy="3155324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schemeClr val="accent2">
                    <a:lumMod val="50000"/>
                  </a:schemeClr>
                </a:solidFill>
              </a:rPr>
              <a:t>معاني الكلمات</a:t>
            </a:r>
            <a:endParaRPr lang="en-US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46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57634" y="0"/>
            <a:ext cx="3090929" cy="206062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i="1" dirty="0"/>
              <a:t>والعصر</a:t>
            </a:r>
            <a:endParaRPr lang="en-US" sz="6000" b="1" i="1" dirty="0"/>
          </a:p>
        </p:txBody>
      </p:sp>
      <p:sp>
        <p:nvSpPr>
          <p:cNvPr id="7" name="Oval 6"/>
          <p:cNvSpPr/>
          <p:nvPr/>
        </p:nvSpPr>
        <p:spPr>
          <a:xfrm>
            <a:off x="4288666" y="618187"/>
            <a:ext cx="3301284" cy="206062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i="1" dirty="0"/>
              <a:t>خسر</a:t>
            </a:r>
            <a:endParaRPr lang="en-US" sz="8000" b="1" i="1" dirty="0"/>
          </a:p>
        </p:txBody>
      </p:sp>
      <p:sp>
        <p:nvSpPr>
          <p:cNvPr id="8" name="Oval 7"/>
          <p:cNvSpPr/>
          <p:nvPr/>
        </p:nvSpPr>
        <p:spPr>
          <a:xfrm>
            <a:off x="154547" y="1"/>
            <a:ext cx="2966436" cy="18931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800" b="1" i="1" dirty="0"/>
              <a:t>الصالحات</a:t>
            </a:r>
            <a:r>
              <a:rPr lang="ar-SA" dirty="0"/>
              <a:t> </a:t>
            </a:r>
            <a:endParaRPr lang="en-US" dirty="0"/>
          </a:p>
        </p:txBody>
      </p:sp>
      <p:sp>
        <p:nvSpPr>
          <p:cNvPr id="9" name="6-Point Star 8"/>
          <p:cNvSpPr/>
          <p:nvPr/>
        </p:nvSpPr>
        <p:spPr>
          <a:xfrm>
            <a:off x="8757634" y="3052293"/>
            <a:ext cx="3434365" cy="3599646"/>
          </a:xfrm>
          <a:prstGeom prst="star6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b="1" i="1" dirty="0"/>
              <a:t>قسم بالزمن وهو الدهر كله </a:t>
            </a:r>
            <a:endParaRPr lang="en-US" sz="3600" b="1" i="1" dirty="0"/>
          </a:p>
        </p:txBody>
      </p:sp>
      <p:sp>
        <p:nvSpPr>
          <p:cNvPr id="10" name="6-Point Star 9"/>
          <p:cNvSpPr/>
          <p:nvPr/>
        </p:nvSpPr>
        <p:spPr>
          <a:xfrm>
            <a:off x="4288665" y="3322749"/>
            <a:ext cx="3103807" cy="3535251"/>
          </a:xfrm>
          <a:prstGeom prst="star6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i="1" dirty="0"/>
              <a:t>نقصان وهلاك</a:t>
            </a:r>
            <a:endParaRPr lang="en-US" sz="4400" b="1" i="1" dirty="0"/>
          </a:p>
        </p:txBody>
      </p:sp>
      <p:sp>
        <p:nvSpPr>
          <p:cNvPr id="11" name="6-Point Star 10"/>
          <p:cNvSpPr/>
          <p:nvPr/>
        </p:nvSpPr>
        <p:spPr>
          <a:xfrm>
            <a:off x="109470" y="2917066"/>
            <a:ext cx="3245477" cy="3734873"/>
          </a:xfrm>
          <a:prstGeom prst="star6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i="1" dirty="0"/>
              <a:t>كل عمل فيه خير ونفع وبر</a:t>
            </a:r>
            <a:endParaRPr lang="en-US" sz="4400" b="1" i="1" dirty="0"/>
          </a:p>
        </p:txBody>
      </p:sp>
    </p:spTree>
    <p:extLst>
      <p:ext uri="{BB962C8B-B14F-4D97-AF65-F5344CB8AC3E}">
        <p14:creationId xmlns:p14="http://schemas.microsoft.com/office/powerpoint/2010/main" val="257653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9101599" y="-297"/>
            <a:ext cx="2949262" cy="184167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i="1" dirty="0"/>
              <a:t>تواصوا</a:t>
            </a:r>
            <a:endParaRPr lang="en-US" sz="5400" b="1" i="1" dirty="0"/>
          </a:p>
        </p:txBody>
      </p:sp>
      <p:sp>
        <p:nvSpPr>
          <p:cNvPr id="6" name="Oval 5"/>
          <p:cNvSpPr/>
          <p:nvPr/>
        </p:nvSpPr>
        <p:spPr>
          <a:xfrm>
            <a:off x="4146998" y="128788"/>
            <a:ext cx="3374264" cy="194471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i="1" dirty="0"/>
              <a:t>بالحق</a:t>
            </a:r>
            <a:endParaRPr lang="en-US" sz="6600" b="1" i="1" dirty="0"/>
          </a:p>
        </p:txBody>
      </p:sp>
      <p:sp>
        <p:nvSpPr>
          <p:cNvPr id="7" name="Oval 6"/>
          <p:cNvSpPr/>
          <p:nvPr/>
        </p:nvSpPr>
        <p:spPr>
          <a:xfrm>
            <a:off x="42404" y="51217"/>
            <a:ext cx="2859110" cy="173864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i="1" dirty="0"/>
              <a:t>الصبر</a:t>
            </a:r>
            <a:endParaRPr lang="en-US" sz="6600" b="1" i="1" dirty="0"/>
          </a:p>
        </p:txBody>
      </p:sp>
      <p:sp>
        <p:nvSpPr>
          <p:cNvPr id="8" name="6-Point Star 7"/>
          <p:cNvSpPr/>
          <p:nvPr/>
        </p:nvSpPr>
        <p:spPr>
          <a:xfrm>
            <a:off x="8744755" y="2884869"/>
            <a:ext cx="3348507" cy="3973132"/>
          </a:xfrm>
          <a:prstGeom prst="star6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800" b="1" i="1" dirty="0"/>
              <a:t>نصح بعضهم بعضا</a:t>
            </a:r>
            <a:endParaRPr lang="en-US" sz="4800" b="1" i="1" dirty="0"/>
          </a:p>
        </p:txBody>
      </p:sp>
      <p:sp>
        <p:nvSpPr>
          <p:cNvPr id="9" name="6-Point Star 8"/>
          <p:cNvSpPr/>
          <p:nvPr/>
        </p:nvSpPr>
        <p:spPr>
          <a:xfrm>
            <a:off x="4146999" y="2756079"/>
            <a:ext cx="3940934" cy="4101921"/>
          </a:xfrm>
          <a:prstGeom prst="star6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000" b="1" i="1" dirty="0"/>
              <a:t>أداء الطاعات،وترك المحرمات </a:t>
            </a:r>
            <a:endParaRPr lang="en-US" sz="4000" b="1" i="1" dirty="0"/>
          </a:p>
        </p:txBody>
      </p:sp>
      <p:sp>
        <p:nvSpPr>
          <p:cNvPr id="10" name="6-Point Star 9"/>
          <p:cNvSpPr/>
          <p:nvPr/>
        </p:nvSpPr>
        <p:spPr>
          <a:xfrm>
            <a:off x="42404" y="2756079"/>
            <a:ext cx="3422013" cy="3979571"/>
          </a:xfrm>
          <a:prstGeom prst="star6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b="1" i="1" dirty="0"/>
              <a:t>البعد عن مصية الله،وتحمل الشدائد</a:t>
            </a:r>
            <a:endParaRPr lang="en-US" sz="3600" b="1" i="1" dirty="0"/>
          </a:p>
        </p:txBody>
      </p:sp>
    </p:spTree>
    <p:extLst>
      <p:ext uri="{BB962C8B-B14F-4D97-AF65-F5344CB8AC3E}">
        <p14:creationId xmlns:p14="http://schemas.microsoft.com/office/powerpoint/2010/main" val="119516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80383" cy="6722772"/>
          </a:xfrm>
          <a:prstGeom prst="rect">
            <a:avLst/>
          </a:prstGeom>
        </p:spPr>
      </p:pic>
      <p:sp>
        <p:nvSpPr>
          <p:cNvPr id="5" name="Flowchart: Terminator 4"/>
          <p:cNvSpPr/>
          <p:nvPr/>
        </p:nvSpPr>
        <p:spPr>
          <a:xfrm>
            <a:off x="618186" y="3090931"/>
            <a:ext cx="9504608" cy="978794"/>
          </a:xfrm>
          <a:prstGeom prst="flowChartTerminator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b="1" dirty="0">
                <a:solidFill>
                  <a:srgbClr val="002060"/>
                </a:solidFill>
              </a:rPr>
              <a:t>3-يبين المعنى الإجمالي لآيات</a:t>
            </a:r>
            <a:endParaRPr lang="en-US" sz="3600" b="1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4172755" cy="240834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772732" y="1017431"/>
            <a:ext cx="2678806" cy="8500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i="1" dirty="0">
                <a:solidFill>
                  <a:srgbClr val="002060"/>
                </a:solidFill>
              </a:rPr>
              <a:t>الهدف الثالث</a:t>
            </a:r>
            <a:endParaRPr lang="en-US" sz="4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83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3067199"/>
            <a:ext cx="1201598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7200" b="1" i="1" dirty="0">
                <a:solidFill>
                  <a:srgbClr val="002060"/>
                </a:solidFill>
              </a:rPr>
              <a:t>قال اللّه تعالى</a:t>
            </a:r>
          </a:p>
          <a:p>
            <a:pPr algn="r"/>
            <a:r>
              <a:rPr lang="ar-SA" sz="7200" b="1" i="1" dirty="0">
                <a:solidFill>
                  <a:srgbClr val="002060"/>
                </a:solidFill>
              </a:rPr>
              <a:t>: (وَالَّذِينَ آَمَنُوا وَعَمِلُوا الصَّالِحَاتِ سَنُدْخِلُهُمْ جَنَّاتٍ تَجْرِي مِنْ تَحْتِهَا الْأَنْهَارُ)</a:t>
            </a:r>
            <a:endParaRPr lang="en-US" sz="72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840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10" y="103031"/>
            <a:ext cx="12076090" cy="6754969"/>
          </a:xfrm>
          <a:prstGeom prst="rect">
            <a:avLst/>
          </a:prstGeom>
        </p:spPr>
      </p:pic>
      <p:sp>
        <p:nvSpPr>
          <p:cNvPr id="5" name="Curved Down Ribbon 4"/>
          <p:cNvSpPr/>
          <p:nvPr/>
        </p:nvSpPr>
        <p:spPr>
          <a:xfrm>
            <a:off x="9118242" y="103030"/>
            <a:ext cx="2962141" cy="1519707"/>
          </a:xfrm>
          <a:prstGeom prst="ellipseRibb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000" b="1" i="1" dirty="0"/>
              <a:t>وَالْعَصْر</a:t>
            </a:r>
            <a:r>
              <a:rPr lang="ar-SA" dirty="0"/>
              <a:t>ِ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074"/>
            <a:ext cx="2665927" cy="163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35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041746" cy="67485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768957" cy="2318197"/>
          </a:xfrm>
          <a:prstGeom prst="rect">
            <a:avLst/>
          </a:prstGeom>
        </p:spPr>
      </p:pic>
      <p:sp>
        <p:nvSpPr>
          <p:cNvPr id="7" name="Double Wave 6"/>
          <p:cNvSpPr/>
          <p:nvPr/>
        </p:nvSpPr>
        <p:spPr>
          <a:xfrm>
            <a:off x="3181082" y="1996225"/>
            <a:ext cx="7650051" cy="1622738"/>
          </a:xfrm>
          <a:prstGeom prst="double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r>
              <a:rPr lang="ar-SA" sz="2800" b="1" dirty="0"/>
              <a:t>هل يجوز </a:t>
            </a:r>
            <a:r>
              <a:rPr lang="ar-SA" sz="2800" b="1" dirty="0" err="1"/>
              <a:t>لل</a:t>
            </a:r>
            <a:r>
              <a:rPr lang="ar-AE" sz="2800" b="1" dirty="0"/>
              <a:t>إ</a:t>
            </a:r>
            <a:r>
              <a:rPr lang="ar-SA" sz="2800" b="1" dirty="0"/>
              <a:t>نسان القسم بالعصر؟أو القسم بالوقت؟ولماذا؟</a:t>
            </a:r>
            <a:endParaRPr lang="en-US" sz="28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55691"/>
          <a:stretch/>
        </p:blipFill>
        <p:spPr>
          <a:xfrm>
            <a:off x="257577" y="4108361"/>
            <a:ext cx="11784170" cy="2640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95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629623" cy="67356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04" y="1674254"/>
            <a:ext cx="11269014" cy="5061397"/>
          </a:xfrm>
          <a:prstGeom prst="rect">
            <a:avLst/>
          </a:prstGeom>
        </p:spPr>
      </p:pic>
      <p:sp>
        <p:nvSpPr>
          <p:cNvPr id="8" name="Isosceles Triangle 7"/>
          <p:cNvSpPr/>
          <p:nvPr/>
        </p:nvSpPr>
        <p:spPr>
          <a:xfrm>
            <a:off x="579549" y="2202287"/>
            <a:ext cx="3232597" cy="2228045"/>
          </a:xfrm>
          <a:prstGeom prst="triangle">
            <a:avLst>
              <a:gd name="adj" fmla="val 5397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chemeClr val="accent6">
                    <a:lumMod val="75000"/>
                  </a:schemeClr>
                </a:solidFill>
              </a:rPr>
              <a:t>أعمال صالحة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Isosceles Triangle 8"/>
          <p:cNvSpPr/>
          <p:nvPr/>
        </p:nvSpPr>
        <p:spPr>
          <a:xfrm>
            <a:off x="7714445" y="3683358"/>
            <a:ext cx="3258355" cy="2086376"/>
          </a:xfrm>
          <a:prstGeom prst="triangl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solidFill>
                  <a:srgbClr val="002060"/>
                </a:solidFill>
              </a:rPr>
              <a:t>أعمال سيئة 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11" name="Down Ribbon 10"/>
          <p:cNvSpPr/>
          <p:nvPr/>
        </p:nvSpPr>
        <p:spPr>
          <a:xfrm>
            <a:off x="3090930" y="206064"/>
            <a:ext cx="6478073" cy="1648495"/>
          </a:xfrm>
          <a:prstGeom prst="ribb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b="1" dirty="0">
                <a:solidFill>
                  <a:schemeClr val="accent6">
                    <a:lumMod val="50000"/>
                  </a:schemeClr>
                </a:solidFill>
              </a:rPr>
              <a:t>إِنَّ الْإِنْسَانَ لَفِي خُسْرٍ</a:t>
            </a:r>
            <a:endParaRPr lang="en-US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3120" y="4623516"/>
            <a:ext cx="1678880" cy="21549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46322"/>
            <a:ext cx="2200275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51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3595" y="141668"/>
            <a:ext cx="11912957" cy="6716331"/>
          </a:xfrm>
          <a:prstGeom prst="rect">
            <a:avLst/>
          </a:prstGeom>
        </p:spPr>
      </p:pic>
      <p:sp>
        <p:nvSpPr>
          <p:cNvPr id="7" name="Down Ribbon 6"/>
          <p:cNvSpPr/>
          <p:nvPr/>
        </p:nvSpPr>
        <p:spPr>
          <a:xfrm>
            <a:off x="0" y="141668"/>
            <a:ext cx="12192000" cy="1378039"/>
          </a:xfrm>
          <a:prstGeom prst="ribb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6">
                    <a:lumMod val="50000"/>
                  </a:schemeClr>
                </a:solidFill>
              </a:rPr>
              <a:t> إِلَّا الَّذِينَ آمَنُوا وَعَمِلُوا الصَّالِحَاتِ وَتَوَاصَوْا بِالْحَقِّ وَتَوَاصَوْا بِالصَّبْرِ (3)</a:t>
            </a:r>
            <a:endParaRPr 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5966" y="1778493"/>
            <a:ext cx="3123396" cy="26775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3662" y="2031372"/>
            <a:ext cx="3480313" cy="24247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191" y="4714875"/>
            <a:ext cx="3764991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66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31" y="141668"/>
            <a:ext cx="11874321" cy="6716332"/>
          </a:xfrm>
          <a:prstGeom prst="rect">
            <a:avLst/>
          </a:prstGeom>
        </p:spPr>
      </p:pic>
      <p:sp>
        <p:nvSpPr>
          <p:cNvPr id="5" name="Double Wave 4"/>
          <p:cNvSpPr/>
          <p:nvPr/>
        </p:nvSpPr>
        <p:spPr>
          <a:xfrm>
            <a:off x="2923504" y="940158"/>
            <a:ext cx="5834130" cy="4378817"/>
          </a:xfrm>
          <a:prstGeom prst="doubleWave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002060"/>
                </a:solidFill>
              </a:rPr>
              <a:t>ماذا لو كانت كل أعمال البشر سيئة؟</a:t>
            </a:r>
            <a:endParaRPr lang="en-US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0120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616"/>
            <a:ext cx="12192000" cy="67056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670" y="1940301"/>
            <a:ext cx="10315326" cy="46516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61" y="0"/>
            <a:ext cx="4707563" cy="208597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913624" y="-10308"/>
            <a:ext cx="3470521" cy="194030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</a:rPr>
              <a:t>هيا نقرأ</a:t>
            </a:r>
            <a:endParaRPr lang="en-US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23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304" y="0"/>
            <a:ext cx="118614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56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1990230" cy="66197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51646"/>
          <a:stretch/>
        </p:blipFill>
        <p:spPr>
          <a:xfrm>
            <a:off x="206062" y="141668"/>
            <a:ext cx="11784169" cy="64780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5761" y="3008110"/>
            <a:ext cx="4041998" cy="11766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3289" y="3149777"/>
            <a:ext cx="3590855" cy="11766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5761" y="5104318"/>
            <a:ext cx="3590855" cy="11827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10615" y="5104318"/>
            <a:ext cx="3593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4400" b="1" dirty="0">
                <a:solidFill>
                  <a:srgbClr val="00206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النار</a:t>
            </a:r>
            <a:endParaRPr lang="en-US" sz="4400" b="1" dirty="0">
              <a:solidFill>
                <a:srgbClr val="00206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528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18" y="115910"/>
            <a:ext cx="5111236" cy="6742091"/>
          </a:xfrm>
          <a:prstGeom prst="rect">
            <a:avLst/>
          </a:prstGeom>
        </p:spPr>
      </p:pic>
      <p:sp>
        <p:nvSpPr>
          <p:cNvPr id="5" name="Double Wave 4"/>
          <p:cNvSpPr/>
          <p:nvPr/>
        </p:nvSpPr>
        <p:spPr>
          <a:xfrm>
            <a:off x="5589430" y="115910"/>
            <a:ext cx="6387921" cy="2112136"/>
          </a:xfrm>
          <a:prstGeom prst="doubleWav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i="1" dirty="0">
                <a:solidFill>
                  <a:schemeClr val="accent1">
                    <a:lumMod val="50000"/>
                  </a:schemeClr>
                </a:solidFill>
              </a:rPr>
              <a:t>الخروج من الحصة</a:t>
            </a:r>
            <a:endParaRPr lang="en-US" sz="4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2725" y="2228046"/>
            <a:ext cx="5976737" cy="4629955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FE6B2FD3-3001-4C88-AF05-E45B4782FCAF}"/>
              </a:ext>
            </a:extLst>
          </p:cNvPr>
          <p:cNvSpPr txBox="1"/>
          <p:nvPr/>
        </p:nvSpPr>
        <p:spPr>
          <a:xfrm>
            <a:off x="3644147" y="3970850"/>
            <a:ext cx="43790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https://wordwall.net/play/9549/085/416</a:t>
            </a:r>
          </a:p>
        </p:txBody>
      </p:sp>
    </p:spTree>
    <p:extLst>
      <p:ext uri="{BB962C8B-B14F-4D97-AF65-F5344CB8AC3E}">
        <p14:creationId xmlns:p14="http://schemas.microsoft.com/office/powerpoint/2010/main" val="2427808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835685" cy="670989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558344" y="1712890"/>
            <a:ext cx="8087932" cy="417275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6600" b="1" i="1" dirty="0">
                <a:solidFill>
                  <a:schemeClr val="accent2">
                    <a:lumMod val="50000"/>
                  </a:schemeClr>
                </a:solidFill>
              </a:rPr>
              <a:t>ماذا تعلمت في حصة اليوم؟</a:t>
            </a:r>
            <a:endParaRPr lang="en-US" sz="66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506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188</Words>
  <Application>Microsoft Office PowerPoint</Application>
  <PresentationFormat>شاشة عريضة</PresentationFormat>
  <Paragraphs>59</Paragraphs>
  <Slides>25</Slides>
  <Notes>0</Notes>
  <HiddenSlides>0</HiddenSlides>
  <MMClips>2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Sakkal Majalla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amira sedqi    abdullah</cp:lastModifiedBy>
  <cp:revision>43</cp:revision>
  <dcterms:created xsi:type="dcterms:W3CDTF">2020-09-24T14:53:30Z</dcterms:created>
  <dcterms:modified xsi:type="dcterms:W3CDTF">2021-10-01T17:50:23Z</dcterms:modified>
</cp:coreProperties>
</file>