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4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5" r:id="rId3"/>
    <p:sldMasterId id="2147483698" r:id="rId4"/>
    <p:sldMasterId id="2147483715" r:id="rId5"/>
    <p:sldMasterId id="2147483727" r:id="rId6"/>
  </p:sldMasterIdLst>
  <p:notesMasterIdLst>
    <p:notesMasterId r:id="rId58"/>
  </p:notesMasterIdLst>
  <p:sldIdLst>
    <p:sldId id="300" r:id="rId7"/>
    <p:sldId id="301" r:id="rId8"/>
    <p:sldId id="295" r:id="rId9"/>
    <p:sldId id="285" r:id="rId10"/>
    <p:sldId id="3908" r:id="rId11"/>
    <p:sldId id="294" r:id="rId12"/>
    <p:sldId id="3924" r:id="rId13"/>
    <p:sldId id="3926" r:id="rId14"/>
    <p:sldId id="3927" r:id="rId15"/>
    <p:sldId id="3906" r:id="rId16"/>
    <p:sldId id="3915" r:id="rId17"/>
    <p:sldId id="3921" r:id="rId18"/>
    <p:sldId id="3919" r:id="rId19"/>
    <p:sldId id="3920" r:id="rId20"/>
    <p:sldId id="3917" r:id="rId21"/>
    <p:sldId id="3916" r:id="rId22"/>
    <p:sldId id="3918" r:id="rId23"/>
    <p:sldId id="3923" r:id="rId24"/>
    <p:sldId id="593" r:id="rId25"/>
    <p:sldId id="594" r:id="rId26"/>
    <p:sldId id="596" r:id="rId27"/>
    <p:sldId id="595" r:id="rId28"/>
    <p:sldId id="3909" r:id="rId29"/>
    <p:sldId id="591" r:id="rId30"/>
    <p:sldId id="299" r:id="rId31"/>
    <p:sldId id="600" r:id="rId32"/>
    <p:sldId id="597" r:id="rId33"/>
    <p:sldId id="599" r:id="rId34"/>
    <p:sldId id="598" r:id="rId35"/>
    <p:sldId id="3911" r:id="rId36"/>
    <p:sldId id="3902" r:id="rId37"/>
    <p:sldId id="278" r:id="rId38"/>
    <p:sldId id="3903" r:id="rId39"/>
    <p:sldId id="298" r:id="rId40"/>
    <p:sldId id="601" r:id="rId41"/>
    <p:sldId id="602" r:id="rId42"/>
    <p:sldId id="3910" r:id="rId43"/>
    <p:sldId id="290" r:id="rId44"/>
    <p:sldId id="259" r:id="rId45"/>
    <p:sldId id="260" r:id="rId46"/>
    <p:sldId id="261" r:id="rId47"/>
    <p:sldId id="262" r:id="rId48"/>
    <p:sldId id="263" r:id="rId49"/>
    <p:sldId id="264" r:id="rId50"/>
    <p:sldId id="265" r:id="rId51"/>
    <p:sldId id="266" r:id="rId52"/>
    <p:sldId id="267" r:id="rId53"/>
    <p:sldId id="296" r:id="rId54"/>
    <p:sldId id="603" r:id="rId55"/>
    <p:sldId id="3905" r:id="rId56"/>
    <p:sldId id="3907" r:id="rId5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مل الرئيسي" initials="امل" lastIdx="1" clrIdx="0">
    <p:extLst>
      <p:ext uri="{19B8F6BF-5375-455C-9EA6-DF929625EA0E}">
        <p15:presenceInfo xmlns:p15="http://schemas.microsoft.com/office/powerpoint/2012/main" userId="S::Amal278478@moe.ae::8d9eea4f-d55d-4775-9b49-538466a42d6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63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slide" Target="slides/slide50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commentAuthors" Target="commentAuthors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slide" Target="slides/slide5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C7676F-1FB3-4091-8230-7C00723C53C6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E715C-D7FB-42CD-B4A4-2F1D031D69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10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6 Segments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49B328-75EF-4903-B932-E7F60FD8E0DE}" type="slidenum">
              <a:rPr lang="en-GB" smtClean="0">
                <a:solidFill>
                  <a:prstClr val="black"/>
                </a:solidFill>
              </a:rPr>
              <a:pPr/>
              <a:t>51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06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918FD3C-5199-44FE-BA41-CF9AAC55A8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CF505B8-4D3E-4C31-AE9F-703D9D7E37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B124CEC-8D29-452D-A02E-09D5D6F39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EA05D2F-1404-4418-991F-CB2D4EF82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580E51-E44F-401B-A955-7635D2EBC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98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5FA5E8-A804-4F7D-907E-310DB076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657B7CC-50B8-4552-BF69-14FBB6C447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7FC67B-22F8-4E95-A3B8-1FDCBD27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6EBD42-D448-406E-B314-24E69F20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F71DDCC-89E4-4D17-8452-96AE65186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522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14F8290-A41D-4264-9133-0D1A2EE33D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FABF434-117F-4FEF-87A3-FF35DF9A32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1755805-797A-4D57-9EEF-46AA0F172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6A76BE-7E83-478A-B9B3-15741247D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C8366ED-8D41-447D-B559-A493C0C47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765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8826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88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8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54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9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13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73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86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9A585-E6A1-4A96-9C39-59790DF19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AA5944-BF33-4998-BBBB-27F6DC6B5E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FF19D1-4909-4B08-B314-FD21114E8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2BC972-5EA0-4784-8F03-95EA6AA71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3599D7F-81E4-4150-86FA-F4A068D5C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401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297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3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918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531033" y="1842433"/>
            <a:ext cx="71296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093200" y="474200"/>
            <a:ext cx="8005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139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reeform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" name="Freeform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Freeform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Freeform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Freeform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Freeform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49" name="Freeform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reeform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59" name="Freeform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60" name="Freeform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61" name="Group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reeform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oup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reeform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87" name="Group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3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reeform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9" name="Group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reeform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reeform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15" name="Freeform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16" name="Freeform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prstClr val="white"/>
              </a:solidFill>
            </a:endParaRPr>
          </a:p>
        </p:txBody>
      </p:sp>
      <p:grpSp>
        <p:nvGrpSpPr>
          <p:cNvPr id="117" name="Group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reeform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46" name="Group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reeform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1" name="Group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2900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4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anchor="b">
            <a:normAutofit/>
          </a:bodyPr>
          <a:lstStyle>
            <a:lvl1pPr algn="l">
              <a:defRPr sz="5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519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5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4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7" name="Freeform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9" name="Group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Freeform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5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2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3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1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2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0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1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2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3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4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5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6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7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8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9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0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1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2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3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4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5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6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7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8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9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0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1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2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93" name="Group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reeform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5" name="Freeform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6" name="Freeform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7" name="Freeform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8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9" name="Freeform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0" name="Freeform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1" name="Freeform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2" name="Freeform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3" name="Freeform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4" name="Freeform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5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6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7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8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9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0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1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2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3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4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5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6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7" name="Freeform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8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9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0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1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2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3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4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5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6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7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8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9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0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1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2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3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4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5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6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7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8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9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0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1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2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3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4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5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6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7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8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9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0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1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2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3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4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5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6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7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8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9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0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1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2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3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4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5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6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7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8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9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0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1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2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3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4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5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6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77" name="Group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reeform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9" name="Freeform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0" name="Freeform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1" name="Freeform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2" name="Freeform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3" name="Freeform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4" name="Freeform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5" name="Freeform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6" name="Freeform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7" name="Freeform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8" name="Freeform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9" name="Freeform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0" name="Freeform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1" name="Freeform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2" name="Freeform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3" name="Freeform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4" name="Freeform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5" name="Freeform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6" name="Freeform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7" name="Freeform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8" name="Freeform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9" name="Freeform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0" name="Freeform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1" name="Freeform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2" name="Freeform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3" name="Freeform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4" name="Freeform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5" name="Freeform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6" name="Freeform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7" name="Freeform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8" name="Freeform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09" name="Freeform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0" name="Freeform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1" name="Freeform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2" name="Freeform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3" name="Freeform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4" name="Freeform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5" name="Freeform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6" name="Freeform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7" name="Freeform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8" name="Freeform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9" name="Freeform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0" name="Freeform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1" name="Freeform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2" name="Freeform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3" name="Freeform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4" name="Freeform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5" name="Freeform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6" name="Freeform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7" name="Freeform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8" name="Freeform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9" name="Freeform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0" name="Freeform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1" name="Freeform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2" name="Freeform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3" name="Freeform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4" name="Freeform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5" name="Freeform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6" name="Freeform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7" name="Freeform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8" name="Freeform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9" name="Freeform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0" name="Freeform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1" name="Freeform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2" name="Freeform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3" name="Freeform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4" name="Freeform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5" name="Freeform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6" name="Freeform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7" name="Freeform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8" name="Freeform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9" name="Freeform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0" name="Freeform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1" name="Freeform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2" name="Freeform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3" name="Freeform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4" name="Freeform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5" name="Freeform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6" name="Freeform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7" name="Freeform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8" name="Freeform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9" name="Freeform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0" name="Group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reeform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2" name="Freeform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3" name="Freeform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4" name="Freeform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5" name="Freeform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6" name="Freeform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7" name="Freeform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8" name="Freeform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69" name="Freeform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0" name="Freeform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1" name="Freeform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2" name="Freeform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3" name="Freeform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4" name="Freeform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5" name="Freeform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6" name="Freeform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7" name="Freeform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/>
                </a:solidFill>
              </a:endParaRPr>
            </a:p>
          </p:txBody>
        </p:sp>
        <p:sp>
          <p:nvSpPr>
            <p:cNvPr id="278" name="Freeform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79" name="Freeform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0" name="Freeform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1" name="Freeform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2" name="Freeform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3" name="Freeform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4" name="Freeform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5" name="Freeform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srgbClr val="9EE0F8">
                    <a:lumMod val="75000"/>
                  </a:srgbClr>
                </a:solidFill>
              </a:endParaRPr>
            </a:p>
          </p:txBody>
        </p:sp>
        <p:sp>
          <p:nvSpPr>
            <p:cNvPr id="286" name="Freeform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7" name="Freeform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8" name="Freeform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89" name="Group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reeform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2" name="Freeform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3" name="Freeform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4" name="Freeform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5" name="Freeform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6" name="Freeform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7" name="Freeform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8" name="Freeform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9" name="Freeform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0" name="Freeform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1" name="Freeform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2" name="Freeform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3" name="Freeform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4" name="Freeform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5" name="Freeform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6" name="Freeform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7" name="Freeform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8" name="Freeform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9" name="Freeform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310" name="Freeform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311" name="Group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reeform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3" name="Freeform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4" name="Freeform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5" name="Freeform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6" name="Freeform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7" name="Freeform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8" name="Freeform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9" name="Freeform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0" name="Freeform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1" name="Freeform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2" name="Freeform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3" name="Freeform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4" name="Freeform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5" name="Freeform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6" name="Freeform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7" name="Freeform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8" name="Freeform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9" name="Freeform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0" name="Freeform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1" name="Freeform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2" name="Freeform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3" name="Freeform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4" name="Freeform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5" name="Freeform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6" name="Freeform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7" name="Freeform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8" name="Freeform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9" name="Freeform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0" name="Freeform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1" name="Freeform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2" name="Freeform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3" name="Freeform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4" name="Freeform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5" name="Freeform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6" name="Freeform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47" name="Freeform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8" name="Group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oup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reeform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6" name="Freeform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7" name="Freeform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8" name="Freeform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9" name="Freeform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0" name="Freeform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1" name="Freeform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2" name="Freeform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3" name="Freeform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4" name="Freeform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5" name="Freeform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6" name="Freeform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7" name="Freeform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8" name="Freeform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89" name="Freeform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0" name="Freeform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1" name="Freeform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2" name="Freeform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3" name="Freeform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4" name="Freeform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5" name="Freeform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6" name="Freeform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7" name="Freeform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8" name="Freeform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99" name="Freeform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0" name="Freeform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1" name="Freeform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2" name="Freeform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3" name="Freeform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4" name="Freeform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5" name="Freeform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6" name="Freeform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7" name="Freeform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8" name="Freeform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09" name="Freeform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0" name="Freeform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1" name="Freeform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2" name="Freeform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3" name="Freeform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4" name="Freeform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5" name="Freeform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6" name="Freeform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7" name="Freeform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8" name="Freeform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19" name="Freeform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0" name="Freeform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421" name="Freeform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0" name="Group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reeform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7" name="Freeform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8" name="Freeform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9" name="Freeform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0" name="Freeform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1" name="Freeform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2" name="Freeform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3" name="Freeform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74" name="Freeform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1" name="Group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reeform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0" name="Freeform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1" name="Freeform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2" name="Freeform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3" name="Freeform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4" name="Freeform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65" name="Freeform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52" name="Group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reeform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4" name="Freeform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5" name="Freeform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6" name="Freeform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7" name="Freeform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  <p:sp>
            <p:nvSpPr>
              <p:cNvPr id="358" name="Freeform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>
                  <a:solidFill>
                    <a:prstClr val="black"/>
                  </a:solidFill>
                </a:endParaRPr>
              </a:p>
            </p:txBody>
          </p:sp>
        </p:grpSp>
      </p:grpSp>
      <p:grpSp>
        <p:nvGrpSpPr>
          <p:cNvPr id="422" name="Group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1" name="Group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3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4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5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6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7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8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39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40" name="Group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4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anchor="ctr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695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F7579E-7F62-4390-8C9C-DC45F2AE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06A517D-1F3C-4CF7-B9CD-81BEA08AA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CFA7042-0A8E-46D1-877D-6DD0DE05B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C4D2AF9-24C4-4E93-8A51-C70B47E25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9E1FF30-C5D7-4F8B-A0F7-000CE054B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5470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68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60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anchor="b">
            <a:normAutofit/>
          </a:bodyPr>
          <a:lstStyle>
            <a:lvl1pPr>
              <a:defRPr sz="34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511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893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83DDF-CA54-461A-A486-592D2374C532}" type="datetimeFigureOut">
              <a:rPr lang="en-US">
                <a:solidFill>
                  <a:prstClr val="black"/>
                </a:solidFill>
              </a:rPr>
              <a:pPr/>
              <a:t>10/26/2020</a:t>
            </a:fld>
            <a:endParaRPr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8D9AD5-F248-4919-864A-CFD76CC027D6}" type="slidenum">
              <a:rPr>
                <a:solidFill>
                  <a:prstClr val="black"/>
                </a:solidFill>
              </a:rPr>
              <a:pPr/>
              <a:t>‹#›</a:t>
            </a:fld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50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2531033" y="1842433"/>
            <a:ext cx="7129600" cy="37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Font typeface="Raleway SemiBold"/>
              <a:buChar char="●"/>
              <a:defRPr/>
            </a:lvl1pPr>
            <a:lvl2pPr marL="1219170" lvl="1" indent="-440256"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○"/>
              <a:defRPr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Font typeface="Nunito Light"/>
              <a:buChar char="■"/>
              <a:defRPr/>
            </a:lvl6pPr>
            <a:lvl7pPr marL="4267093" lvl="6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2093200" y="474200"/>
            <a:ext cx="8005600" cy="8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95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28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6198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8717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189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AF24A9-BAC9-458F-901E-179D0F0F1C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CB739D8-1F53-4B79-978E-2918E9C5B6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E970F37-A1DD-4F24-B38E-BB583B8F69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92B667-86EE-45B0-9975-82E0E0B8D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C874C21-AC17-4202-9D37-49D4C0EA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D9DD12B-141E-43B8-9596-4CCB4E96C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999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33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8822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08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6418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027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8865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618529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361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defTabSz="457200"/>
            <a:r>
              <a:rPr lang="en-US" sz="8000" dirty="0">
                <a:ln w="3175" cmpd="sng">
                  <a:noFill/>
                </a:ln>
                <a:solidFill>
                  <a:srgbClr val="353535"/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197748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10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B5375C-EA4E-418D-AC0E-18E806D55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980E0C6-48C6-4B76-9467-BB870F7EA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FDFF3B0-8747-4D6B-AB3F-29514037D7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C57C6529-254B-4E26-ABDF-7677ACC9A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66F222D5-07D9-4BB0-9CC2-216B6A424E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EF22E3F5-A171-46EA-8E06-BD2CEB92C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C8D45D8-2C0D-405E-88ED-748D81136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459C9DA-6274-4692-A437-D09FD0258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96567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0342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7038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1200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7102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9041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5795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4314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77430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8755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95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5BFCC63-7211-46A0-B3BC-94A25A0EC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7B527867-6F6F-4138-A1D8-9CB551E66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35376FA-D8A2-40B5-8045-EDC377A3C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C68EF34-5CA8-4584-9647-33EB7F8DE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112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96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505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478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1990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4783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548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0099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27078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00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214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F7283E0C-1AC1-4402-8771-1CF9CC507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8BAA664-0ACB-49D7-A9A8-4EAFE04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40F099C-B224-4AE3-9AD0-BC207C178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2791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804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2553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04549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41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8C7D75-FBE2-4E71-9051-686DF0B35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70B1E6B-366E-44E9-BE95-EA68308A2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1CE67BE-65D7-454F-A81E-F36DC711A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E08DC7D-A890-4456-B2D0-4FA17A10D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51268C8-90BE-4AF3-866D-A9EC91CE53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5157BFD-DFC3-47B2-80B5-BD324DE09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38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891C38F-9AD8-4C7F-8A04-2B08C05F4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B4268504-312C-4BF7-A3FD-48F8DE96C4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90BC9D73-43CC-4531-9D9B-896290BAA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973FD9-B568-4C80-81F8-7BAC6190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CE912D0-DA2C-4E0A-847D-51F5C67E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39B7831-9F3A-4BED-B9D2-FECDAD3C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17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51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slideLayout" Target="../slideLayouts/slideLayout4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DE0844C-F9E7-48D2-A443-FAD6B5A01C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E63076-FACF-4E4C-A64E-5E0FFF0427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04BF1A1-7E0A-432B-9FC3-803300820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28CBEA-391D-46D4-9999-5A96B9FEC44F}" type="datetimeFigureOut">
              <a:rPr lang="en-US" smtClean="0"/>
              <a:t>10/26/2020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E00EDE-D8EA-4903-A0A6-2F3B85D208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052712C-2345-4816-B31F-58BA5F169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C3C85E-7CAC-4BF9-B9C3-08AFB4BD0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99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44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8" name="Freeform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9" name="Freeform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>
              <a:solidFill>
                <a:prstClr val="black"/>
              </a:solidFill>
            </a:endParaRPr>
          </a:p>
        </p:txBody>
      </p:sp>
      <p:grpSp>
        <p:nvGrpSpPr>
          <p:cNvPr id="10" name="Group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reeform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2" name="Freeform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3" name="Freeform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4" name="Freeform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Freeform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Freeform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Freeform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Freeform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reeform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1" name="Freeform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2" name="Freeform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3" name="Freeform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4" name="Freeform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5" name="Freeform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26" name="Group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reeform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8" name="Freeform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29" name="Freeform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0" name="Freeform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1" name="Freeform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2" name="Freeform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3" name="Freeform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34" name="Group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8" name="Freeform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1" name="Freeform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2" name="Freeform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reeform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5" name="Freeform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6" name="Freeform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7" name="Freeform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8" name="Freeform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1" name="Freeform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52" name="Group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grpSp>
        <p:nvGrpSpPr>
          <p:cNvPr id="61" name="Group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reeform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3" name="Freeform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4" name="Freeform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5" name="Freeform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6" name="Freeform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7" name="Freeform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8" name="Freeform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69" name="Freeform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1063198" cy="193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E583DDF-CA54-461A-A486-592D2374C532}" type="datetimeFigureOut">
              <a:rPr lang="en-US" smtClean="0">
                <a:solidFill>
                  <a:prstClr val="black"/>
                </a:solidFill>
              </a:rPr>
              <a:pPr/>
              <a:t>10/26/2020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A8D9AD5-F248-4919-864A-CFD76CC027D6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6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457200"/>
              <a:t>10/26/2020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defTabSz="457200"/>
            <a:fld id="{D57F1E4F-1CFF-5643-939E-217C01CDF565}" type="slidenum">
              <a:rPr lang="en-US" dirty="0"/>
              <a:pPr defTabSz="45720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10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8EC75B-B8FD-4576-82FB-2B0E9222D70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26/10/2020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F540A-CEEE-4366-9C4A-708CB5F3566A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78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1F405C-3621-46D1-8561-2BE8F19B63E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10/26/2020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ABAAE-BA71-44E9-8148-B5AFB3183F5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12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gif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4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5.gif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image" Target="../media/image6.jpg"/><Relationship Id="rId10" Type="http://schemas.microsoft.com/office/2007/relationships/hdphoto" Target="../media/hdphoto2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google.ae/url?sa=i&amp;url=http://www.majdmag.com/see-the-window-in-a-dream.htm&amp;psig=AOvVaw0hnpsS7V9uDXqxwpwe2dDH&amp;ust=1589184889972000&amp;source=images&amp;cd=vfe&amp;ved=0CAIQjRxqFwoTCLCO7prtqOkCFQAAAAAdAAAAABAP" TargetMode="External"/><Relationship Id="rId1" Type="http://schemas.openxmlformats.org/officeDocument/2006/relationships/slideLayout" Target="../slideLayouts/slideLayout3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4a"/><Relationship Id="rId13" Type="http://schemas.openxmlformats.org/officeDocument/2006/relationships/image" Target="../media/image55.png"/><Relationship Id="rId3" Type="http://schemas.openxmlformats.org/officeDocument/2006/relationships/tags" Target="../tags/tag3.xml"/><Relationship Id="rId7" Type="http://schemas.microsoft.com/office/2007/relationships/media" Target="../media/media5.m4a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tags" Target="../tags/tag2.xml"/><Relationship Id="rId16" Type="http://schemas.openxmlformats.org/officeDocument/2006/relationships/image" Target="../media/image58.pn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53.png"/><Relationship Id="rId5" Type="http://schemas.openxmlformats.org/officeDocument/2006/relationships/tags" Target="../tags/tag5.xml"/><Relationship Id="rId15" Type="http://schemas.openxmlformats.org/officeDocument/2006/relationships/image" Target="../media/image57.png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4.xml"/><Relationship Id="rId9" Type="http://schemas.openxmlformats.org/officeDocument/2006/relationships/tags" Target="../tags/tag7.xml"/><Relationship Id="rId1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audio" Target="../media/audio3.wav"/><Relationship Id="rId18" Type="http://schemas.openxmlformats.org/officeDocument/2006/relationships/image" Target="../media/image63.png"/><Relationship Id="rId3" Type="http://schemas.openxmlformats.org/officeDocument/2006/relationships/tags" Target="../tags/tag8.xml"/><Relationship Id="rId21" Type="http://schemas.openxmlformats.org/officeDocument/2006/relationships/audio" Target="../media/audio2.wav"/><Relationship Id="rId7" Type="http://schemas.openxmlformats.org/officeDocument/2006/relationships/tags" Target="../tags/tag12.xml"/><Relationship Id="rId12" Type="http://schemas.openxmlformats.org/officeDocument/2006/relationships/audio" Target="../media/audio2.wav"/><Relationship Id="rId17" Type="http://schemas.openxmlformats.org/officeDocument/2006/relationships/image" Target="../media/image62.png"/><Relationship Id="rId2" Type="http://schemas.openxmlformats.org/officeDocument/2006/relationships/audio" Target="../media/media6.m4a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../media/media6.m4a"/><Relationship Id="rId6" Type="http://schemas.openxmlformats.org/officeDocument/2006/relationships/tags" Target="../tags/tag11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0.xml"/><Relationship Id="rId15" Type="http://schemas.openxmlformats.org/officeDocument/2006/relationships/image" Target="../media/image60.png"/><Relationship Id="rId10" Type="http://schemas.openxmlformats.org/officeDocument/2006/relationships/tags" Target="../tags/tag15.xml"/><Relationship Id="rId19" Type="http://schemas.openxmlformats.org/officeDocument/2006/relationships/image" Target="../media/image64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59.png"/><Relationship Id="rId22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21.xml"/><Relationship Id="rId13" Type="http://schemas.openxmlformats.org/officeDocument/2006/relationships/audio" Target="../media/audio2.wav"/><Relationship Id="rId18" Type="http://schemas.openxmlformats.org/officeDocument/2006/relationships/image" Target="../media/image63.png"/><Relationship Id="rId26" Type="http://schemas.openxmlformats.org/officeDocument/2006/relationships/audio" Target="../media/audio3.wav"/><Relationship Id="rId3" Type="http://schemas.openxmlformats.org/officeDocument/2006/relationships/tags" Target="../tags/tag16.xml"/><Relationship Id="rId7" Type="http://schemas.openxmlformats.org/officeDocument/2006/relationships/tags" Target="../tags/tag20.xml"/><Relationship Id="rId12" Type="http://schemas.openxmlformats.org/officeDocument/2006/relationships/audio" Target="../media/audio3.wav"/><Relationship Id="rId17" Type="http://schemas.openxmlformats.org/officeDocument/2006/relationships/image" Target="../media/image62.png"/><Relationship Id="rId2" Type="http://schemas.openxmlformats.org/officeDocument/2006/relationships/audio" Target="../media/media6.m4a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microsoft.com/office/2007/relationships/media" Target="../media/media6.m4a"/><Relationship Id="rId6" Type="http://schemas.openxmlformats.org/officeDocument/2006/relationships/tags" Target="../tags/tag1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8.xml"/><Relationship Id="rId15" Type="http://schemas.openxmlformats.org/officeDocument/2006/relationships/image" Target="../media/image60.png"/><Relationship Id="rId10" Type="http://schemas.openxmlformats.org/officeDocument/2006/relationships/tags" Target="../tags/tag23.xml"/><Relationship Id="rId19" Type="http://schemas.openxmlformats.org/officeDocument/2006/relationships/image" Target="../media/image64.png"/><Relationship Id="rId4" Type="http://schemas.openxmlformats.org/officeDocument/2006/relationships/tags" Target="../tags/tag17.xml"/><Relationship Id="rId9" Type="http://schemas.openxmlformats.org/officeDocument/2006/relationships/tags" Target="../tags/tag22.xml"/><Relationship Id="rId14" Type="http://schemas.openxmlformats.org/officeDocument/2006/relationships/image" Target="../media/image59.png"/><Relationship Id="rId27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66.png"/><Relationship Id="rId5" Type="http://schemas.openxmlformats.org/officeDocument/2006/relationships/image" Target="../media/image43.png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39.xml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" Target="slide42.xml"/><Relationship Id="rId13" Type="http://schemas.openxmlformats.org/officeDocument/2006/relationships/slide" Target="slide45.xml"/><Relationship Id="rId3" Type="http://schemas.openxmlformats.org/officeDocument/2006/relationships/image" Target="../media/image72.png"/><Relationship Id="rId7" Type="http://schemas.openxmlformats.org/officeDocument/2006/relationships/slide" Target="slide40.xml"/><Relationship Id="rId12" Type="http://schemas.openxmlformats.org/officeDocument/2006/relationships/slide" Target="slide47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11" Type="http://schemas.openxmlformats.org/officeDocument/2006/relationships/slide" Target="slide43.xml"/><Relationship Id="rId5" Type="http://schemas.openxmlformats.org/officeDocument/2006/relationships/image" Target="../media/image73.png"/><Relationship Id="rId10" Type="http://schemas.openxmlformats.org/officeDocument/2006/relationships/slide" Target="slide44.xml"/><Relationship Id="rId4" Type="http://schemas.microsoft.com/office/2007/relationships/hdphoto" Target="../media/hdphoto5.wdp"/><Relationship Id="rId9" Type="http://schemas.openxmlformats.org/officeDocument/2006/relationships/slide" Target="slide46.xml"/><Relationship Id="rId14" Type="http://schemas.openxmlformats.org/officeDocument/2006/relationships/slide" Target="slide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7.xml"/><Relationship Id="rId7" Type="http://schemas.openxmlformats.org/officeDocument/2006/relationships/slide" Target="slide39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microsoft.com/office/2007/relationships/hdphoto" Target="../media/hdphoto5.wdp"/><Relationship Id="rId5" Type="http://schemas.openxmlformats.org/officeDocument/2006/relationships/image" Target="../media/image72.png"/><Relationship Id="rId4" Type="http://schemas.openxmlformats.org/officeDocument/2006/relationships/image" Target="../media/image74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g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g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g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39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9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6.png"/><Relationship Id="rId7" Type="http://schemas.openxmlformats.org/officeDocument/2006/relationships/image" Target="../media/image18.gif"/><Relationship Id="rId2" Type="http://schemas.openxmlformats.org/officeDocument/2006/relationships/hyperlink" Target="https://www.google.ae/url?sa=i&amp;url=https://app.emaze.com/@AQRZZOTW&amp;psig=AOvVaw1ghu0ckYryiZXfdKlFPyBo&amp;ust=1588262179285000&amp;source=images&amp;cd=vfe&amp;ved=0CAIQjRxqFwoTCPCY6u__jekCFQAAAAAdAAAAABAL" TargetMode="External"/><Relationship Id="rId1" Type="http://schemas.openxmlformats.org/officeDocument/2006/relationships/slideLayout" Target="../slideLayouts/slideLayout53.xml"/><Relationship Id="rId6" Type="http://schemas.openxmlformats.org/officeDocument/2006/relationships/hyperlink" Target="https://www.google.ae/url?sa=i&amp;url=http://www.aghandoura.com/ALKYASS/SER2.htm&amp;psig=AOvVaw1ghu0ckYryiZXfdKlFPyBo&amp;ust=1588262179285000&amp;source=images&amp;cd=vfe&amp;ved=0CAIQjRxqFwoTCPCY6u__jekCFQAAAAAdAAAAABA2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www.google.ae/url?sa=i&amp;url=https://www.freeiconspng.com/img/47047&amp;psig=AOvVaw1ghu0ckYryiZXfdKlFPyBo&amp;ust=1588262179285000&amp;source=images&amp;cd=vfe&amp;ved=0CAIQjRxqFwoTCPCY6u__jekCFQAAAAAdAAAAABAa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5CA09A55-1B52-408D-BDB5-18BB2AFC43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59" y="1643133"/>
            <a:ext cx="7746709" cy="4352665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xmlns="" id="{0766A38A-C9E0-4853-B093-FE0C162FD4B2}"/>
              </a:ext>
            </a:extLst>
          </p:cNvPr>
          <p:cNvSpPr txBox="1"/>
          <p:nvPr/>
        </p:nvSpPr>
        <p:spPr>
          <a:xfrm>
            <a:off x="1429847" y="594832"/>
            <a:ext cx="56729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/>
            <a:r>
              <a:rPr lang="ar-AE" altLang="en-US" sz="6000" b="1" dirty="0">
                <a:ln>
                  <a:solidFill>
                    <a:sysClr val="windowText" lastClr="000000"/>
                  </a:solidFill>
                </a:ln>
                <a:solidFill>
                  <a:schemeClr val="accent4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أهلاً و سهلاً بالجميع</a:t>
            </a:r>
            <a:endParaRPr lang="en-US" sz="6000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96783D7-0CB6-42EE-8B8F-420948F2E463}"/>
              </a:ext>
            </a:extLst>
          </p:cNvPr>
          <p:cNvSpPr txBox="1"/>
          <p:nvPr/>
        </p:nvSpPr>
        <p:spPr>
          <a:xfrm>
            <a:off x="-1031992" y="1401295"/>
            <a:ext cx="701178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557213" rtl="1">
              <a:lnSpc>
                <a:spcPct val="150000"/>
              </a:lnSpc>
              <a:defRPr/>
            </a:pPr>
            <a:r>
              <a:rPr lang="ar-A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اليوم</a:t>
            </a:r>
            <a:r>
              <a:rPr lang="ar-AE" sz="40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ar-AE" sz="40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الاثنين</a:t>
            </a:r>
          </a:p>
          <a:p>
            <a:pPr algn="r" defTabSz="557213" rtl="1">
              <a:lnSpc>
                <a:spcPct val="150000"/>
              </a:lnSpc>
              <a:defRPr/>
            </a:pPr>
            <a:r>
              <a:rPr lang="ar-AE" sz="4000" b="1" dirty="0" smtClean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الموافق:</a:t>
            </a:r>
            <a:r>
              <a:rPr lang="ar-AE" sz="4000" b="1" dirty="0" smtClean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26-10-2020م </a:t>
            </a:r>
            <a:endParaRPr lang="ar-AE" sz="4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557213" rtl="1">
              <a:lnSpc>
                <a:spcPct val="150000"/>
              </a:lnSpc>
              <a:defRPr/>
            </a:pPr>
            <a:r>
              <a:rPr lang="ar-A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</a:t>
            </a:r>
            <a:r>
              <a:rPr lang="ar-AE" sz="40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الرائع:</a:t>
            </a:r>
            <a:r>
              <a:rPr lang="ar-AE" sz="40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الثالث الاساسي</a:t>
            </a:r>
            <a:endParaRPr lang="en-US" sz="4000" b="1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defTabSz="557213" rtl="1">
              <a:lnSpc>
                <a:spcPct val="150000"/>
              </a:lnSpc>
              <a:defRPr/>
            </a:pPr>
            <a:r>
              <a:rPr lang="ar-AE" sz="40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المادة:</a:t>
            </a:r>
            <a:r>
              <a:rPr lang="ar-AE" sz="4000" b="1" dirty="0">
                <a:solidFill>
                  <a:srgbClr val="F7DF9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التربية الأخلاقية </a:t>
            </a:r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568D5A36-4A58-4E27-9B81-1B59E38BDEE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pic>
        <p:nvPicPr>
          <p:cNvPr id="16" name="صورة 2">
            <a:extLst>
              <a:ext uri="{FF2B5EF4-FFF2-40B4-BE49-F238E27FC236}">
                <a16:creationId xmlns:a16="http://schemas.microsoft.com/office/drawing/2014/main" xmlns="" id="{74863BE7-EA88-4718-B1DA-7D5840223A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49" r="67856" b="27572"/>
          <a:stretch/>
        </p:blipFill>
        <p:spPr>
          <a:xfrm>
            <a:off x="8779677" y="862202"/>
            <a:ext cx="2649857" cy="280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888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7" name="Google Shape;930;p37">
            <a:extLst>
              <a:ext uri="{FF2B5EF4-FFF2-40B4-BE49-F238E27FC236}">
                <a16:creationId xmlns:a16="http://schemas.microsoft.com/office/drawing/2014/main" xmlns="" id="{0D6BCBD0-C9D6-448E-917E-8953F1BA8874}"/>
              </a:ext>
            </a:extLst>
          </p:cNvPr>
          <p:cNvGrpSpPr/>
          <p:nvPr/>
        </p:nvGrpSpPr>
        <p:grpSpPr>
          <a:xfrm rot="8343967" flipH="1">
            <a:off x="7063625" y="64238"/>
            <a:ext cx="1319851" cy="3071668"/>
            <a:chOff x="2728925" y="2453200"/>
            <a:chExt cx="289350" cy="673400"/>
          </a:xfrm>
        </p:grpSpPr>
        <p:sp>
          <p:nvSpPr>
            <p:cNvPr id="218" name="Google Shape;931;p37">
              <a:extLst>
                <a:ext uri="{FF2B5EF4-FFF2-40B4-BE49-F238E27FC236}">
                  <a16:creationId xmlns:a16="http://schemas.microsoft.com/office/drawing/2014/main" xmlns="" id="{9EB1CB55-BA57-4EE5-8910-C91B69242B4D}"/>
                </a:ext>
              </a:extLst>
            </p:cNvPr>
            <p:cNvSpPr/>
            <p:nvPr/>
          </p:nvSpPr>
          <p:spPr>
            <a:xfrm>
              <a:off x="2869875" y="2643975"/>
              <a:ext cx="57600" cy="90350"/>
            </a:xfrm>
            <a:custGeom>
              <a:avLst/>
              <a:gdLst/>
              <a:ahLst/>
              <a:cxnLst/>
              <a:rect l="l" t="t" r="r" b="b"/>
              <a:pathLst>
                <a:path w="2304" h="3614" extrusionOk="0">
                  <a:moveTo>
                    <a:pt x="18" y="1"/>
                  </a:moveTo>
                  <a:lnTo>
                    <a:pt x="0" y="10"/>
                  </a:lnTo>
                  <a:cubicBezTo>
                    <a:pt x="44" y="235"/>
                    <a:pt x="102" y="452"/>
                    <a:pt x="168" y="668"/>
                  </a:cubicBezTo>
                  <a:cubicBezTo>
                    <a:pt x="199" y="779"/>
                    <a:pt x="234" y="881"/>
                    <a:pt x="279" y="982"/>
                  </a:cubicBezTo>
                  <a:cubicBezTo>
                    <a:pt x="327" y="1088"/>
                    <a:pt x="376" y="1203"/>
                    <a:pt x="429" y="1318"/>
                  </a:cubicBezTo>
                  <a:lnTo>
                    <a:pt x="513" y="1495"/>
                  </a:lnTo>
                  <a:cubicBezTo>
                    <a:pt x="539" y="1557"/>
                    <a:pt x="570" y="1615"/>
                    <a:pt x="606" y="1672"/>
                  </a:cubicBezTo>
                  <a:cubicBezTo>
                    <a:pt x="672" y="1787"/>
                    <a:pt x="738" y="1906"/>
                    <a:pt x="814" y="2021"/>
                  </a:cubicBezTo>
                  <a:cubicBezTo>
                    <a:pt x="884" y="2136"/>
                    <a:pt x="964" y="2251"/>
                    <a:pt x="1039" y="2357"/>
                  </a:cubicBezTo>
                  <a:cubicBezTo>
                    <a:pt x="1119" y="2468"/>
                    <a:pt x="1203" y="2570"/>
                    <a:pt x="1278" y="2671"/>
                  </a:cubicBezTo>
                  <a:cubicBezTo>
                    <a:pt x="1353" y="2769"/>
                    <a:pt x="1437" y="2861"/>
                    <a:pt x="1521" y="2950"/>
                  </a:cubicBezTo>
                  <a:cubicBezTo>
                    <a:pt x="1601" y="3034"/>
                    <a:pt x="1680" y="3113"/>
                    <a:pt x="1751" y="3184"/>
                  </a:cubicBezTo>
                  <a:cubicBezTo>
                    <a:pt x="1826" y="3255"/>
                    <a:pt x="1901" y="3317"/>
                    <a:pt x="1963" y="3370"/>
                  </a:cubicBezTo>
                  <a:cubicBezTo>
                    <a:pt x="2021" y="3427"/>
                    <a:pt x="2082" y="3467"/>
                    <a:pt x="2131" y="3507"/>
                  </a:cubicBezTo>
                  <a:cubicBezTo>
                    <a:pt x="2180" y="3542"/>
                    <a:pt x="2220" y="3569"/>
                    <a:pt x="2246" y="3586"/>
                  </a:cubicBezTo>
                  <a:lnTo>
                    <a:pt x="2286" y="3613"/>
                  </a:lnTo>
                  <a:lnTo>
                    <a:pt x="2304" y="3595"/>
                  </a:lnTo>
                  <a:cubicBezTo>
                    <a:pt x="2304" y="3595"/>
                    <a:pt x="2255" y="3551"/>
                    <a:pt x="2175" y="3467"/>
                  </a:cubicBezTo>
                  <a:cubicBezTo>
                    <a:pt x="2136" y="3418"/>
                    <a:pt x="2087" y="3370"/>
                    <a:pt x="2034" y="3308"/>
                  </a:cubicBezTo>
                  <a:lnTo>
                    <a:pt x="1853" y="3100"/>
                  </a:lnTo>
                  <a:cubicBezTo>
                    <a:pt x="1786" y="3025"/>
                    <a:pt x="1720" y="2941"/>
                    <a:pt x="1649" y="2848"/>
                  </a:cubicBezTo>
                  <a:cubicBezTo>
                    <a:pt x="1578" y="2755"/>
                    <a:pt x="1499" y="2662"/>
                    <a:pt x="1428" y="2561"/>
                  </a:cubicBezTo>
                  <a:cubicBezTo>
                    <a:pt x="1357" y="2459"/>
                    <a:pt x="1287" y="2349"/>
                    <a:pt x="1207" y="2242"/>
                  </a:cubicBezTo>
                  <a:cubicBezTo>
                    <a:pt x="1127" y="2136"/>
                    <a:pt x="1061" y="2021"/>
                    <a:pt x="990" y="1906"/>
                  </a:cubicBezTo>
                  <a:lnTo>
                    <a:pt x="778" y="1570"/>
                  </a:lnTo>
                  <a:cubicBezTo>
                    <a:pt x="707" y="1455"/>
                    <a:pt x="654" y="1341"/>
                    <a:pt x="592" y="1230"/>
                  </a:cubicBezTo>
                  <a:cubicBezTo>
                    <a:pt x="535" y="1119"/>
                    <a:pt x="478" y="1013"/>
                    <a:pt x="424" y="912"/>
                  </a:cubicBezTo>
                  <a:cubicBezTo>
                    <a:pt x="371" y="814"/>
                    <a:pt x="327" y="717"/>
                    <a:pt x="287" y="6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9" name="Google Shape;932;p37">
              <a:extLst>
                <a:ext uri="{FF2B5EF4-FFF2-40B4-BE49-F238E27FC236}">
                  <a16:creationId xmlns:a16="http://schemas.microsoft.com/office/drawing/2014/main" xmlns="" id="{69C7600C-B29C-4CBF-B0BC-F1608EB52FC0}"/>
                </a:ext>
              </a:extLst>
            </p:cNvPr>
            <p:cNvSpPr/>
            <p:nvPr/>
          </p:nvSpPr>
          <p:spPr>
            <a:xfrm>
              <a:off x="2738875" y="2453200"/>
              <a:ext cx="166050" cy="616575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589" y="1"/>
                  </a:moveTo>
                  <a:lnTo>
                    <a:pt x="6429" y="262"/>
                  </a:lnTo>
                  <a:cubicBezTo>
                    <a:pt x="6372" y="346"/>
                    <a:pt x="6314" y="456"/>
                    <a:pt x="6244" y="584"/>
                  </a:cubicBezTo>
                  <a:cubicBezTo>
                    <a:pt x="6213" y="646"/>
                    <a:pt x="6173" y="717"/>
                    <a:pt x="6133" y="792"/>
                  </a:cubicBezTo>
                  <a:lnTo>
                    <a:pt x="6023" y="1031"/>
                  </a:lnTo>
                  <a:cubicBezTo>
                    <a:pt x="5934" y="1199"/>
                    <a:pt x="5863" y="1393"/>
                    <a:pt x="5775" y="1601"/>
                  </a:cubicBezTo>
                  <a:cubicBezTo>
                    <a:pt x="5731" y="1703"/>
                    <a:pt x="5691" y="1818"/>
                    <a:pt x="5656" y="1933"/>
                  </a:cubicBezTo>
                  <a:cubicBezTo>
                    <a:pt x="5616" y="2048"/>
                    <a:pt x="5567" y="2163"/>
                    <a:pt x="5536" y="2291"/>
                  </a:cubicBezTo>
                  <a:cubicBezTo>
                    <a:pt x="5368" y="2852"/>
                    <a:pt x="5244" y="3423"/>
                    <a:pt x="5165" y="4006"/>
                  </a:cubicBezTo>
                  <a:cubicBezTo>
                    <a:pt x="5081" y="4692"/>
                    <a:pt x="5046" y="5381"/>
                    <a:pt x="5059" y="6071"/>
                  </a:cubicBezTo>
                  <a:cubicBezTo>
                    <a:pt x="5059" y="6257"/>
                    <a:pt x="5076" y="6443"/>
                    <a:pt x="5085" y="6633"/>
                  </a:cubicBezTo>
                  <a:cubicBezTo>
                    <a:pt x="5094" y="6823"/>
                    <a:pt x="5107" y="7013"/>
                    <a:pt x="5130" y="7203"/>
                  </a:cubicBezTo>
                  <a:cubicBezTo>
                    <a:pt x="5152" y="7398"/>
                    <a:pt x="5165" y="7592"/>
                    <a:pt x="5191" y="7787"/>
                  </a:cubicBezTo>
                  <a:cubicBezTo>
                    <a:pt x="5218" y="7981"/>
                    <a:pt x="5253" y="8176"/>
                    <a:pt x="5284" y="8375"/>
                  </a:cubicBezTo>
                  <a:cubicBezTo>
                    <a:pt x="5337" y="8773"/>
                    <a:pt x="5435" y="9170"/>
                    <a:pt x="5514" y="9577"/>
                  </a:cubicBezTo>
                  <a:cubicBezTo>
                    <a:pt x="5607" y="9980"/>
                    <a:pt x="5718" y="10382"/>
                    <a:pt x="5819" y="10793"/>
                  </a:cubicBezTo>
                  <a:cubicBezTo>
                    <a:pt x="6049" y="11611"/>
                    <a:pt x="6217" y="12447"/>
                    <a:pt x="6319" y="13291"/>
                  </a:cubicBezTo>
                  <a:cubicBezTo>
                    <a:pt x="6416" y="14136"/>
                    <a:pt x="6438" y="14998"/>
                    <a:pt x="6332" y="15833"/>
                  </a:cubicBezTo>
                  <a:cubicBezTo>
                    <a:pt x="6235" y="16651"/>
                    <a:pt x="6018" y="17447"/>
                    <a:pt x="5687" y="18203"/>
                  </a:cubicBezTo>
                  <a:cubicBezTo>
                    <a:pt x="5368" y="18906"/>
                    <a:pt x="4970" y="19565"/>
                    <a:pt x="4493" y="20171"/>
                  </a:cubicBezTo>
                  <a:cubicBezTo>
                    <a:pt x="4064" y="20710"/>
                    <a:pt x="3604" y="21227"/>
                    <a:pt x="3109" y="21709"/>
                  </a:cubicBezTo>
                  <a:cubicBezTo>
                    <a:pt x="2654" y="22160"/>
                    <a:pt x="2220" y="22558"/>
                    <a:pt x="1840" y="22912"/>
                  </a:cubicBezTo>
                  <a:cubicBezTo>
                    <a:pt x="1455" y="23265"/>
                    <a:pt x="1119" y="23570"/>
                    <a:pt x="850" y="23827"/>
                  </a:cubicBezTo>
                  <a:cubicBezTo>
                    <a:pt x="576" y="24083"/>
                    <a:pt x="363" y="24291"/>
                    <a:pt x="222" y="24428"/>
                  </a:cubicBezTo>
                  <a:lnTo>
                    <a:pt x="1" y="24645"/>
                  </a:lnTo>
                  <a:lnTo>
                    <a:pt x="14" y="24663"/>
                  </a:lnTo>
                  <a:lnTo>
                    <a:pt x="240" y="24455"/>
                  </a:lnTo>
                  <a:cubicBezTo>
                    <a:pt x="386" y="24313"/>
                    <a:pt x="607" y="24123"/>
                    <a:pt x="885" y="23871"/>
                  </a:cubicBezTo>
                  <a:cubicBezTo>
                    <a:pt x="1164" y="23619"/>
                    <a:pt x="1504" y="23323"/>
                    <a:pt x="1898" y="22978"/>
                  </a:cubicBezTo>
                  <a:cubicBezTo>
                    <a:pt x="2291" y="22638"/>
                    <a:pt x="2733" y="22249"/>
                    <a:pt x="3197" y="21798"/>
                  </a:cubicBezTo>
                  <a:cubicBezTo>
                    <a:pt x="3701" y="21320"/>
                    <a:pt x="4175" y="20807"/>
                    <a:pt x="4612" y="20268"/>
                  </a:cubicBezTo>
                  <a:cubicBezTo>
                    <a:pt x="5112" y="19662"/>
                    <a:pt x="5527" y="18990"/>
                    <a:pt x="5855" y="18278"/>
                  </a:cubicBezTo>
                  <a:cubicBezTo>
                    <a:pt x="6195" y="17509"/>
                    <a:pt x="6425" y="16691"/>
                    <a:pt x="6527" y="15855"/>
                  </a:cubicBezTo>
                  <a:cubicBezTo>
                    <a:pt x="6642" y="15002"/>
                    <a:pt x="6619" y="14127"/>
                    <a:pt x="6527" y="13265"/>
                  </a:cubicBezTo>
                  <a:cubicBezTo>
                    <a:pt x="6478" y="12836"/>
                    <a:pt x="6403" y="12407"/>
                    <a:pt x="6314" y="11987"/>
                  </a:cubicBezTo>
                  <a:lnTo>
                    <a:pt x="6173" y="11355"/>
                  </a:lnTo>
                  <a:lnTo>
                    <a:pt x="6009" y="10740"/>
                  </a:lnTo>
                  <a:cubicBezTo>
                    <a:pt x="5956" y="10537"/>
                    <a:pt x="5899" y="10333"/>
                    <a:pt x="5850" y="10134"/>
                  </a:cubicBezTo>
                  <a:cubicBezTo>
                    <a:pt x="5797" y="9931"/>
                    <a:pt x="5740" y="9736"/>
                    <a:pt x="5695" y="9533"/>
                  </a:cubicBezTo>
                  <a:cubicBezTo>
                    <a:pt x="5616" y="9135"/>
                    <a:pt x="5514" y="8742"/>
                    <a:pt x="5461" y="8348"/>
                  </a:cubicBezTo>
                  <a:cubicBezTo>
                    <a:pt x="5430" y="8149"/>
                    <a:pt x="5386" y="7959"/>
                    <a:pt x="5364" y="7764"/>
                  </a:cubicBezTo>
                  <a:cubicBezTo>
                    <a:pt x="5346" y="7570"/>
                    <a:pt x="5324" y="7380"/>
                    <a:pt x="5298" y="7190"/>
                  </a:cubicBezTo>
                  <a:cubicBezTo>
                    <a:pt x="5271" y="7000"/>
                    <a:pt x="5258" y="6810"/>
                    <a:pt x="5244" y="6624"/>
                  </a:cubicBezTo>
                  <a:cubicBezTo>
                    <a:pt x="5236" y="6438"/>
                    <a:pt x="5214" y="6252"/>
                    <a:pt x="5209" y="6071"/>
                  </a:cubicBezTo>
                  <a:cubicBezTo>
                    <a:pt x="5187" y="5386"/>
                    <a:pt x="5209" y="4705"/>
                    <a:pt x="5284" y="4024"/>
                  </a:cubicBezTo>
                  <a:cubicBezTo>
                    <a:pt x="5333" y="3710"/>
                    <a:pt x="5368" y="3405"/>
                    <a:pt x="5430" y="3122"/>
                  </a:cubicBezTo>
                  <a:cubicBezTo>
                    <a:pt x="5461" y="2981"/>
                    <a:pt x="5483" y="2844"/>
                    <a:pt x="5519" y="2711"/>
                  </a:cubicBezTo>
                  <a:cubicBezTo>
                    <a:pt x="5554" y="2578"/>
                    <a:pt x="5589" y="2450"/>
                    <a:pt x="5616" y="2322"/>
                  </a:cubicBezTo>
                  <a:cubicBezTo>
                    <a:pt x="5647" y="2194"/>
                    <a:pt x="5691" y="2079"/>
                    <a:pt x="5726" y="1964"/>
                  </a:cubicBezTo>
                  <a:cubicBezTo>
                    <a:pt x="5766" y="1849"/>
                    <a:pt x="5797" y="1734"/>
                    <a:pt x="5837" y="1632"/>
                  </a:cubicBezTo>
                  <a:cubicBezTo>
                    <a:pt x="5921" y="1424"/>
                    <a:pt x="5987" y="1225"/>
                    <a:pt x="6067" y="1057"/>
                  </a:cubicBezTo>
                  <a:cubicBezTo>
                    <a:pt x="6111" y="973"/>
                    <a:pt x="6142" y="894"/>
                    <a:pt x="6177" y="819"/>
                  </a:cubicBezTo>
                  <a:cubicBezTo>
                    <a:pt x="6213" y="744"/>
                    <a:pt x="6248" y="673"/>
                    <a:pt x="6283" y="611"/>
                  </a:cubicBezTo>
                  <a:cubicBezTo>
                    <a:pt x="6345" y="478"/>
                    <a:pt x="6403" y="368"/>
                    <a:pt x="6451" y="284"/>
                  </a:cubicBezTo>
                  <a:lnTo>
                    <a:pt x="6606" y="14"/>
                  </a:lnTo>
                  <a:lnTo>
                    <a:pt x="6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0" name="Google Shape;933;p37">
              <a:extLst>
                <a:ext uri="{FF2B5EF4-FFF2-40B4-BE49-F238E27FC236}">
                  <a16:creationId xmlns:a16="http://schemas.microsoft.com/office/drawing/2014/main" xmlns="" id="{999778DA-5594-47B9-9405-A4D126CA8A9D}"/>
                </a:ext>
              </a:extLst>
            </p:cNvPr>
            <p:cNvSpPr/>
            <p:nvPr/>
          </p:nvSpPr>
          <p:spPr>
            <a:xfrm>
              <a:off x="2895075" y="2843375"/>
              <a:ext cx="25775" cy="195225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128" y="1"/>
                  </a:moveTo>
                  <a:cubicBezTo>
                    <a:pt x="128" y="1"/>
                    <a:pt x="115" y="125"/>
                    <a:pt x="97" y="341"/>
                  </a:cubicBezTo>
                  <a:cubicBezTo>
                    <a:pt x="89" y="447"/>
                    <a:pt x="75" y="580"/>
                    <a:pt x="66" y="730"/>
                  </a:cubicBezTo>
                  <a:cubicBezTo>
                    <a:pt x="53" y="881"/>
                    <a:pt x="35" y="1053"/>
                    <a:pt x="31" y="1239"/>
                  </a:cubicBezTo>
                  <a:cubicBezTo>
                    <a:pt x="22" y="1424"/>
                    <a:pt x="18" y="1623"/>
                    <a:pt x="9" y="1840"/>
                  </a:cubicBezTo>
                  <a:cubicBezTo>
                    <a:pt x="5" y="1951"/>
                    <a:pt x="0" y="2061"/>
                    <a:pt x="0" y="2172"/>
                  </a:cubicBezTo>
                  <a:lnTo>
                    <a:pt x="0" y="2512"/>
                  </a:lnTo>
                  <a:cubicBezTo>
                    <a:pt x="5" y="2746"/>
                    <a:pt x="0" y="2990"/>
                    <a:pt x="13" y="3233"/>
                  </a:cubicBezTo>
                  <a:cubicBezTo>
                    <a:pt x="27" y="3476"/>
                    <a:pt x="27" y="3728"/>
                    <a:pt x="53" y="3975"/>
                  </a:cubicBezTo>
                  <a:cubicBezTo>
                    <a:pt x="80" y="4223"/>
                    <a:pt x="93" y="4471"/>
                    <a:pt x="124" y="4714"/>
                  </a:cubicBezTo>
                  <a:cubicBezTo>
                    <a:pt x="159" y="4957"/>
                    <a:pt x="186" y="5196"/>
                    <a:pt x="230" y="5426"/>
                  </a:cubicBezTo>
                  <a:cubicBezTo>
                    <a:pt x="248" y="5545"/>
                    <a:pt x="265" y="5656"/>
                    <a:pt x="287" y="5766"/>
                  </a:cubicBezTo>
                  <a:cubicBezTo>
                    <a:pt x="314" y="5877"/>
                    <a:pt x="341" y="5983"/>
                    <a:pt x="363" y="6089"/>
                  </a:cubicBezTo>
                  <a:cubicBezTo>
                    <a:pt x="407" y="6297"/>
                    <a:pt x="455" y="6496"/>
                    <a:pt x="517" y="6672"/>
                  </a:cubicBezTo>
                  <a:cubicBezTo>
                    <a:pt x="579" y="6849"/>
                    <a:pt x="628" y="7013"/>
                    <a:pt x="690" y="7154"/>
                  </a:cubicBezTo>
                  <a:cubicBezTo>
                    <a:pt x="716" y="7225"/>
                    <a:pt x="743" y="7287"/>
                    <a:pt x="769" y="7349"/>
                  </a:cubicBezTo>
                  <a:cubicBezTo>
                    <a:pt x="800" y="7411"/>
                    <a:pt x="822" y="7468"/>
                    <a:pt x="849" y="7517"/>
                  </a:cubicBezTo>
                  <a:cubicBezTo>
                    <a:pt x="884" y="7592"/>
                    <a:pt x="929" y="7663"/>
                    <a:pt x="977" y="7738"/>
                  </a:cubicBezTo>
                  <a:cubicBezTo>
                    <a:pt x="1013" y="7787"/>
                    <a:pt x="1030" y="7809"/>
                    <a:pt x="1030" y="7809"/>
                  </a:cubicBezTo>
                  <a:cubicBezTo>
                    <a:pt x="1030" y="7809"/>
                    <a:pt x="1008" y="7773"/>
                    <a:pt x="986" y="7720"/>
                  </a:cubicBezTo>
                  <a:cubicBezTo>
                    <a:pt x="959" y="7667"/>
                    <a:pt x="924" y="7592"/>
                    <a:pt x="884" y="7490"/>
                  </a:cubicBezTo>
                  <a:cubicBezTo>
                    <a:pt x="862" y="7442"/>
                    <a:pt x="845" y="7384"/>
                    <a:pt x="822" y="7322"/>
                  </a:cubicBezTo>
                  <a:cubicBezTo>
                    <a:pt x="800" y="7265"/>
                    <a:pt x="783" y="7199"/>
                    <a:pt x="761" y="7123"/>
                  </a:cubicBezTo>
                  <a:cubicBezTo>
                    <a:pt x="716" y="6982"/>
                    <a:pt x="681" y="6814"/>
                    <a:pt x="632" y="6637"/>
                  </a:cubicBezTo>
                  <a:cubicBezTo>
                    <a:pt x="615" y="6544"/>
                    <a:pt x="593" y="6451"/>
                    <a:pt x="575" y="6354"/>
                  </a:cubicBezTo>
                  <a:cubicBezTo>
                    <a:pt x="557" y="6257"/>
                    <a:pt x="535" y="6155"/>
                    <a:pt x="517" y="6053"/>
                  </a:cubicBezTo>
                  <a:cubicBezTo>
                    <a:pt x="500" y="5947"/>
                    <a:pt x="478" y="5841"/>
                    <a:pt x="464" y="5731"/>
                  </a:cubicBezTo>
                  <a:cubicBezTo>
                    <a:pt x="447" y="5620"/>
                    <a:pt x="433" y="5510"/>
                    <a:pt x="416" y="5395"/>
                  </a:cubicBezTo>
                  <a:cubicBezTo>
                    <a:pt x="380" y="5165"/>
                    <a:pt x="363" y="4930"/>
                    <a:pt x="332" y="4687"/>
                  </a:cubicBezTo>
                  <a:cubicBezTo>
                    <a:pt x="305" y="4449"/>
                    <a:pt x="292" y="4201"/>
                    <a:pt x="270" y="3953"/>
                  </a:cubicBezTo>
                  <a:cubicBezTo>
                    <a:pt x="248" y="3710"/>
                    <a:pt x="239" y="3463"/>
                    <a:pt x="221" y="3219"/>
                  </a:cubicBezTo>
                  <a:cubicBezTo>
                    <a:pt x="203" y="2976"/>
                    <a:pt x="199" y="2738"/>
                    <a:pt x="190" y="2508"/>
                  </a:cubicBezTo>
                  <a:cubicBezTo>
                    <a:pt x="181" y="2273"/>
                    <a:pt x="173" y="2052"/>
                    <a:pt x="168" y="1840"/>
                  </a:cubicBezTo>
                  <a:cubicBezTo>
                    <a:pt x="164" y="1628"/>
                    <a:pt x="164" y="1424"/>
                    <a:pt x="155" y="1239"/>
                  </a:cubicBezTo>
                  <a:cubicBezTo>
                    <a:pt x="146" y="1053"/>
                    <a:pt x="146" y="885"/>
                    <a:pt x="146" y="735"/>
                  </a:cubicBezTo>
                  <a:cubicBezTo>
                    <a:pt x="142" y="580"/>
                    <a:pt x="137" y="452"/>
                    <a:pt x="137" y="341"/>
                  </a:cubicBezTo>
                  <a:cubicBezTo>
                    <a:pt x="133" y="125"/>
                    <a:pt x="128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1" name="Google Shape;934;p37">
              <a:extLst>
                <a:ext uri="{FF2B5EF4-FFF2-40B4-BE49-F238E27FC236}">
                  <a16:creationId xmlns:a16="http://schemas.microsoft.com/office/drawing/2014/main" xmlns="" id="{D9433929-9294-46D1-BE30-5DEAEE38D8A1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2" name="Google Shape;935;p37">
              <a:extLst>
                <a:ext uri="{FF2B5EF4-FFF2-40B4-BE49-F238E27FC236}">
                  <a16:creationId xmlns:a16="http://schemas.microsoft.com/office/drawing/2014/main" xmlns="" id="{BFE8CF6F-7FE7-462C-BD72-20CE6A3AC376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3" name="Google Shape;936;p37">
              <a:extLst>
                <a:ext uri="{FF2B5EF4-FFF2-40B4-BE49-F238E27FC236}">
                  <a16:creationId xmlns:a16="http://schemas.microsoft.com/office/drawing/2014/main" xmlns="" id="{29013C0B-616D-4BC4-AC88-36C9DD065162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4" name="Google Shape;937;p37">
              <a:extLst>
                <a:ext uri="{FF2B5EF4-FFF2-40B4-BE49-F238E27FC236}">
                  <a16:creationId xmlns:a16="http://schemas.microsoft.com/office/drawing/2014/main" xmlns="" id="{C6A6E9BA-E3AE-4EDA-9417-0F7CA3B8C9C5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5" name="Google Shape;938;p37">
              <a:extLst>
                <a:ext uri="{FF2B5EF4-FFF2-40B4-BE49-F238E27FC236}">
                  <a16:creationId xmlns:a16="http://schemas.microsoft.com/office/drawing/2014/main" xmlns="" id="{8DFE01A0-BD6C-455A-AC61-586EB27988C6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6" name="Google Shape;939;p37">
              <a:extLst>
                <a:ext uri="{FF2B5EF4-FFF2-40B4-BE49-F238E27FC236}">
                  <a16:creationId xmlns:a16="http://schemas.microsoft.com/office/drawing/2014/main" xmlns="" id="{78F3BB71-8459-4927-AC48-14010500D989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7" name="Google Shape;940;p37">
              <a:extLst>
                <a:ext uri="{FF2B5EF4-FFF2-40B4-BE49-F238E27FC236}">
                  <a16:creationId xmlns:a16="http://schemas.microsoft.com/office/drawing/2014/main" xmlns="" id="{78BB615A-A391-4DB2-8424-68D8E22A5643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8" name="Google Shape;941;p37">
              <a:extLst>
                <a:ext uri="{FF2B5EF4-FFF2-40B4-BE49-F238E27FC236}">
                  <a16:creationId xmlns:a16="http://schemas.microsoft.com/office/drawing/2014/main" xmlns="" id="{277F2622-8229-4CD9-AE2E-F55D742701F2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9" name="Google Shape;942;p37">
              <a:extLst>
                <a:ext uri="{FF2B5EF4-FFF2-40B4-BE49-F238E27FC236}">
                  <a16:creationId xmlns:a16="http://schemas.microsoft.com/office/drawing/2014/main" xmlns="" id="{3579ECEE-34CA-43C9-9F95-5EA53282BCE4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" name="Google Shape;943;p37">
              <a:extLst>
                <a:ext uri="{FF2B5EF4-FFF2-40B4-BE49-F238E27FC236}">
                  <a16:creationId xmlns:a16="http://schemas.microsoft.com/office/drawing/2014/main" xmlns="" id="{D7104A42-21C4-4494-AC7C-C4D95B45BB5B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" name="Google Shape;944;p37">
              <a:extLst>
                <a:ext uri="{FF2B5EF4-FFF2-40B4-BE49-F238E27FC236}">
                  <a16:creationId xmlns:a16="http://schemas.microsoft.com/office/drawing/2014/main" xmlns="" id="{A1102C3D-8173-490E-9025-4F776B043F30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" name="Google Shape;945;p37">
              <a:extLst>
                <a:ext uri="{FF2B5EF4-FFF2-40B4-BE49-F238E27FC236}">
                  <a16:creationId xmlns:a16="http://schemas.microsoft.com/office/drawing/2014/main" xmlns="" id="{BFD26FD4-3C02-41AB-83E2-CD97B29AE4A6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" name="Google Shape;946;p37">
              <a:extLst>
                <a:ext uri="{FF2B5EF4-FFF2-40B4-BE49-F238E27FC236}">
                  <a16:creationId xmlns:a16="http://schemas.microsoft.com/office/drawing/2014/main" xmlns="" id="{84A06905-9587-40F4-BBEF-5EA360A682E4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" name="Google Shape;947;p37">
              <a:extLst>
                <a:ext uri="{FF2B5EF4-FFF2-40B4-BE49-F238E27FC236}">
                  <a16:creationId xmlns:a16="http://schemas.microsoft.com/office/drawing/2014/main" xmlns="" id="{95BED585-8918-48F5-BB5C-B4AB1E32FAE8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" name="Google Shape;948;p37">
              <a:extLst>
                <a:ext uri="{FF2B5EF4-FFF2-40B4-BE49-F238E27FC236}">
                  <a16:creationId xmlns:a16="http://schemas.microsoft.com/office/drawing/2014/main" xmlns="" id="{4C837F1E-FE04-4525-B037-5C7137FA8213}"/>
                </a:ext>
              </a:extLst>
            </p:cNvPr>
            <p:cNvSpPr/>
            <p:nvPr/>
          </p:nvSpPr>
          <p:spPr>
            <a:xfrm>
              <a:off x="2908800" y="2963550"/>
              <a:ext cx="75150" cy="74975"/>
            </a:xfrm>
            <a:custGeom>
              <a:avLst/>
              <a:gdLst/>
              <a:ahLst/>
              <a:cxnLst/>
              <a:rect l="l" t="t" r="r" b="b"/>
              <a:pathLst>
                <a:path w="3006" h="2999" extrusionOk="0">
                  <a:moveTo>
                    <a:pt x="1800" y="1"/>
                  </a:moveTo>
                  <a:cubicBezTo>
                    <a:pt x="1757" y="1"/>
                    <a:pt x="1712" y="3"/>
                    <a:pt x="1666" y="9"/>
                  </a:cubicBezTo>
                  <a:cubicBezTo>
                    <a:pt x="0" y="645"/>
                    <a:pt x="446" y="2999"/>
                    <a:pt x="607" y="2999"/>
                  </a:cubicBezTo>
                  <a:cubicBezTo>
                    <a:pt x="610" y="2999"/>
                    <a:pt x="612" y="2998"/>
                    <a:pt x="614" y="2997"/>
                  </a:cubicBezTo>
                  <a:cubicBezTo>
                    <a:pt x="2957" y="2033"/>
                    <a:pt x="3005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" name="Google Shape;949;p37">
              <a:extLst>
                <a:ext uri="{FF2B5EF4-FFF2-40B4-BE49-F238E27FC236}">
                  <a16:creationId xmlns:a16="http://schemas.microsoft.com/office/drawing/2014/main" xmlns="" id="{DACA0FB7-935D-4BDB-8A32-7AB15B05AA37}"/>
                </a:ext>
              </a:extLst>
            </p:cNvPr>
            <p:cNvSpPr/>
            <p:nvPr/>
          </p:nvSpPr>
          <p:spPr>
            <a:xfrm>
              <a:off x="2931200" y="2990275"/>
              <a:ext cx="24350" cy="36725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974" y="376"/>
                  </a:moveTo>
                  <a:lnTo>
                    <a:pt x="1" y="1468"/>
                  </a:lnTo>
                  <a:lnTo>
                    <a:pt x="505" y="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" name="Google Shape;950;p37">
              <a:extLst>
                <a:ext uri="{FF2B5EF4-FFF2-40B4-BE49-F238E27FC236}">
                  <a16:creationId xmlns:a16="http://schemas.microsoft.com/office/drawing/2014/main" xmlns="" id="{37AFB8B0-3161-4D3E-9C88-711449890AFC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" name="Google Shape;951;p37">
              <a:extLst>
                <a:ext uri="{FF2B5EF4-FFF2-40B4-BE49-F238E27FC236}">
                  <a16:creationId xmlns:a16="http://schemas.microsoft.com/office/drawing/2014/main" xmlns="" id="{47A80A43-3349-40BB-B991-858104BCA27D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" name="Google Shape;952;p37">
              <a:extLst>
                <a:ext uri="{FF2B5EF4-FFF2-40B4-BE49-F238E27FC236}">
                  <a16:creationId xmlns:a16="http://schemas.microsoft.com/office/drawing/2014/main" xmlns="" id="{1A330692-995C-4E06-B5EB-124B3D512717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" name="Google Shape;953;p37">
              <a:extLst>
                <a:ext uri="{FF2B5EF4-FFF2-40B4-BE49-F238E27FC236}">
                  <a16:creationId xmlns:a16="http://schemas.microsoft.com/office/drawing/2014/main" xmlns="" id="{AB67B564-D519-4FB8-9BE7-9E0136FA42DF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" name="Google Shape;954;p37">
              <a:extLst>
                <a:ext uri="{FF2B5EF4-FFF2-40B4-BE49-F238E27FC236}">
                  <a16:creationId xmlns:a16="http://schemas.microsoft.com/office/drawing/2014/main" xmlns="" id="{4E9A0D1C-4786-43B1-9F60-9ACA5FDC17B5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" name="Google Shape;955;p37">
              <a:extLst>
                <a:ext uri="{FF2B5EF4-FFF2-40B4-BE49-F238E27FC236}">
                  <a16:creationId xmlns:a16="http://schemas.microsoft.com/office/drawing/2014/main" xmlns="" id="{1F3E7CF5-E34B-4D83-B33C-1419AF326F73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" name="Google Shape;956;p37">
              <a:extLst>
                <a:ext uri="{FF2B5EF4-FFF2-40B4-BE49-F238E27FC236}">
                  <a16:creationId xmlns:a16="http://schemas.microsoft.com/office/drawing/2014/main" xmlns="" id="{B98D2F58-7C97-43AF-85EA-B2CE583DEA2B}"/>
                </a:ext>
              </a:extLst>
            </p:cNvPr>
            <p:cNvSpPr/>
            <p:nvPr/>
          </p:nvSpPr>
          <p:spPr>
            <a:xfrm>
              <a:off x="2926000" y="3039525"/>
              <a:ext cx="77050" cy="53725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911" y="1"/>
                  </a:moveTo>
                  <a:cubicBezTo>
                    <a:pt x="394" y="1"/>
                    <a:pt x="0" y="120"/>
                    <a:pt x="28" y="184"/>
                  </a:cubicBezTo>
                  <a:cubicBezTo>
                    <a:pt x="596" y="1565"/>
                    <a:pt x="1534" y="2149"/>
                    <a:pt x="2209" y="2149"/>
                  </a:cubicBezTo>
                  <a:cubicBezTo>
                    <a:pt x="2720" y="2149"/>
                    <a:pt x="3081" y="1813"/>
                    <a:pt x="3016" y="1236"/>
                  </a:cubicBezTo>
                  <a:cubicBezTo>
                    <a:pt x="2637" y="243"/>
                    <a:pt x="1648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" name="Google Shape;957;p37">
              <a:extLst>
                <a:ext uri="{FF2B5EF4-FFF2-40B4-BE49-F238E27FC236}">
                  <a16:creationId xmlns:a16="http://schemas.microsoft.com/office/drawing/2014/main" xmlns="" id="{63FCFF06-1F83-4ABC-9F48-1140D709D150}"/>
                </a:ext>
              </a:extLst>
            </p:cNvPr>
            <p:cNvSpPr/>
            <p:nvPr/>
          </p:nvSpPr>
          <p:spPr>
            <a:xfrm>
              <a:off x="2938175" y="3051175"/>
              <a:ext cx="36600" cy="24350"/>
            </a:xfrm>
            <a:custGeom>
              <a:avLst/>
              <a:gdLst/>
              <a:ahLst/>
              <a:cxnLst/>
              <a:rect l="l" t="t" r="r" b="b"/>
              <a:pathLst>
                <a:path w="1464" h="974" fill="none" extrusionOk="0">
                  <a:moveTo>
                    <a:pt x="1088" y="973"/>
                  </a:moveTo>
                  <a:lnTo>
                    <a:pt x="0" y="1"/>
                  </a:lnTo>
                  <a:lnTo>
                    <a:pt x="1464" y="505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958;p37">
              <a:extLst>
                <a:ext uri="{FF2B5EF4-FFF2-40B4-BE49-F238E27FC236}">
                  <a16:creationId xmlns:a16="http://schemas.microsoft.com/office/drawing/2014/main" xmlns="" id="{2300AAD9-9B4D-4E8B-9D7C-5B6C56391F71}"/>
                </a:ext>
              </a:extLst>
            </p:cNvPr>
            <p:cNvSpPr/>
            <p:nvPr/>
          </p:nvSpPr>
          <p:spPr>
            <a:xfrm>
              <a:off x="2842050" y="2991850"/>
              <a:ext cx="77150" cy="53775"/>
            </a:xfrm>
            <a:custGeom>
              <a:avLst/>
              <a:gdLst/>
              <a:ahLst/>
              <a:cxnLst/>
              <a:rect l="l" t="t" r="r" b="b"/>
              <a:pathLst>
                <a:path w="3086" h="2151" extrusionOk="0">
                  <a:moveTo>
                    <a:pt x="874" y="0"/>
                  </a:moveTo>
                  <a:cubicBezTo>
                    <a:pt x="362" y="0"/>
                    <a:pt x="0" y="336"/>
                    <a:pt x="65" y="915"/>
                  </a:cubicBezTo>
                  <a:cubicBezTo>
                    <a:pt x="447" y="1907"/>
                    <a:pt x="1437" y="2150"/>
                    <a:pt x="2175" y="2150"/>
                  </a:cubicBezTo>
                  <a:cubicBezTo>
                    <a:pt x="2692" y="2150"/>
                    <a:pt x="3086" y="2031"/>
                    <a:pt x="3058" y="1967"/>
                  </a:cubicBezTo>
                  <a:cubicBezTo>
                    <a:pt x="2490" y="585"/>
                    <a:pt x="1550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959;p37">
              <a:extLst>
                <a:ext uri="{FF2B5EF4-FFF2-40B4-BE49-F238E27FC236}">
                  <a16:creationId xmlns:a16="http://schemas.microsoft.com/office/drawing/2014/main" xmlns="" id="{A8BFE22F-5E6A-4A17-95FA-5F9F049E051B}"/>
                </a:ext>
              </a:extLst>
            </p:cNvPr>
            <p:cNvSpPr/>
            <p:nvPr/>
          </p:nvSpPr>
          <p:spPr>
            <a:xfrm>
              <a:off x="2870300" y="3009625"/>
              <a:ext cx="36725" cy="24350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7" y="0"/>
                  </a:moveTo>
                  <a:lnTo>
                    <a:pt x="1469" y="973"/>
                  </a:lnTo>
                  <a:lnTo>
                    <a:pt x="1" y="469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960;p37">
              <a:extLst>
                <a:ext uri="{FF2B5EF4-FFF2-40B4-BE49-F238E27FC236}">
                  <a16:creationId xmlns:a16="http://schemas.microsoft.com/office/drawing/2014/main" xmlns="" id="{93387CBA-4808-4752-ABBE-16217288FDA3}"/>
                </a:ext>
              </a:extLst>
            </p:cNvPr>
            <p:cNvSpPr/>
            <p:nvPr/>
          </p:nvSpPr>
          <p:spPr>
            <a:xfrm>
              <a:off x="2904775" y="3046250"/>
              <a:ext cx="71250" cy="80350"/>
            </a:xfrm>
            <a:custGeom>
              <a:avLst/>
              <a:gdLst/>
              <a:ahLst/>
              <a:cxnLst/>
              <a:rect l="l" t="t" r="r" b="b"/>
              <a:pathLst>
                <a:path w="2850" h="3214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4"/>
                    <a:pt x="754" y="3213"/>
                    <a:pt x="1523" y="3213"/>
                  </a:cubicBezTo>
                  <a:cubicBezTo>
                    <a:pt x="1744" y="3213"/>
                    <a:pt x="1967" y="3104"/>
                    <a:pt x="2154" y="2868"/>
                  </a:cubicBezTo>
                  <a:cubicBezTo>
                    <a:pt x="2850" y="1305"/>
                    <a:pt x="1051" y="0"/>
                    <a:pt x="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961;p37">
              <a:extLst>
                <a:ext uri="{FF2B5EF4-FFF2-40B4-BE49-F238E27FC236}">
                  <a16:creationId xmlns:a16="http://schemas.microsoft.com/office/drawing/2014/main" xmlns="" id="{208D1E6D-9AFB-4213-AFE0-5D3F0A0AB564}"/>
                </a:ext>
              </a:extLst>
            </p:cNvPr>
            <p:cNvSpPr/>
            <p:nvPr/>
          </p:nvSpPr>
          <p:spPr>
            <a:xfrm>
              <a:off x="2927450" y="3059700"/>
              <a:ext cx="17050" cy="36500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1" y="1393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962;p37">
              <a:extLst>
                <a:ext uri="{FF2B5EF4-FFF2-40B4-BE49-F238E27FC236}">
                  <a16:creationId xmlns:a16="http://schemas.microsoft.com/office/drawing/2014/main" xmlns="" id="{171A5B68-7BB5-4D69-85A1-F522001DC7DE}"/>
                </a:ext>
              </a:extLst>
            </p:cNvPr>
            <p:cNvSpPr/>
            <p:nvPr/>
          </p:nvSpPr>
          <p:spPr>
            <a:xfrm>
              <a:off x="2869150" y="2958550"/>
              <a:ext cx="71275" cy="80350"/>
            </a:xfrm>
            <a:custGeom>
              <a:avLst/>
              <a:gdLst/>
              <a:ahLst/>
              <a:cxnLst/>
              <a:rect l="l" t="t" r="r" b="b"/>
              <a:pathLst>
                <a:path w="2851" h="3214" extrusionOk="0">
                  <a:moveTo>
                    <a:pt x="1328" y="1"/>
                  </a:moveTo>
                  <a:cubicBezTo>
                    <a:pt x="1107" y="1"/>
                    <a:pt x="884" y="110"/>
                    <a:pt x="697" y="346"/>
                  </a:cubicBezTo>
                  <a:cubicBezTo>
                    <a:pt x="1" y="1909"/>
                    <a:pt x="1800" y="3214"/>
                    <a:pt x="2042" y="3214"/>
                  </a:cubicBezTo>
                  <a:cubicBezTo>
                    <a:pt x="2055" y="3214"/>
                    <a:pt x="2064" y="3210"/>
                    <a:pt x="2067" y="3202"/>
                  </a:cubicBezTo>
                  <a:cubicBezTo>
                    <a:pt x="2850" y="1320"/>
                    <a:pt x="2097" y="1"/>
                    <a:pt x="1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963;p37">
              <a:extLst>
                <a:ext uri="{FF2B5EF4-FFF2-40B4-BE49-F238E27FC236}">
                  <a16:creationId xmlns:a16="http://schemas.microsoft.com/office/drawing/2014/main" xmlns="" id="{08EA4E22-C4D1-470C-AB99-1488FE21B950}"/>
                </a:ext>
              </a:extLst>
            </p:cNvPr>
            <p:cNvSpPr/>
            <p:nvPr/>
          </p:nvSpPr>
          <p:spPr>
            <a:xfrm>
              <a:off x="2900600" y="2988950"/>
              <a:ext cx="17150" cy="36500"/>
            </a:xfrm>
            <a:custGeom>
              <a:avLst/>
              <a:gdLst/>
              <a:ahLst/>
              <a:cxnLst/>
              <a:rect l="l" t="t" r="r" b="b"/>
              <a:pathLst>
                <a:path w="686" h="1460" fill="none" extrusionOk="0">
                  <a:moveTo>
                    <a:pt x="601" y="1"/>
                  </a:moveTo>
                  <a:lnTo>
                    <a:pt x="685" y="1460"/>
                  </a:lnTo>
                  <a:lnTo>
                    <a:pt x="0" y="67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964;p37">
              <a:extLst>
                <a:ext uri="{FF2B5EF4-FFF2-40B4-BE49-F238E27FC236}">
                  <a16:creationId xmlns:a16="http://schemas.microsoft.com/office/drawing/2014/main" xmlns="" id="{228271A6-CF0E-415E-B8D5-FCF9E8445230}"/>
                </a:ext>
              </a:extLst>
            </p:cNvPr>
            <p:cNvSpPr/>
            <p:nvPr/>
          </p:nvSpPr>
          <p:spPr>
            <a:xfrm>
              <a:off x="2893625" y="3010725"/>
              <a:ext cx="67275" cy="56975"/>
            </a:xfrm>
            <a:custGeom>
              <a:avLst/>
              <a:gdLst/>
              <a:ahLst/>
              <a:cxnLst/>
              <a:rect l="l" t="t" r="r" b="b"/>
              <a:pathLst>
                <a:path w="2691" h="2279" extrusionOk="0">
                  <a:moveTo>
                    <a:pt x="1287" y="0"/>
                  </a:moveTo>
                  <a:cubicBezTo>
                    <a:pt x="836" y="0"/>
                    <a:pt x="387" y="259"/>
                    <a:pt x="213" y="761"/>
                  </a:cubicBezTo>
                  <a:cubicBezTo>
                    <a:pt x="1" y="1353"/>
                    <a:pt x="315" y="2003"/>
                    <a:pt x="907" y="2211"/>
                  </a:cubicBezTo>
                  <a:cubicBezTo>
                    <a:pt x="1038" y="2257"/>
                    <a:pt x="1168" y="2278"/>
                    <a:pt x="1294" y="2278"/>
                  </a:cubicBezTo>
                  <a:cubicBezTo>
                    <a:pt x="2084" y="2278"/>
                    <a:pt x="2691" y="1436"/>
                    <a:pt x="2313" y="646"/>
                  </a:cubicBezTo>
                  <a:cubicBezTo>
                    <a:pt x="2103" y="212"/>
                    <a:pt x="1694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965;p37">
              <a:extLst>
                <a:ext uri="{FF2B5EF4-FFF2-40B4-BE49-F238E27FC236}">
                  <a16:creationId xmlns:a16="http://schemas.microsoft.com/office/drawing/2014/main" xmlns="" id="{BFA1B409-3E5A-44E7-8339-77C9578396F2}"/>
                </a:ext>
              </a:extLst>
            </p:cNvPr>
            <p:cNvSpPr/>
            <p:nvPr/>
          </p:nvSpPr>
          <p:spPr>
            <a:xfrm>
              <a:off x="2809850" y="2686325"/>
              <a:ext cx="66000" cy="154425"/>
            </a:xfrm>
            <a:custGeom>
              <a:avLst/>
              <a:gdLst/>
              <a:ahLst/>
              <a:cxnLst/>
              <a:rect l="l" t="t" r="r" b="b"/>
              <a:pathLst>
                <a:path w="2640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22" y="106"/>
                    <a:pt x="2591" y="296"/>
                  </a:cubicBezTo>
                  <a:cubicBezTo>
                    <a:pt x="2578" y="389"/>
                    <a:pt x="2560" y="504"/>
                    <a:pt x="2543" y="637"/>
                  </a:cubicBezTo>
                  <a:cubicBezTo>
                    <a:pt x="2529" y="703"/>
                    <a:pt x="2520" y="774"/>
                    <a:pt x="2512" y="849"/>
                  </a:cubicBezTo>
                  <a:cubicBezTo>
                    <a:pt x="2498" y="920"/>
                    <a:pt x="2489" y="999"/>
                    <a:pt x="2472" y="1079"/>
                  </a:cubicBezTo>
                  <a:cubicBezTo>
                    <a:pt x="2441" y="1243"/>
                    <a:pt x="2405" y="1415"/>
                    <a:pt x="2375" y="1601"/>
                  </a:cubicBezTo>
                  <a:cubicBezTo>
                    <a:pt x="2357" y="1689"/>
                    <a:pt x="2344" y="1786"/>
                    <a:pt x="2321" y="1879"/>
                  </a:cubicBezTo>
                  <a:cubicBezTo>
                    <a:pt x="2299" y="1976"/>
                    <a:pt x="2277" y="2074"/>
                    <a:pt x="2255" y="2175"/>
                  </a:cubicBezTo>
                  <a:cubicBezTo>
                    <a:pt x="2207" y="2370"/>
                    <a:pt x="2167" y="2578"/>
                    <a:pt x="2105" y="2781"/>
                  </a:cubicBezTo>
                  <a:cubicBezTo>
                    <a:pt x="2074" y="2883"/>
                    <a:pt x="2043" y="2989"/>
                    <a:pt x="2016" y="3091"/>
                  </a:cubicBezTo>
                  <a:lnTo>
                    <a:pt x="1972" y="3245"/>
                  </a:lnTo>
                  <a:cubicBezTo>
                    <a:pt x="1954" y="3298"/>
                    <a:pt x="1932" y="3347"/>
                    <a:pt x="1915" y="3400"/>
                  </a:cubicBezTo>
                  <a:cubicBezTo>
                    <a:pt x="1884" y="3502"/>
                    <a:pt x="1844" y="3604"/>
                    <a:pt x="1809" y="3705"/>
                  </a:cubicBezTo>
                  <a:cubicBezTo>
                    <a:pt x="1791" y="3758"/>
                    <a:pt x="1773" y="3807"/>
                    <a:pt x="1756" y="3856"/>
                  </a:cubicBezTo>
                  <a:lnTo>
                    <a:pt x="1689" y="4006"/>
                  </a:lnTo>
                  <a:cubicBezTo>
                    <a:pt x="1649" y="4103"/>
                    <a:pt x="1605" y="4196"/>
                    <a:pt x="1565" y="4293"/>
                  </a:cubicBezTo>
                  <a:cubicBezTo>
                    <a:pt x="1526" y="4391"/>
                    <a:pt x="1473" y="4479"/>
                    <a:pt x="1428" y="4572"/>
                  </a:cubicBezTo>
                  <a:cubicBezTo>
                    <a:pt x="1340" y="4744"/>
                    <a:pt x="1243" y="4912"/>
                    <a:pt x="1137" y="5076"/>
                  </a:cubicBezTo>
                  <a:cubicBezTo>
                    <a:pt x="1092" y="5155"/>
                    <a:pt x="1030" y="5222"/>
                    <a:pt x="982" y="5297"/>
                  </a:cubicBezTo>
                  <a:lnTo>
                    <a:pt x="907" y="5399"/>
                  </a:lnTo>
                  <a:cubicBezTo>
                    <a:pt x="885" y="5434"/>
                    <a:pt x="854" y="5465"/>
                    <a:pt x="827" y="5496"/>
                  </a:cubicBezTo>
                  <a:cubicBezTo>
                    <a:pt x="774" y="5553"/>
                    <a:pt x="725" y="5615"/>
                    <a:pt x="672" y="5668"/>
                  </a:cubicBezTo>
                  <a:lnTo>
                    <a:pt x="526" y="5814"/>
                  </a:lnTo>
                  <a:cubicBezTo>
                    <a:pt x="442" y="5889"/>
                    <a:pt x="354" y="5964"/>
                    <a:pt x="261" y="6026"/>
                  </a:cubicBezTo>
                  <a:cubicBezTo>
                    <a:pt x="199" y="6071"/>
                    <a:pt x="137" y="6110"/>
                    <a:pt x="71" y="6146"/>
                  </a:cubicBezTo>
                  <a:cubicBezTo>
                    <a:pt x="49" y="6155"/>
                    <a:pt x="22" y="6168"/>
                    <a:pt x="0" y="6177"/>
                  </a:cubicBezTo>
                  <a:cubicBezTo>
                    <a:pt x="31" y="6168"/>
                    <a:pt x="58" y="6159"/>
                    <a:pt x="89" y="6150"/>
                  </a:cubicBezTo>
                  <a:cubicBezTo>
                    <a:pt x="115" y="6137"/>
                    <a:pt x="146" y="6128"/>
                    <a:pt x="177" y="6115"/>
                  </a:cubicBezTo>
                  <a:cubicBezTo>
                    <a:pt x="217" y="6097"/>
                    <a:pt x="252" y="6079"/>
                    <a:pt x="292" y="6057"/>
                  </a:cubicBezTo>
                  <a:cubicBezTo>
                    <a:pt x="394" y="6004"/>
                    <a:pt x="491" y="5938"/>
                    <a:pt x="588" y="5872"/>
                  </a:cubicBezTo>
                  <a:cubicBezTo>
                    <a:pt x="637" y="5827"/>
                    <a:pt x="694" y="5783"/>
                    <a:pt x="752" y="5739"/>
                  </a:cubicBezTo>
                  <a:cubicBezTo>
                    <a:pt x="814" y="5690"/>
                    <a:pt x="867" y="5628"/>
                    <a:pt x="924" y="5571"/>
                  </a:cubicBezTo>
                  <a:cubicBezTo>
                    <a:pt x="955" y="5540"/>
                    <a:pt x="986" y="5513"/>
                    <a:pt x="1017" y="5483"/>
                  </a:cubicBezTo>
                  <a:lnTo>
                    <a:pt x="1101" y="5381"/>
                  </a:lnTo>
                  <a:cubicBezTo>
                    <a:pt x="1159" y="5310"/>
                    <a:pt x="1221" y="5239"/>
                    <a:pt x="1278" y="5164"/>
                  </a:cubicBezTo>
                  <a:cubicBezTo>
                    <a:pt x="1397" y="5001"/>
                    <a:pt x="1504" y="4833"/>
                    <a:pt x="1601" y="4656"/>
                  </a:cubicBezTo>
                  <a:cubicBezTo>
                    <a:pt x="1649" y="4567"/>
                    <a:pt x="1707" y="4479"/>
                    <a:pt x="1751" y="4382"/>
                  </a:cubicBezTo>
                  <a:cubicBezTo>
                    <a:pt x="1795" y="4284"/>
                    <a:pt x="1844" y="4187"/>
                    <a:pt x="1888" y="4085"/>
                  </a:cubicBezTo>
                  <a:lnTo>
                    <a:pt x="1954" y="3935"/>
                  </a:lnTo>
                  <a:cubicBezTo>
                    <a:pt x="1972" y="3886"/>
                    <a:pt x="1990" y="3833"/>
                    <a:pt x="2012" y="3780"/>
                  </a:cubicBezTo>
                  <a:lnTo>
                    <a:pt x="2122" y="3471"/>
                  </a:lnTo>
                  <a:cubicBezTo>
                    <a:pt x="2140" y="3418"/>
                    <a:pt x="2162" y="3369"/>
                    <a:pt x="2176" y="3312"/>
                  </a:cubicBezTo>
                  <a:lnTo>
                    <a:pt x="2220" y="3153"/>
                  </a:lnTo>
                  <a:cubicBezTo>
                    <a:pt x="2251" y="3046"/>
                    <a:pt x="2277" y="2940"/>
                    <a:pt x="2304" y="2834"/>
                  </a:cubicBezTo>
                  <a:cubicBezTo>
                    <a:pt x="2370" y="2626"/>
                    <a:pt x="2397" y="2414"/>
                    <a:pt x="2441" y="2211"/>
                  </a:cubicBezTo>
                  <a:cubicBezTo>
                    <a:pt x="2459" y="2109"/>
                    <a:pt x="2476" y="2012"/>
                    <a:pt x="2494" y="1915"/>
                  </a:cubicBezTo>
                  <a:cubicBezTo>
                    <a:pt x="2512" y="1817"/>
                    <a:pt x="2520" y="1720"/>
                    <a:pt x="2534" y="1623"/>
                  </a:cubicBezTo>
                  <a:cubicBezTo>
                    <a:pt x="2556" y="1437"/>
                    <a:pt x="2569" y="1260"/>
                    <a:pt x="2591" y="1097"/>
                  </a:cubicBezTo>
                  <a:cubicBezTo>
                    <a:pt x="2613" y="933"/>
                    <a:pt x="2613" y="783"/>
                    <a:pt x="2618" y="646"/>
                  </a:cubicBezTo>
                  <a:cubicBezTo>
                    <a:pt x="2627" y="513"/>
                    <a:pt x="2631" y="398"/>
                    <a:pt x="2631" y="301"/>
                  </a:cubicBezTo>
                  <a:cubicBezTo>
                    <a:pt x="2640" y="11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966;p37">
              <a:extLst>
                <a:ext uri="{FF2B5EF4-FFF2-40B4-BE49-F238E27FC236}">
                  <a16:creationId xmlns:a16="http://schemas.microsoft.com/office/drawing/2014/main" xmlns="" id="{F5633CAF-52D6-43D8-9F95-8BF1BBB76DC5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967;p37">
              <a:extLst>
                <a:ext uri="{FF2B5EF4-FFF2-40B4-BE49-F238E27FC236}">
                  <a16:creationId xmlns:a16="http://schemas.microsoft.com/office/drawing/2014/main" xmlns="" id="{550F5F91-E790-4B08-9F0A-4A92C0FB7185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968;p37">
              <a:extLst>
                <a:ext uri="{FF2B5EF4-FFF2-40B4-BE49-F238E27FC236}">
                  <a16:creationId xmlns:a16="http://schemas.microsoft.com/office/drawing/2014/main" xmlns="" id="{61FC7FF6-B53D-42D7-9AD5-C11155E18B92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969;p37">
              <a:extLst>
                <a:ext uri="{FF2B5EF4-FFF2-40B4-BE49-F238E27FC236}">
                  <a16:creationId xmlns:a16="http://schemas.microsoft.com/office/drawing/2014/main" xmlns="" id="{AC1385B9-20AB-403E-824C-155853CA0326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970;p37">
              <a:extLst>
                <a:ext uri="{FF2B5EF4-FFF2-40B4-BE49-F238E27FC236}">
                  <a16:creationId xmlns:a16="http://schemas.microsoft.com/office/drawing/2014/main" xmlns="" id="{6699391E-99A8-4D53-B561-C28B2A7E7D5D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971;p37">
              <a:extLst>
                <a:ext uri="{FF2B5EF4-FFF2-40B4-BE49-F238E27FC236}">
                  <a16:creationId xmlns:a16="http://schemas.microsoft.com/office/drawing/2014/main" xmlns="" id="{363D1F46-E45E-4233-9FA2-EB86238C8C67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972;p37">
              <a:extLst>
                <a:ext uri="{FF2B5EF4-FFF2-40B4-BE49-F238E27FC236}">
                  <a16:creationId xmlns:a16="http://schemas.microsoft.com/office/drawing/2014/main" xmlns="" id="{CB97D27C-46D5-45FD-AEC1-3DFDC666D5B8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973;p37">
              <a:extLst>
                <a:ext uri="{FF2B5EF4-FFF2-40B4-BE49-F238E27FC236}">
                  <a16:creationId xmlns:a16="http://schemas.microsoft.com/office/drawing/2014/main" xmlns="" id="{6E64A500-250A-45CA-B4CA-3E5D98DBD0D5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974;p37">
              <a:extLst>
                <a:ext uri="{FF2B5EF4-FFF2-40B4-BE49-F238E27FC236}">
                  <a16:creationId xmlns:a16="http://schemas.microsoft.com/office/drawing/2014/main" xmlns="" id="{C08649C6-E7E4-47B0-8EEC-009A3E854F24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975;p37">
              <a:extLst>
                <a:ext uri="{FF2B5EF4-FFF2-40B4-BE49-F238E27FC236}">
                  <a16:creationId xmlns:a16="http://schemas.microsoft.com/office/drawing/2014/main" xmlns="" id="{CE331BCE-146F-488F-A450-E737C58E35BD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976;p37">
              <a:extLst>
                <a:ext uri="{FF2B5EF4-FFF2-40B4-BE49-F238E27FC236}">
                  <a16:creationId xmlns:a16="http://schemas.microsoft.com/office/drawing/2014/main" xmlns="" id="{018819AD-1EF9-42A7-8310-40C59D6FE55E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977;p37">
              <a:extLst>
                <a:ext uri="{FF2B5EF4-FFF2-40B4-BE49-F238E27FC236}">
                  <a16:creationId xmlns:a16="http://schemas.microsoft.com/office/drawing/2014/main" xmlns="" id="{CD1A88F7-A553-4524-A186-D81D9D4FE122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978;p37">
              <a:extLst>
                <a:ext uri="{FF2B5EF4-FFF2-40B4-BE49-F238E27FC236}">
                  <a16:creationId xmlns:a16="http://schemas.microsoft.com/office/drawing/2014/main" xmlns="" id="{267507E2-6CBA-4ADE-994B-388B82D6A285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979;p37">
              <a:extLst>
                <a:ext uri="{FF2B5EF4-FFF2-40B4-BE49-F238E27FC236}">
                  <a16:creationId xmlns:a16="http://schemas.microsoft.com/office/drawing/2014/main" xmlns="" id="{5EE9A2B2-6522-4282-B436-37805976D8BC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980;p37">
              <a:extLst>
                <a:ext uri="{FF2B5EF4-FFF2-40B4-BE49-F238E27FC236}">
                  <a16:creationId xmlns:a16="http://schemas.microsoft.com/office/drawing/2014/main" xmlns="" id="{84931696-095E-4904-973D-809EBAD6B467}"/>
                </a:ext>
              </a:extLst>
            </p:cNvPr>
            <p:cNvSpPr/>
            <p:nvPr/>
          </p:nvSpPr>
          <p:spPr>
            <a:xfrm>
              <a:off x="2828200" y="2792000"/>
              <a:ext cx="36150" cy="36050"/>
            </a:xfrm>
            <a:custGeom>
              <a:avLst/>
              <a:gdLst/>
              <a:ahLst/>
              <a:cxnLst/>
              <a:rect l="l" t="t" r="r" b="b"/>
              <a:pathLst>
                <a:path w="1446" h="1442" extrusionOk="0">
                  <a:moveTo>
                    <a:pt x="866" y="0"/>
                  </a:moveTo>
                  <a:cubicBezTo>
                    <a:pt x="845" y="0"/>
                    <a:pt x="823" y="2"/>
                    <a:pt x="800" y="4"/>
                  </a:cubicBezTo>
                  <a:cubicBezTo>
                    <a:pt x="1" y="310"/>
                    <a:pt x="216" y="1442"/>
                    <a:pt x="294" y="1442"/>
                  </a:cubicBezTo>
                  <a:cubicBezTo>
                    <a:pt x="295" y="1442"/>
                    <a:pt x="296" y="1442"/>
                    <a:pt x="296" y="1441"/>
                  </a:cubicBezTo>
                  <a:cubicBezTo>
                    <a:pt x="1419" y="976"/>
                    <a:pt x="1445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981;p37">
              <a:extLst>
                <a:ext uri="{FF2B5EF4-FFF2-40B4-BE49-F238E27FC236}">
                  <a16:creationId xmlns:a16="http://schemas.microsoft.com/office/drawing/2014/main" xmlns="" id="{219C11D7-FF00-46BC-BA50-31A185A29467}"/>
                </a:ext>
              </a:extLst>
            </p:cNvPr>
            <p:cNvSpPr/>
            <p:nvPr/>
          </p:nvSpPr>
          <p:spPr>
            <a:xfrm>
              <a:off x="2839025" y="2804800"/>
              <a:ext cx="11625" cy="17725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465" y="182"/>
                  </a:moveTo>
                  <a:lnTo>
                    <a:pt x="1" y="708"/>
                  </a:lnTo>
                  <a:lnTo>
                    <a:pt x="239" y="1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982;p37">
              <a:extLst>
                <a:ext uri="{FF2B5EF4-FFF2-40B4-BE49-F238E27FC236}">
                  <a16:creationId xmlns:a16="http://schemas.microsoft.com/office/drawing/2014/main" xmlns="" id="{A295D182-984E-4E62-92EF-FBA6D36D9B85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983;p37">
              <a:extLst>
                <a:ext uri="{FF2B5EF4-FFF2-40B4-BE49-F238E27FC236}">
                  <a16:creationId xmlns:a16="http://schemas.microsoft.com/office/drawing/2014/main" xmlns="" id="{4CFC8015-BAAB-40A8-91FE-AD821939592D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984;p37">
              <a:extLst>
                <a:ext uri="{FF2B5EF4-FFF2-40B4-BE49-F238E27FC236}">
                  <a16:creationId xmlns:a16="http://schemas.microsoft.com/office/drawing/2014/main" xmlns="" id="{6AC476C1-5109-4204-AD2F-52EABCAD545E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2" name="Google Shape;985;p37">
              <a:extLst>
                <a:ext uri="{FF2B5EF4-FFF2-40B4-BE49-F238E27FC236}">
                  <a16:creationId xmlns:a16="http://schemas.microsoft.com/office/drawing/2014/main" xmlns="" id="{F557DE17-6F93-40EF-8B9B-EE28FB270B3E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986;p37">
              <a:extLst>
                <a:ext uri="{FF2B5EF4-FFF2-40B4-BE49-F238E27FC236}">
                  <a16:creationId xmlns:a16="http://schemas.microsoft.com/office/drawing/2014/main" xmlns="" id="{F4822311-D379-4F73-AE0B-4DF2B4C0E635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987;p37">
              <a:extLst>
                <a:ext uri="{FF2B5EF4-FFF2-40B4-BE49-F238E27FC236}">
                  <a16:creationId xmlns:a16="http://schemas.microsoft.com/office/drawing/2014/main" xmlns="" id="{B29B62A1-908D-4EF5-858D-640BB0534444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988;p37">
              <a:extLst>
                <a:ext uri="{FF2B5EF4-FFF2-40B4-BE49-F238E27FC236}">
                  <a16:creationId xmlns:a16="http://schemas.microsoft.com/office/drawing/2014/main" xmlns="" id="{C74854EB-422C-4481-AB02-280042B60E36}"/>
                </a:ext>
              </a:extLst>
            </p:cNvPr>
            <p:cNvSpPr/>
            <p:nvPr/>
          </p:nvSpPr>
          <p:spPr>
            <a:xfrm>
              <a:off x="2836500" y="2828475"/>
              <a:ext cx="37025" cy="25800"/>
            </a:xfrm>
            <a:custGeom>
              <a:avLst/>
              <a:gdLst/>
              <a:ahLst/>
              <a:cxnLst/>
              <a:rect l="l" t="t" r="r" b="b"/>
              <a:pathLst>
                <a:path w="1481" h="1032" extrusionOk="0">
                  <a:moveTo>
                    <a:pt x="437" y="0"/>
                  </a:moveTo>
                  <a:cubicBezTo>
                    <a:pt x="189" y="0"/>
                    <a:pt x="0" y="57"/>
                    <a:pt x="13" y="88"/>
                  </a:cubicBezTo>
                  <a:cubicBezTo>
                    <a:pt x="285" y="750"/>
                    <a:pt x="736" y="1031"/>
                    <a:pt x="1061" y="1031"/>
                  </a:cubicBezTo>
                  <a:cubicBezTo>
                    <a:pt x="1307" y="1031"/>
                    <a:pt x="1480" y="870"/>
                    <a:pt x="1450" y="592"/>
                  </a:cubicBezTo>
                  <a:cubicBezTo>
                    <a:pt x="1265" y="117"/>
                    <a:pt x="790" y="0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989;p37">
              <a:extLst>
                <a:ext uri="{FF2B5EF4-FFF2-40B4-BE49-F238E27FC236}">
                  <a16:creationId xmlns:a16="http://schemas.microsoft.com/office/drawing/2014/main" xmlns="" id="{4D447F46-F506-4197-AB57-5B39997480E2}"/>
                </a:ext>
              </a:extLst>
            </p:cNvPr>
            <p:cNvSpPr/>
            <p:nvPr/>
          </p:nvSpPr>
          <p:spPr>
            <a:xfrm>
              <a:off x="2842350" y="2834100"/>
              <a:ext cx="17600" cy="11625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522" y="465"/>
                  </a:moveTo>
                  <a:lnTo>
                    <a:pt x="0" y="0"/>
                  </a:lnTo>
                  <a:lnTo>
                    <a:pt x="703" y="239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990;p37">
              <a:extLst>
                <a:ext uri="{FF2B5EF4-FFF2-40B4-BE49-F238E27FC236}">
                  <a16:creationId xmlns:a16="http://schemas.microsoft.com/office/drawing/2014/main" xmlns="" id="{3F1FE1AD-BDAE-44B0-AC26-D97AA1AB50EA}"/>
                </a:ext>
              </a:extLst>
            </p:cNvPr>
            <p:cNvSpPr/>
            <p:nvPr/>
          </p:nvSpPr>
          <p:spPr>
            <a:xfrm>
              <a:off x="2796150" y="2805600"/>
              <a:ext cx="37025" cy="25750"/>
            </a:xfrm>
            <a:custGeom>
              <a:avLst/>
              <a:gdLst/>
              <a:ahLst/>
              <a:cxnLst/>
              <a:rect l="l" t="t" r="r" b="b"/>
              <a:pathLst>
                <a:path w="1481" h="1030" extrusionOk="0">
                  <a:moveTo>
                    <a:pt x="421" y="1"/>
                  </a:moveTo>
                  <a:cubicBezTo>
                    <a:pt x="175" y="1"/>
                    <a:pt x="1" y="161"/>
                    <a:pt x="31" y="437"/>
                  </a:cubicBezTo>
                  <a:cubicBezTo>
                    <a:pt x="216" y="913"/>
                    <a:pt x="691" y="1030"/>
                    <a:pt x="1044" y="1030"/>
                  </a:cubicBezTo>
                  <a:cubicBezTo>
                    <a:pt x="1292" y="1030"/>
                    <a:pt x="1481" y="972"/>
                    <a:pt x="1468" y="941"/>
                  </a:cubicBezTo>
                  <a:cubicBezTo>
                    <a:pt x="1196" y="280"/>
                    <a:pt x="74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991;p37">
              <a:extLst>
                <a:ext uri="{FF2B5EF4-FFF2-40B4-BE49-F238E27FC236}">
                  <a16:creationId xmlns:a16="http://schemas.microsoft.com/office/drawing/2014/main" xmlns="" id="{2677FEE4-4A28-4C0E-A7EF-03A50E73E78F}"/>
                </a:ext>
              </a:extLst>
            </p:cNvPr>
            <p:cNvSpPr/>
            <p:nvPr/>
          </p:nvSpPr>
          <p:spPr>
            <a:xfrm>
              <a:off x="2809725" y="2814100"/>
              <a:ext cx="17725" cy="11725"/>
            </a:xfrm>
            <a:custGeom>
              <a:avLst/>
              <a:gdLst/>
              <a:ahLst/>
              <a:cxnLst/>
              <a:rect l="l" t="t" r="r" b="b"/>
              <a:pathLst>
                <a:path w="709" h="469" fill="none" extrusionOk="0">
                  <a:moveTo>
                    <a:pt x="182" y="0"/>
                  </a:moveTo>
                  <a:lnTo>
                    <a:pt x="708" y="469"/>
                  </a:lnTo>
                  <a:lnTo>
                    <a:pt x="1" y="22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992;p37">
              <a:extLst>
                <a:ext uri="{FF2B5EF4-FFF2-40B4-BE49-F238E27FC236}">
                  <a16:creationId xmlns:a16="http://schemas.microsoft.com/office/drawing/2014/main" xmlns="" id="{C8900F04-FCD1-40A6-A720-373CF49E4A83}"/>
                </a:ext>
              </a:extLst>
            </p:cNvPr>
            <p:cNvSpPr/>
            <p:nvPr/>
          </p:nvSpPr>
          <p:spPr>
            <a:xfrm>
              <a:off x="2826250" y="2831650"/>
              <a:ext cx="34350" cy="38625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390" y="0"/>
                  </a:moveTo>
                  <a:cubicBezTo>
                    <a:pt x="384" y="0"/>
                    <a:pt x="380" y="2"/>
                    <a:pt x="379" y="6"/>
                  </a:cubicBezTo>
                  <a:cubicBezTo>
                    <a:pt x="1" y="913"/>
                    <a:pt x="363" y="1545"/>
                    <a:pt x="734" y="1545"/>
                  </a:cubicBezTo>
                  <a:cubicBezTo>
                    <a:pt x="840" y="1545"/>
                    <a:pt x="947" y="1493"/>
                    <a:pt x="1038" y="1381"/>
                  </a:cubicBezTo>
                  <a:cubicBezTo>
                    <a:pt x="1374" y="629"/>
                    <a:pt x="504" y="0"/>
                    <a:pt x="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993;p37">
              <a:extLst>
                <a:ext uri="{FF2B5EF4-FFF2-40B4-BE49-F238E27FC236}">
                  <a16:creationId xmlns:a16="http://schemas.microsoft.com/office/drawing/2014/main" xmlns="" id="{28A18C81-5F06-446B-9F16-CD024ED8417F}"/>
                </a:ext>
              </a:extLst>
            </p:cNvPr>
            <p:cNvSpPr/>
            <p:nvPr/>
          </p:nvSpPr>
          <p:spPr>
            <a:xfrm>
              <a:off x="2837150" y="2838075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5" y="704"/>
                  </a:moveTo>
                  <a:lnTo>
                    <a:pt x="0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994;p37">
              <a:extLst>
                <a:ext uri="{FF2B5EF4-FFF2-40B4-BE49-F238E27FC236}">
                  <a16:creationId xmlns:a16="http://schemas.microsoft.com/office/drawing/2014/main" xmlns="" id="{F9E46171-A93A-426B-AAF2-FA3E8C05FA83}"/>
                </a:ext>
              </a:extLst>
            </p:cNvPr>
            <p:cNvSpPr/>
            <p:nvPr/>
          </p:nvSpPr>
          <p:spPr>
            <a:xfrm>
              <a:off x="2809200" y="2789600"/>
              <a:ext cx="34225" cy="38600"/>
            </a:xfrm>
            <a:custGeom>
              <a:avLst/>
              <a:gdLst/>
              <a:ahLst/>
              <a:cxnLst/>
              <a:rect l="l" t="t" r="r" b="b"/>
              <a:pathLst>
                <a:path w="1369" h="1544" extrusionOk="0">
                  <a:moveTo>
                    <a:pt x="636" y="1"/>
                  </a:moveTo>
                  <a:cubicBezTo>
                    <a:pt x="530" y="1"/>
                    <a:pt x="422" y="53"/>
                    <a:pt x="331" y="167"/>
                  </a:cubicBezTo>
                  <a:cubicBezTo>
                    <a:pt x="0" y="916"/>
                    <a:pt x="864" y="1543"/>
                    <a:pt x="982" y="1543"/>
                  </a:cubicBezTo>
                  <a:cubicBezTo>
                    <a:pt x="989" y="1543"/>
                    <a:pt x="993" y="1541"/>
                    <a:pt x="995" y="1537"/>
                  </a:cubicBezTo>
                  <a:cubicBezTo>
                    <a:pt x="1369" y="634"/>
                    <a:pt x="1007" y="1"/>
                    <a:pt x="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995;p37">
              <a:extLst>
                <a:ext uri="{FF2B5EF4-FFF2-40B4-BE49-F238E27FC236}">
                  <a16:creationId xmlns:a16="http://schemas.microsoft.com/office/drawing/2014/main" xmlns="" id="{24526874-0C15-4AE4-8C1B-8F4DBA13586F}"/>
                </a:ext>
              </a:extLst>
            </p:cNvPr>
            <p:cNvSpPr/>
            <p:nvPr/>
          </p:nvSpPr>
          <p:spPr>
            <a:xfrm>
              <a:off x="2824325" y="2804150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0"/>
                  </a:moveTo>
                  <a:lnTo>
                    <a:pt x="328" y="703"/>
                  </a:lnTo>
                  <a:lnTo>
                    <a:pt x="0" y="3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996;p37">
              <a:extLst>
                <a:ext uri="{FF2B5EF4-FFF2-40B4-BE49-F238E27FC236}">
                  <a16:creationId xmlns:a16="http://schemas.microsoft.com/office/drawing/2014/main" xmlns="" id="{A5C39A4D-9A69-4862-B536-90AE4D9CD63E}"/>
                </a:ext>
              </a:extLst>
            </p:cNvPr>
            <p:cNvSpPr/>
            <p:nvPr/>
          </p:nvSpPr>
          <p:spPr>
            <a:xfrm>
              <a:off x="2821000" y="2814675"/>
              <a:ext cx="32225" cy="27350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16" y="1"/>
                  </a:moveTo>
                  <a:cubicBezTo>
                    <a:pt x="400" y="1"/>
                    <a:pt x="184" y="125"/>
                    <a:pt x="98" y="366"/>
                  </a:cubicBezTo>
                  <a:cubicBezTo>
                    <a:pt x="1" y="649"/>
                    <a:pt x="147" y="959"/>
                    <a:pt x="430" y="1060"/>
                  </a:cubicBezTo>
                  <a:cubicBezTo>
                    <a:pt x="493" y="1083"/>
                    <a:pt x="557" y="1093"/>
                    <a:pt x="618" y="1093"/>
                  </a:cubicBezTo>
                  <a:cubicBezTo>
                    <a:pt x="996" y="1093"/>
                    <a:pt x="1289" y="690"/>
                    <a:pt x="1106" y="313"/>
                  </a:cubicBezTo>
                  <a:cubicBezTo>
                    <a:pt x="1007" y="103"/>
                    <a:pt x="812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997;p37">
              <a:extLst>
                <a:ext uri="{FF2B5EF4-FFF2-40B4-BE49-F238E27FC236}">
                  <a16:creationId xmlns:a16="http://schemas.microsoft.com/office/drawing/2014/main" xmlns="" id="{CDE53BFB-AD2A-4CFA-841E-4B026E025711}"/>
                </a:ext>
              </a:extLst>
            </p:cNvPr>
            <p:cNvSpPr/>
            <p:nvPr/>
          </p:nvSpPr>
          <p:spPr>
            <a:xfrm>
              <a:off x="2927750" y="2711400"/>
              <a:ext cx="51050" cy="25250"/>
            </a:xfrm>
            <a:custGeom>
              <a:avLst/>
              <a:gdLst/>
              <a:ahLst/>
              <a:cxnLst/>
              <a:rect l="l" t="t" r="r" b="b"/>
              <a:pathLst>
                <a:path w="2042" h="1010" extrusionOk="0">
                  <a:moveTo>
                    <a:pt x="1223" y="0"/>
                  </a:moveTo>
                  <a:cubicBezTo>
                    <a:pt x="510" y="0"/>
                    <a:pt x="0" y="823"/>
                    <a:pt x="73" y="850"/>
                  </a:cubicBezTo>
                  <a:cubicBezTo>
                    <a:pt x="362" y="963"/>
                    <a:pt x="626" y="1010"/>
                    <a:pt x="855" y="1010"/>
                  </a:cubicBezTo>
                  <a:cubicBezTo>
                    <a:pt x="1665" y="1010"/>
                    <a:pt x="2041" y="421"/>
                    <a:pt x="1593" y="76"/>
                  </a:cubicBezTo>
                  <a:cubicBezTo>
                    <a:pt x="1465" y="23"/>
                    <a:pt x="1341" y="0"/>
                    <a:pt x="1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998;p37">
              <a:extLst>
                <a:ext uri="{FF2B5EF4-FFF2-40B4-BE49-F238E27FC236}">
                  <a16:creationId xmlns:a16="http://schemas.microsoft.com/office/drawing/2014/main" xmlns="" id="{74D63131-D2FF-4BA5-AAC8-27714A077A27}"/>
                </a:ext>
              </a:extLst>
            </p:cNvPr>
            <p:cNvSpPr/>
            <p:nvPr/>
          </p:nvSpPr>
          <p:spPr>
            <a:xfrm>
              <a:off x="2939725" y="2720025"/>
              <a:ext cx="23900" cy="8000"/>
            </a:xfrm>
            <a:custGeom>
              <a:avLst/>
              <a:gdLst/>
              <a:ahLst/>
              <a:cxnLst/>
              <a:rect l="l" t="t" r="r" b="b"/>
              <a:pathLst>
                <a:path w="956" h="320" fill="none" extrusionOk="0">
                  <a:moveTo>
                    <a:pt x="0" y="319"/>
                  </a:moveTo>
                  <a:lnTo>
                    <a:pt x="955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999;p37">
              <a:extLst>
                <a:ext uri="{FF2B5EF4-FFF2-40B4-BE49-F238E27FC236}">
                  <a16:creationId xmlns:a16="http://schemas.microsoft.com/office/drawing/2014/main" xmlns="" id="{B44411C9-D992-43B9-BD3D-E094716A71B1}"/>
                </a:ext>
              </a:extLst>
            </p:cNvPr>
            <p:cNvSpPr/>
            <p:nvPr/>
          </p:nvSpPr>
          <p:spPr>
            <a:xfrm>
              <a:off x="2877125" y="27289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5" y="1"/>
                  </a:moveTo>
                  <a:cubicBezTo>
                    <a:pt x="381" y="1"/>
                    <a:pt x="1" y="590"/>
                    <a:pt x="453" y="932"/>
                  </a:cubicBezTo>
                  <a:cubicBezTo>
                    <a:pt x="582" y="986"/>
                    <a:pt x="707" y="1010"/>
                    <a:pt x="827" y="1010"/>
                  </a:cubicBezTo>
                  <a:cubicBezTo>
                    <a:pt x="1538" y="1010"/>
                    <a:pt x="2046" y="189"/>
                    <a:pt x="1974" y="159"/>
                  </a:cubicBezTo>
                  <a:cubicBezTo>
                    <a:pt x="1686" y="47"/>
                    <a:pt x="1423" y="1"/>
                    <a:pt x="1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000;p37">
              <a:extLst>
                <a:ext uri="{FF2B5EF4-FFF2-40B4-BE49-F238E27FC236}">
                  <a16:creationId xmlns:a16="http://schemas.microsoft.com/office/drawing/2014/main" xmlns="" id="{2646D70A-496F-48EF-80E1-06C29BEC64BF}"/>
                </a:ext>
              </a:extLst>
            </p:cNvPr>
            <p:cNvSpPr/>
            <p:nvPr/>
          </p:nvSpPr>
          <p:spPr>
            <a:xfrm>
              <a:off x="2895625" y="2734725"/>
              <a:ext cx="23900" cy="8975"/>
            </a:xfrm>
            <a:custGeom>
              <a:avLst/>
              <a:gdLst/>
              <a:ahLst/>
              <a:cxnLst/>
              <a:rect l="l" t="t" r="r" b="b"/>
              <a:pathLst>
                <a:path w="956" h="359" fill="none" extrusionOk="0">
                  <a:moveTo>
                    <a:pt x="955" y="1"/>
                  </a:moveTo>
                  <a:lnTo>
                    <a:pt x="0" y="359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001;p37">
              <a:extLst>
                <a:ext uri="{FF2B5EF4-FFF2-40B4-BE49-F238E27FC236}">
                  <a16:creationId xmlns:a16="http://schemas.microsoft.com/office/drawing/2014/main" xmlns="" id="{0C6C40FE-0467-4C28-8907-E805D8DA57D8}"/>
                </a:ext>
              </a:extLst>
            </p:cNvPr>
            <p:cNvSpPr/>
            <p:nvPr/>
          </p:nvSpPr>
          <p:spPr>
            <a:xfrm>
              <a:off x="2928750" y="2733500"/>
              <a:ext cx="34425" cy="35075"/>
            </a:xfrm>
            <a:custGeom>
              <a:avLst/>
              <a:gdLst/>
              <a:ahLst/>
              <a:cxnLst/>
              <a:rect l="l" t="t" r="r" b="b"/>
              <a:pathLst>
                <a:path w="1377" h="1403" extrusionOk="0">
                  <a:moveTo>
                    <a:pt x="92" y="0"/>
                  </a:moveTo>
                  <a:cubicBezTo>
                    <a:pt x="34" y="0"/>
                    <a:pt x="0" y="9"/>
                    <a:pt x="2" y="23"/>
                  </a:cubicBezTo>
                  <a:cubicBezTo>
                    <a:pt x="89" y="948"/>
                    <a:pt x="599" y="1402"/>
                    <a:pt x="975" y="1402"/>
                  </a:cubicBezTo>
                  <a:cubicBezTo>
                    <a:pt x="1171" y="1402"/>
                    <a:pt x="1331" y="1279"/>
                    <a:pt x="1377" y="1036"/>
                  </a:cubicBezTo>
                  <a:cubicBezTo>
                    <a:pt x="1317" y="225"/>
                    <a:pt x="388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002;p37">
              <a:extLst>
                <a:ext uri="{FF2B5EF4-FFF2-40B4-BE49-F238E27FC236}">
                  <a16:creationId xmlns:a16="http://schemas.microsoft.com/office/drawing/2014/main" xmlns="" id="{0F6406DC-F266-47D3-B674-11B23A4172A8}"/>
                </a:ext>
              </a:extLst>
            </p:cNvPr>
            <p:cNvSpPr/>
            <p:nvPr/>
          </p:nvSpPr>
          <p:spPr>
            <a:xfrm>
              <a:off x="2937625" y="2741150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fill="none" extrusionOk="0">
                  <a:moveTo>
                    <a:pt x="0" y="0"/>
                  </a:moveTo>
                  <a:lnTo>
                    <a:pt x="708" y="708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003;p37">
              <a:extLst>
                <a:ext uri="{FF2B5EF4-FFF2-40B4-BE49-F238E27FC236}">
                  <a16:creationId xmlns:a16="http://schemas.microsoft.com/office/drawing/2014/main" xmlns="" id="{29854148-C542-43D5-960B-AB5C0C49210E}"/>
                </a:ext>
              </a:extLst>
            </p:cNvPr>
            <p:cNvSpPr/>
            <p:nvPr/>
          </p:nvSpPr>
          <p:spPr>
            <a:xfrm>
              <a:off x="2892850" y="26970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2" y="0"/>
                  </a:moveTo>
                  <a:cubicBezTo>
                    <a:pt x="206" y="0"/>
                    <a:pt x="46" y="124"/>
                    <a:pt x="1" y="369"/>
                  </a:cubicBezTo>
                  <a:cubicBezTo>
                    <a:pt x="56" y="1175"/>
                    <a:pt x="978" y="1402"/>
                    <a:pt x="1280" y="1402"/>
                  </a:cubicBezTo>
                  <a:cubicBezTo>
                    <a:pt x="1341" y="1402"/>
                    <a:pt x="1377" y="1393"/>
                    <a:pt x="1376" y="1377"/>
                  </a:cubicBezTo>
                  <a:cubicBezTo>
                    <a:pt x="1288" y="455"/>
                    <a:pt x="779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004;p37">
              <a:extLst>
                <a:ext uri="{FF2B5EF4-FFF2-40B4-BE49-F238E27FC236}">
                  <a16:creationId xmlns:a16="http://schemas.microsoft.com/office/drawing/2014/main" xmlns="" id="{E248389C-5F54-457C-BC40-3C853A15754C}"/>
                </a:ext>
              </a:extLst>
            </p:cNvPr>
            <p:cNvSpPr/>
            <p:nvPr/>
          </p:nvSpPr>
          <p:spPr>
            <a:xfrm>
              <a:off x="2903675" y="2708750"/>
              <a:ext cx="18725" cy="17275"/>
            </a:xfrm>
            <a:custGeom>
              <a:avLst/>
              <a:gdLst/>
              <a:ahLst/>
              <a:cxnLst/>
              <a:rect l="l" t="t" r="r" b="b"/>
              <a:pathLst>
                <a:path w="749" h="691" fill="none" extrusionOk="0">
                  <a:moveTo>
                    <a:pt x="748" y="690"/>
                  </a:moveTo>
                  <a:lnTo>
                    <a:pt x="1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005;p37">
              <a:extLst>
                <a:ext uri="{FF2B5EF4-FFF2-40B4-BE49-F238E27FC236}">
                  <a16:creationId xmlns:a16="http://schemas.microsoft.com/office/drawing/2014/main" xmlns="" id="{646B5948-60E3-4D8A-8218-69F4288562A9}"/>
                </a:ext>
              </a:extLst>
            </p:cNvPr>
            <p:cNvSpPr/>
            <p:nvPr/>
          </p:nvSpPr>
          <p:spPr>
            <a:xfrm>
              <a:off x="2900525" y="2734025"/>
              <a:ext cx="40925" cy="43025"/>
            </a:xfrm>
            <a:custGeom>
              <a:avLst/>
              <a:gdLst/>
              <a:ahLst/>
              <a:cxnLst/>
              <a:rect l="l" t="t" r="r" b="b"/>
              <a:pathLst>
                <a:path w="1637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9" y="2"/>
                  </a:cubicBezTo>
                  <a:cubicBezTo>
                    <a:pt x="0" y="720"/>
                    <a:pt x="108" y="1720"/>
                    <a:pt x="662" y="1720"/>
                  </a:cubicBezTo>
                  <a:cubicBezTo>
                    <a:pt x="715" y="1720"/>
                    <a:pt x="773" y="1711"/>
                    <a:pt x="834" y="1691"/>
                  </a:cubicBezTo>
                  <a:cubicBezTo>
                    <a:pt x="1636" y="1180"/>
                    <a:pt x="116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006;p37">
              <a:extLst>
                <a:ext uri="{FF2B5EF4-FFF2-40B4-BE49-F238E27FC236}">
                  <a16:creationId xmlns:a16="http://schemas.microsoft.com/office/drawing/2014/main" xmlns="" id="{E4C0F0FD-DB31-427A-B02B-0CC8701E8FEA}"/>
                </a:ext>
              </a:extLst>
            </p:cNvPr>
            <p:cNvSpPr/>
            <p:nvPr/>
          </p:nvSpPr>
          <p:spPr>
            <a:xfrm>
              <a:off x="2918050" y="2745225"/>
              <a:ext cx="7225" cy="24025"/>
            </a:xfrm>
            <a:custGeom>
              <a:avLst/>
              <a:gdLst/>
              <a:ahLst/>
              <a:cxnLst/>
              <a:rect l="l" t="t" r="r" b="b"/>
              <a:pathLst>
                <a:path w="289" h="961" fill="none" extrusionOk="0">
                  <a:moveTo>
                    <a:pt x="288" y="1"/>
                  </a:moveTo>
                  <a:lnTo>
                    <a:pt x="1" y="96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007;p37">
              <a:extLst>
                <a:ext uri="{FF2B5EF4-FFF2-40B4-BE49-F238E27FC236}">
                  <a16:creationId xmlns:a16="http://schemas.microsoft.com/office/drawing/2014/main" xmlns="" id="{03AA00A8-273A-4BA6-A131-8B04A870B641}"/>
                </a:ext>
              </a:extLst>
            </p:cNvPr>
            <p:cNvSpPr/>
            <p:nvPr/>
          </p:nvSpPr>
          <p:spPr>
            <a:xfrm>
              <a:off x="2914475" y="2688475"/>
              <a:ext cx="41075" cy="43100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6" y="1"/>
                  </a:moveTo>
                  <a:cubicBezTo>
                    <a:pt x="923" y="1"/>
                    <a:pt x="867" y="10"/>
                    <a:pt x="807" y="29"/>
                  </a:cubicBezTo>
                  <a:cubicBezTo>
                    <a:pt x="1" y="545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3" y="1722"/>
                  </a:cubicBezTo>
                  <a:cubicBezTo>
                    <a:pt x="1643" y="1004"/>
                    <a:pt x="1529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008;p37">
              <a:extLst>
                <a:ext uri="{FF2B5EF4-FFF2-40B4-BE49-F238E27FC236}">
                  <a16:creationId xmlns:a16="http://schemas.microsoft.com/office/drawing/2014/main" xmlns="" id="{45C2B4CE-3814-415C-81E2-DBF19FEA3C70}"/>
                </a:ext>
              </a:extLst>
            </p:cNvPr>
            <p:cNvSpPr/>
            <p:nvPr/>
          </p:nvSpPr>
          <p:spPr>
            <a:xfrm>
              <a:off x="2931200" y="2699925"/>
              <a:ext cx="6325" cy="24775"/>
            </a:xfrm>
            <a:custGeom>
              <a:avLst/>
              <a:gdLst/>
              <a:ahLst/>
              <a:cxnLst/>
              <a:rect l="l" t="t" r="r" b="b"/>
              <a:pathLst>
                <a:path w="253" h="991" fill="none" extrusionOk="0">
                  <a:moveTo>
                    <a:pt x="1" y="990"/>
                  </a:moveTo>
                  <a:lnTo>
                    <a:pt x="253" y="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009;p37">
              <a:extLst>
                <a:ext uri="{FF2B5EF4-FFF2-40B4-BE49-F238E27FC236}">
                  <a16:creationId xmlns:a16="http://schemas.microsoft.com/office/drawing/2014/main" xmlns="" id="{190E2F58-F69D-4422-A652-90C7E3963172}"/>
                </a:ext>
              </a:extLst>
            </p:cNvPr>
            <p:cNvSpPr/>
            <p:nvPr/>
          </p:nvSpPr>
          <p:spPr>
            <a:xfrm>
              <a:off x="2911875" y="2716575"/>
              <a:ext cx="36150" cy="30675"/>
            </a:xfrm>
            <a:custGeom>
              <a:avLst/>
              <a:gdLst/>
              <a:ahLst/>
              <a:cxnLst/>
              <a:rect l="l" t="t" r="r" b="b"/>
              <a:pathLst>
                <a:path w="1446" h="1227" extrusionOk="0">
                  <a:moveTo>
                    <a:pt x="688" y="1"/>
                  </a:moveTo>
                  <a:cubicBezTo>
                    <a:pt x="442" y="1"/>
                    <a:pt x="196" y="145"/>
                    <a:pt x="106" y="422"/>
                  </a:cubicBezTo>
                  <a:cubicBezTo>
                    <a:pt x="0" y="744"/>
                    <a:pt x="177" y="1089"/>
                    <a:pt x="500" y="1195"/>
                  </a:cubicBezTo>
                  <a:cubicBezTo>
                    <a:pt x="565" y="1217"/>
                    <a:pt x="630" y="1227"/>
                    <a:pt x="692" y="1227"/>
                  </a:cubicBezTo>
                  <a:cubicBezTo>
                    <a:pt x="1122" y="1227"/>
                    <a:pt x="1445" y="758"/>
                    <a:pt x="1229" y="333"/>
                  </a:cubicBezTo>
                  <a:cubicBezTo>
                    <a:pt x="1116" y="109"/>
                    <a:pt x="902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010;p37">
              <a:extLst>
                <a:ext uri="{FF2B5EF4-FFF2-40B4-BE49-F238E27FC236}">
                  <a16:creationId xmlns:a16="http://schemas.microsoft.com/office/drawing/2014/main" xmlns="" id="{5223F90B-FAD0-40D1-9611-7A53903C3A7F}"/>
                </a:ext>
              </a:extLst>
            </p:cNvPr>
            <p:cNvSpPr/>
            <p:nvPr/>
          </p:nvSpPr>
          <p:spPr>
            <a:xfrm>
              <a:off x="2811700" y="2654000"/>
              <a:ext cx="51150" cy="25275"/>
            </a:xfrm>
            <a:custGeom>
              <a:avLst/>
              <a:gdLst/>
              <a:ahLst/>
              <a:cxnLst/>
              <a:rect l="l" t="t" r="r" b="b"/>
              <a:pathLst>
                <a:path w="2046" h="1011" extrusionOk="0">
                  <a:moveTo>
                    <a:pt x="1220" y="0"/>
                  </a:moveTo>
                  <a:cubicBezTo>
                    <a:pt x="509" y="0"/>
                    <a:pt x="0" y="825"/>
                    <a:pt x="72" y="851"/>
                  </a:cubicBezTo>
                  <a:cubicBezTo>
                    <a:pt x="362" y="964"/>
                    <a:pt x="625" y="1011"/>
                    <a:pt x="854" y="1011"/>
                  </a:cubicBezTo>
                  <a:cubicBezTo>
                    <a:pt x="1668" y="1011"/>
                    <a:pt x="2045" y="419"/>
                    <a:pt x="1593" y="77"/>
                  </a:cubicBezTo>
                  <a:cubicBezTo>
                    <a:pt x="1464" y="23"/>
                    <a:pt x="1339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011;p37">
              <a:extLst>
                <a:ext uri="{FF2B5EF4-FFF2-40B4-BE49-F238E27FC236}">
                  <a16:creationId xmlns:a16="http://schemas.microsoft.com/office/drawing/2014/main" xmlns="" id="{A8B8F74A-6444-46CD-BD8B-6E30EB93EE58}"/>
                </a:ext>
              </a:extLst>
            </p:cNvPr>
            <p:cNvSpPr/>
            <p:nvPr/>
          </p:nvSpPr>
          <p:spPr>
            <a:xfrm>
              <a:off x="2819800" y="2660000"/>
              <a:ext cx="31525" cy="13250"/>
            </a:xfrm>
            <a:custGeom>
              <a:avLst/>
              <a:gdLst/>
              <a:ahLst/>
              <a:cxnLst/>
              <a:rect l="l" t="t" r="r" b="b"/>
              <a:pathLst>
                <a:path w="1261" h="530" extrusionOk="0">
                  <a:moveTo>
                    <a:pt x="1114" y="0"/>
                  </a:moveTo>
                  <a:cubicBezTo>
                    <a:pt x="1110" y="0"/>
                    <a:pt x="1105" y="0"/>
                    <a:pt x="1101" y="1"/>
                  </a:cubicBezTo>
                  <a:cubicBezTo>
                    <a:pt x="1092" y="1"/>
                    <a:pt x="1083" y="1"/>
                    <a:pt x="1075" y="5"/>
                  </a:cubicBezTo>
                  <a:lnTo>
                    <a:pt x="124" y="324"/>
                  </a:lnTo>
                  <a:cubicBezTo>
                    <a:pt x="1" y="364"/>
                    <a:pt x="46" y="529"/>
                    <a:pt x="153" y="529"/>
                  </a:cubicBezTo>
                  <a:cubicBezTo>
                    <a:pt x="165" y="529"/>
                    <a:pt x="177" y="527"/>
                    <a:pt x="190" y="523"/>
                  </a:cubicBezTo>
                  <a:lnTo>
                    <a:pt x="1145" y="209"/>
                  </a:lnTo>
                  <a:cubicBezTo>
                    <a:pt x="1260" y="170"/>
                    <a:pt x="1227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012;p37">
              <a:extLst>
                <a:ext uri="{FF2B5EF4-FFF2-40B4-BE49-F238E27FC236}">
                  <a16:creationId xmlns:a16="http://schemas.microsoft.com/office/drawing/2014/main" xmlns="" id="{77611251-4F6B-4497-A4DC-FA85A2170C55}"/>
                </a:ext>
              </a:extLst>
            </p:cNvPr>
            <p:cNvSpPr/>
            <p:nvPr/>
          </p:nvSpPr>
          <p:spPr>
            <a:xfrm>
              <a:off x="2761200" y="2671550"/>
              <a:ext cx="51025" cy="25300"/>
            </a:xfrm>
            <a:custGeom>
              <a:avLst/>
              <a:gdLst/>
              <a:ahLst/>
              <a:cxnLst/>
              <a:rect l="l" t="t" r="r" b="b"/>
              <a:pathLst>
                <a:path w="2041" h="1012" extrusionOk="0">
                  <a:moveTo>
                    <a:pt x="1184" y="0"/>
                  </a:moveTo>
                  <a:cubicBezTo>
                    <a:pt x="376" y="0"/>
                    <a:pt x="1" y="592"/>
                    <a:pt x="452" y="936"/>
                  </a:cubicBezTo>
                  <a:cubicBezTo>
                    <a:pt x="580" y="989"/>
                    <a:pt x="704" y="1012"/>
                    <a:pt x="822" y="1012"/>
                  </a:cubicBezTo>
                  <a:cubicBezTo>
                    <a:pt x="1534" y="1012"/>
                    <a:pt x="2040" y="189"/>
                    <a:pt x="1968" y="162"/>
                  </a:cubicBezTo>
                  <a:cubicBezTo>
                    <a:pt x="1678" y="48"/>
                    <a:pt x="1414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013;p37">
              <a:extLst>
                <a:ext uri="{FF2B5EF4-FFF2-40B4-BE49-F238E27FC236}">
                  <a16:creationId xmlns:a16="http://schemas.microsoft.com/office/drawing/2014/main" xmlns="" id="{EA8B8E75-0FFC-4AE6-B8E7-AC54739C4CF4}"/>
                </a:ext>
              </a:extLst>
            </p:cNvPr>
            <p:cNvSpPr/>
            <p:nvPr/>
          </p:nvSpPr>
          <p:spPr>
            <a:xfrm>
              <a:off x="2775525" y="2674700"/>
              <a:ext cx="31575" cy="14400"/>
            </a:xfrm>
            <a:custGeom>
              <a:avLst/>
              <a:gdLst/>
              <a:ahLst/>
              <a:cxnLst/>
              <a:rect l="l" t="t" r="r" b="b"/>
              <a:pathLst>
                <a:path w="1263" h="576" extrusionOk="0">
                  <a:moveTo>
                    <a:pt x="1117" y="0"/>
                  </a:moveTo>
                  <a:cubicBezTo>
                    <a:pt x="1113" y="0"/>
                    <a:pt x="1108" y="0"/>
                    <a:pt x="1104" y="1"/>
                  </a:cubicBezTo>
                  <a:cubicBezTo>
                    <a:pt x="1095" y="1"/>
                    <a:pt x="1086" y="1"/>
                    <a:pt x="1081" y="5"/>
                  </a:cubicBezTo>
                  <a:lnTo>
                    <a:pt x="127" y="364"/>
                  </a:lnTo>
                  <a:cubicBezTo>
                    <a:pt x="1" y="407"/>
                    <a:pt x="50" y="575"/>
                    <a:pt x="158" y="575"/>
                  </a:cubicBezTo>
                  <a:cubicBezTo>
                    <a:pt x="172" y="575"/>
                    <a:pt x="186" y="573"/>
                    <a:pt x="202" y="567"/>
                  </a:cubicBezTo>
                  <a:lnTo>
                    <a:pt x="1152" y="204"/>
                  </a:lnTo>
                  <a:cubicBezTo>
                    <a:pt x="1263" y="162"/>
                    <a:pt x="1230" y="0"/>
                    <a:pt x="1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014;p37">
              <a:extLst>
                <a:ext uri="{FF2B5EF4-FFF2-40B4-BE49-F238E27FC236}">
                  <a16:creationId xmlns:a16="http://schemas.microsoft.com/office/drawing/2014/main" xmlns="" id="{7CD68593-D9F3-4596-B31D-BE48EE4F47B9}"/>
                </a:ext>
              </a:extLst>
            </p:cNvPr>
            <p:cNvSpPr/>
            <p:nvPr/>
          </p:nvSpPr>
          <p:spPr>
            <a:xfrm>
              <a:off x="2812675" y="2676125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95" y="0"/>
                  </a:moveTo>
                  <a:cubicBezTo>
                    <a:pt x="35" y="0"/>
                    <a:pt x="1" y="9"/>
                    <a:pt x="2" y="24"/>
                  </a:cubicBezTo>
                  <a:cubicBezTo>
                    <a:pt x="89" y="947"/>
                    <a:pt x="598" y="1401"/>
                    <a:pt x="975" y="1401"/>
                  </a:cubicBezTo>
                  <a:cubicBezTo>
                    <a:pt x="1171" y="1401"/>
                    <a:pt x="1332" y="1277"/>
                    <a:pt x="1377" y="1032"/>
                  </a:cubicBezTo>
                  <a:cubicBezTo>
                    <a:pt x="1322" y="223"/>
                    <a:pt x="394" y="0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015;p37">
              <a:extLst>
                <a:ext uri="{FF2B5EF4-FFF2-40B4-BE49-F238E27FC236}">
                  <a16:creationId xmlns:a16="http://schemas.microsoft.com/office/drawing/2014/main" xmlns="" id="{0A4CC626-E88F-4117-A45F-2FE47261589B}"/>
                </a:ext>
              </a:extLst>
            </p:cNvPr>
            <p:cNvSpPr/>
            <p:nvPr/>
          </p:nvSpPr>
          <p:spPr>
            <a:xfrm>
              <a:off x="2818575" y="2681100"/>
              <a:ext cx="24275" cy="22975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122" y="0"/>
                  </a:moveTo>
                  <a:cubicBezTo>
                    <a:pt x="117" y="0"/>
                    <a:pt x="112" y="1"/>
                    <a:pt x="107" y="1"/>
                  </a:cubicBezTo>
                  <a:cubicBezTo>
                    <a:pt x="85" y="1"/>
                    <a:pt x="58" y="15"/>
                    <a:pt x="40" y="32"/>
                  </a:cubicBezTo>
                  <a:cubicBezTo>
                    <a:pt x="1" y="72"/>
                    <a:pt x="1" y="138"/>
                    <a:pt x="40" y="183"/>
                  </a:cubicBezTo>
                  <a:lnTo>
                    <a:pt x="752" y="890"/>
                  </a:lnTo>
                  <a:cubicBezTo>
                    <a:pt x="775" y="910"/>
                    <a:pt x="800" y="918"/>
                    <a:pt x="823" y="918"/>
                  </a:cubicBezTo>
                  <a:cubicBezTo>
                    <a:pt x="904" y="918"/>
                    <a:pt x="971" y="819"/>
                    <a:pt x="903" y="740"/>
                  </a:cubicBezTo>
                  <a:lnTo>
                    <a:pt x="195" y="28"/>
                  </a:lnTo>
                  <a:cubicBezTo>
                    <a:pt x="177" y="10"/>
                    <a:pt x="149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016;p37">
              <a:extLst>
                <a:ext uri="{FF2B5EF4-FFF2-40B4-BE49-F238E27FC236}">
                  <a16:creationId xmlns:a16="http://schemas.microsoft.com/office/drawing/2014/main" xmlns="" id="{36E702B9-4D5D-48BA-92C9-CE00CB480E5F}"/>
                </a:ext>
              </a:extLst>
            </p:cNvPr>
            <p:cNvSpPr/>
            <p:nvPr/>
          </p:nvSpPr>
          <p:spPr>
            <a:xfrm>
              <a:off x="2776800" y="2639600"/>
              <a:ext cx="34425" cy="35050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3" y="1"/>
                  </a:moveTo>
                  <a:cubicBezTo>
                    <a:pt x="206" y="1"/>
                    <a:pt x="46" y="125"/>
                    <a:pt x="0" y="370"/>
                  </a:cubicBezTo>
                  <a:cubicBezTo>
                    <a:pt x="59" y="1179"/>
                    <a:pt x="985" y="1402"/>
                    <a:pt x="1283" y="1402"/>
                  </a:cubicBezTo>
                  <a:cubicBezTo>
                    <a:pt x="1342" y="1402"/>
                    <a:pt x="1377" y="1393"/>
                    <a:pt x="1375" y="1378"/>
                  </a:cubicBezTo>
                  <a:cubicBezTo>
                    <a:pt x="1288" y="455"/>
                    <a:pt x="780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017;p37">
              <a:extLst>
                <a:ext uri="{FF2B5EF4-FFF2-40B4-BE49-F238E27FC236}">
                  <a16:creationId xmlns:a16="http://schemas.microsoft.com/office/drawing/2014/main" xmlns="" id="{59B37CD4-1A5B-43BD-81B3-EA2BEF88916D}"/>
                </a:ext>
              </a:extLst>
            </p:cNvPr>
            <p:cNvSpPr/>
            <p:nvPr/>
          </p:nvSpPr>
          <p:spPr>
            <a:xfrm>
              <a:off x="2784750" y="2648700"/>
              <a:ext cx="25700" cy="22750"/>
            </a:xfrm>
            <a:custGeom>
              <a:avLst/>
              <a:gdLst/>
              <a:ahLst/>
              <a:cxnLst/>
              <a:rect l="l" t="t" r="r" b="b"/>
              <a:pathLst>
                <a:path w="1028" h="910" extrusionOk="0">
                  <a:moveTo>
                    <a:pt x="122" y="1"/>
                  </a:moveTo>
                  <a:cubicBezTo>
                    <a:pt x="117" y="1"/>
                    <a:pt x="112" y="1"/>
                    <a:pt x="107" y="2"/>
                  </a:cubicBezTo>
                  <a:cubicBezTo>
                    <a:pt x="80" y="2"/>
                    <a:pt x="58" y="15"/>
                    <a:pt x="40" y="33"/>
                  </a:cubicBezTo>
                  <a:cubicBezTo>
                    <a:pt x="1" y="77"/>
                    <a:pt x="1" y="143"/>
                    <a:pt x="45" y="183"/>
                  </a:cubicBezTo>
                  <a:lnTo>
                    <a:pt x="792" y="877"/>
                  </a:lnTo>
                  <a:cubicBezTo>
                    <a:pt x="816" y="900"/>
                    <a:pt x="842" y="910"/>
                    <a:pt x="867" y="910"/>
                  </a:cubicBezTo>
                  <a:cubicBezTo>
                    <a:pt x="954" y="910"/>
                    <a:pt x="1027" y="794"/>
                    <a:pt x="938" y="718"/>
                  </a:cubicBezTo>
                  <a:lnTo>
                    <a:pt x="191" y="29"/>
                  </a:lnTo>
                  <a:cubicBezTo>
                    <a:pt x="172" y="10"/>
                    <a:pt x="148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018;p37">
              <a:extLst>
                <a:ext uri="{FF2B5EF4-FFF2-40B4-BE49-F238E27FC236}">
                  <a16:creationId xmlns:a16="http://schemas.microsoft.com/office/drawing/2014/main" xmlns="" id="{7B785150-47C7-4F78-A26B-2AA6409EF9FC}"/>
                </a:ext>
              </a:extLst>
            </p:cNvPr>
            <p:cNvSpPr/>
            <p:nvPr/>
          </p:nvSpPr>
          <p:spPr>
            <a:xfrm>
              <a:off x="2784475" y="2676650"/>
              <a:ext cx="40975" cy="43025"/>
            </a:xfrm>
            <a:custGeom>
              <a:avLst/>
              <a:gdLst/>
              <a:ahLst/>
              <a:cxnLst/>
              <a:rect l="l" t="t" r="r" b="b"/>
              <a:pathLst>
                <a:path w="1639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8" y="3"/>
                  </a:cubicBezTo>
                  <a:cubicBezTo>
                    <a:pt x="0" y="720"/>
                    <a:pt x="112" y="1721"/>
                    <a:pt x="663" y="1721"/>
                  </a:cubicBezTo>
                  <a:cubicBezTo>
                    <a:pt x="716" y="1721"/>
                    <a:pt x="773" y="1711"/>
                    <a:pt x="834" y="1691"/>
                  </a:cubicBezTo>
                  <a:cubicBezTo>
                    <a:pt x="1639" y="1181"/>
                    <a:pt x="1165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019;p37">
              <a:extLst>
                <a:ext uri="{FF2B5EF4-FFF2-40B4-BE49-F238E27FC236}">
                  <a16:creationId xmlns:a16="http://schemas.microsoft.com/office/drawing/2014/main" xmlns="" id="{F77C81D9-627E-4F97-94A0-7A085857CFD6}"/>
                </a:ext>
              </a:extLst>
            </p:cNvPr>
            <p:cNvSpPr/>
            <p:nvPr/>
          </p:nvSpPr>
          <p:spPr>
            <a:xfrm>
              <a:off x="2798850" y="2685200"/>
              <a:ext cx="13350" cy="29375"/>
            </a:xfrm>
            <a:custGeom>
              <a:avLst/>
              <a:gdLst/>
              <a:ahLst/>
              <a:cxnLst/>
              <a:rect l="l" t="t" r="r" b="b"/>
              <a:pathLst>
                <a:path w="534" h="1175" extrusionOk="0">
                  <a:moveTo>
                    <a:pt x="401" y="1"/>
                  </a:moveTo>
                  <a:cubicBezTo>
                    <a:pt x="361" y="5"/>
                    <a:pt x="325" y="36"/>
                    <a:pt x="312" y="76"/>
                  </a:cubicBezTo>
                  <a:lnTo>
                    <a:pt x="25" y="1040"/>
                  </a:lnTo>
                  <a:cubicBezTo>
                    <a:pt x="1" y="1120"/>
                    <a:pt x="66" y="1175"/>
                    <a:pt x="131" y="1175"/>
                  </a:cubicBezTo>
                  <a:cubicBezTo>
                    <a:pt x="173" y="1175"/>
                    <a:pt x="215" y="1152"/>
                    <a:pt x="232" y="1097"/>
                  </a:cubicBezTo>
                  <a:lnTo>
                    <a:pt x="515" y="138"/>
                  </a:lnTo>
                  <a:cubicBezTo>
                    <a:pt x="533" y="81"/>
                    <a:pt x="502" y="23"/>
                    <a:pt x="445" y="5"/>
                  </a:cubicBezTo>
                  <a:cubicBezTo>
                    <a:pt x="431" y="1"/>
                    <a:pt x="418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020;p37">
              <a:extLst>
                <a:ext uri="{FF2B5EF4-FFF2-40B4-BE49-F238E27FC236}">
                  <a16:creationId xmlns:a16="http://schemas.microsoft.com/office/drawing/2014/main" xmlns="" id="{6F3CF4EC-F553-499E-92BC-8C14C76C62D4}"/>
                </a:ext>
              </a:extLst>
            </p:cNvPr>
            <p:cNvSpPr/>
            <p:nvPr/>
          </p:nvSpPr>
          <p:spPr>
            <a:xfrm>
              <a:off x="2798525" y="2631125"/>
              <a:ext cx="40950" cy="42975"/>
            </a:xfrm>
            <a:custGeom>
              <a:avLst/>
              <a:gdLst/>
              <a:ahLst/>
              <a:cxnLst/>
              <a:rect l="l" t="t" r="r" b="b"/>
              <a:pathLst>
                <a:path w="1638" h="1719" extrusionOk="0">
                  <a:moveTo>
                    <a:pt x="973" y="0"/>
                  </a:moveTo>
                  <a:cubicBezTo>
                    <a:pt x="920" y="0"/>
                    <a:pt x="863" y="9"/>
                    <a:pt x="803" y="29"/>
                  </a:cubicBezTo>
                  <a:cubicBezTo>
                    <a:pt x="1" y="540"/>
                    <a:pt x="474" y="1719"/>
                    <a:pt x="563" y="1719"/>
                  </a:cubicBezTo>
                  <a:cubicBezTo>
                    <a:pt x="565" y="1719"/>
                    <a:pt x="567" y="1718"/>
                    <a:pt x="568" y="1717"/>
                  </a:cubicBezTo>
                  <a:cubicBezTo>
                    <a:pt x="1638" y="999"/>
                    <a:pt x="1528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021;p37">
              <a:extLst>
                <a:ext uri="{FF2B5EF4-FFF2-40B4-BE49-F238E27FC236}">
                  <a16:creationId xmlns:a16="http://schemas.microsoft.com/office/drawing/2014/main" xmlns="" id="{0FA4101E-2D0A-4CF8-9725-AEA248EEF593}"/>
                </a:ext>
              </a:extLst>
            </p:cNvPr>
            <p:cNvSpPr/>
            <p:nvPr/>
          </p:nvSpPr>
          <p:spPr>
            <a:xfrm>
              <a:off x="2812075" y="2639900"/>
              <a:ext cx="12375" cy="29950"/>
            </a:xfrm>
            <a:custGeom>
              <a:avLst/>
              <a:gdLst/>
              <a:ahLst/>
              <a:cxnLst/>
              <a:rect l="l" t="t" r="r" b="b"/>
              <a:pathLst>
                <a:path w="495" h="1198" extrusionOk="0">
                  <a:moveTo>
                    <a:pt x="367" y="0"/>
                  </a:moveTo>
                  <a:cubicBezTo>
                    <a:pt x="322" y="5"/>
                    <a:pt x="287" y="36"/>
                    <a:pt x="274" y="75"/>
                  </a:cubicBezTo>
                  <a:lnTo>
                    <a:pt x="22" y="1061"/>
                  </a:lnTo>
                  <a:cubicBezTo>
                    <a:pt x="1" y="1144"/>
                    <a:pt x="67" y="1197"/>
                    <a:pt x="131" y="1197"/>
                  </a:cubicBezTo>
                  <a:cubicBezTo>
                    <a:pt x="174" y="1197"/>
                    <a:pt x="215" y="1174"/>
                    <a:pt x="230" y="1119"/>
                  </a:cubicBezTo>
                  <a:lnTo>
                    <a:pt x="482" y="128"/>
                  </a:lnTo>
                  <a:cubicBezTo>
                    <a:pt x="495" y="71"/>
                    <a:pt x="460" y="14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022;p37">
              <a:extLst>
                <a:ext uri="{FF2B5EF4-FFF2-40B4-BE49-F238E27FC236}">
                  <a16:creationId xmlns:a16="http://schemas.microsoft.com/office/drawing/2014/main" xmlns="" id="{A68FDC33-DAA0-4AF1-AA12-DBA4355CA2D1}"/>
                </a:ext>
              </a:extLst>
            </p:cNvPr>
            <p:cNvSpPr/>
            <p:nvPr/>
          </p:nvSpPr>
          <p:spPr>
            <a:xfrm>
              <a:off x="2795800" y="2659175"/>
              <a:ext cx="36300" cy="30675"/>
            </a:xfrm>
            <a:custGeom>
              <a:avLst/>
              <a:gdLst/>
              <a:ahLst/>
              <a:cxnLst/>
              <a:rect l="l" t="t" r="r" b="b"/>
              <a:pathLst>
                <a:path w="1452" h="1227" extrusionOk="0">
                  <a:moveTo>
                    <a:pt x="692" y="0"/>
                  </a:moveTo>
                  <a:cubicBezTo>
                    <a:pt x="446" y="0"/>
                    <a:pt x="199" y="146"/>
                    <a:pt x="107" y="423"/>
                  </a:cubicBezTo>
                  <a:cubicBezTo>
                    <a:pt x="1" y="741"/>
                    <a:pt x="178" y="1091"/>
                    <a:pt x="500" y="1197"/>
                  </a:cubicBezTo>
                  <a:cubicBezTo>
                    <a:pt x="565" y="1217"/>
                    <a:pt x="629" y="1227"/>
                    <a:pt x="690" y="1227"/>
                  </a:cubicBezTo>
                  <a:cubicBezTo>
                    <a:pt x="1122" y="1227"/>
                    <a:pt x="1451" y="760"/>
                    <a:pt x="1234" y="335"/>
                  </a:cubicBezTo>
                  <a:cubicBezTo>
                    <a:pt x="1120" y="109"/>
                    <a:pt x="906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023;p37">
              <a:extLst>
                <a:ext uri="{FF2B5EF4-FFF2-40B4-BE49-F238E27FC236}">
                  <a16:creationId xmlns:a16="http://schemas.microsoft.com/office/drawing/2014/main" xmlns="" id="{1D9509C4-2104-4D00-A29A-373282E0D69A}"/>
                </a:ext>
              </a:extLst>
            </p:cNvPr>
            <p:cNvSpPr/>
            <p:nvPr/>
          </p:nvSpPr>
          <p:spPr>
            <a:xfrm>
              <a:off x="2746950" y="3005825"/>
              <a:ext cx="56175" cy="60425"/>
            </a:xfrm>
            <a:custGeom>
              <a:avLst/>
              <a:gdLst/>
              <a:ahLst/>
              <a:cxnLst/>
              <a:rect l="l" t="t" r="r" b="b"/>
              <a:pathLst>
                <a:path w="2247" h="2417" extrusionOk="0">
                  <a:moveTo>
                    <a:pt x="1632" y="1"/>
                  </a:moveTo>
                  <a:cubicBezTo>
                    <a:pt x="950" y="1"/>
                    <a:pt x="332" y="461"/>
                    <a:pt x="1" y="1014"/>
                  </a:cubicBezTo>
                  <a:cubicBezTo>
                    <a:pt x="342" y="757"/>
                    <a:pt x="672" y="556"/>
                    <a:pt x="936" y="556"/>
                  </a:cubicBezTo>
                  <a:cubicBezTo>
                    <a:pt x="1116" y="556"/>
                    <a:pt x="1266" y="651"/>
                    <a:pt x="1367" y="886"/>
                  </a:cubicBezTo>
                  <a:cubicBezTo>
                    <a:pt x="1491" y="1258"/>
                    <a:pt x="1221" y="1841"/>
                    <a:pt x="1185" y="2416"/>
                  </a:cubicBezTo>
                  <a:cubicBezTo>
                    <a:pt x="2238" y="1549"/>
                    <a:pt x="2247" y="130"/>
                    <a:pt x="2247" y="130"/>
                  </a:cubicBezTo>
                  <a:cubicBezTo>
                    <a:pt x="2040" y="41"/>
                    <a:pt x="1834" y="1"/>
                    <a:pt x="1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024;p37">
              <a:extLst>
                <a:ext uri="{FF2B5EF4-FFF2-40B4-BE49-F238E27FC236}">
                  <a16:creationId xmlns:a16="http://schemas.microsoft.com/office/drawing/2014/main" xmlns="" id="{FD12AD5E-ABBA-4993-BE35-D798C1F6D021}"/>
                </a:ext>
              </a:extLst>
            </p:cNvPr>
            <p:cNvSpPr/>
            <p:nvPr/>
          </p:nvSpPr>
          <p:spPr>
            <a:xfrm>
              <a:off x="2728925" y="3019650"/>
              <a:ext cx="55200" cy="62625"/>
            </a:xfrm>
            <a:custGeom>
              <a:avLst/>
              <a:gdLst/>
              <a:ahLst/>
              <a:cxnLst/>
              <a:rect l="l" t="t" r="r" b="b"/>
              <a:pathLst>
                <a:path w="2208" h="2505" extrusionOk="0">
                  <a:moveTo>
                    <a:pt x="1657" y="0"/>
                  </a:moveTo>
                  <a:cubicBezTo>
                    <a:pt x="1394" y="0"/>
                    <a:pt x="1063" y="202"/>
                    <a:pt x="722" y="457"/>
                  </a:cubicBezTo>
                  <a:cubicBezTo>
                    <a:pt x="624" y="612"/>
                    <a:pt x="554" y="780"/>
                    <a:pt x="509" y="957"/>
                  </a:cubicBezTo>
                  <a:cubicBezTo>
                    <a:pt x="381" y="1483"/>
                    <a:pt x="209" y="2000"/>
                    <a:pt x="1" y="2504"/>
                  </a:cubicBezTo>
                  <a:cubicBezTo>
                    <a:pt x="859" y="2473"/>
                    <a:pt x="1469" y="2212"/>
                    <a:pt x="1902" y="1859"/>
                  </a:cubicBezTo>
                  <a:cubicBezTo>
                    <a:pt x="1937" y="1288"/>
                    <a:pt x="2207" y="705"/>
                    <a:pt x="2083" y="329"/>
                  </a:cubicBezTo>
                  <a:cubicBezTo>
                    <a:pt x="1985" y="94"/>
                    <a:pt x="1837" y="0"/>
                    <a:pt x="1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025;p37">
              <a:extLst>
                <a:ext uri="{FF2B5EF4-FFF2-40B4-BE49-F238E27FC236}">
                  <a16:creationId xmlns:a16="http://schemas.microsoft.com/office/drawing/2014/main" xmlns="" id="{DBA58E2A-F55C-417C-93C6-08F098CE08A1}"/>
                </a:ext>
              </a:extLst>
            </p:cNvPr>
            <p:cNvSpPr/>
            <p:nvPr/>
          </p:nvSpPr>
          <p:spPr>
            <a:xfrm>
              <a:off x="2811500" y="2949775"/>
              <a:ext cx="39700" cy="34125"/>
            </a:xfrm>
            <a:custGeom>
              <a:avLst/>
              <a:gdLst/>
              <a:ahLst/>
              <a:cxnLst/>
              <a:rect l="l" t="t" r="r" b="b"/>
              <a:pathLst>
                <a:path w="1588" h="1365" extrusionOk="0">
                  <a:moveTo>
                    <a:pt x="614" y="1"/>
                  </a:moveTo>
                  <a:cubicBezTo>
                    <a:pt x="401" y="1"/>
                    <a:pt x="187" y="48"/>
                    <a:pt x="1" y="131"/>
                  </a:cubicBezTo>
                  <a:cubicBezTo>
                    <a:pt x="40" y="130"/>
                    <a:pt x="78" y="129"/>
                    <a:pt x="116" y="129"/>
                  </a:cubicBezTo>
                  <a:cubicBezTo>
                    <a:pt x="550" y="129"/>
                    <a:pt x="890" y="208"/>
                    <a:pt x="801" y="590"/>
                  </a:cubicBezTo>
                  <a:cubicBezTo>
                    <a:pt x="726" y="842"/>
                    <a:pt x="345" y="1064"/>
                    <a:pt x="102" y="1364"/>
                  </a:cubicBezTo>
                  <a:cubicBezTo>
                    <a:pt x="1022" y="1293"/>
                    <a:pt x="1588" y="511"/>
                    <a:pt x="1588" y="511"/>
                  </a:cubicBezTo>
                  <a:cubicBezTo>
                    <a:pt x="1367" y="149"/>
                    <a:pt x="991" y="1"/>
                    <a:pt x="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026;p37">
              <a:extLst>
                <a:ext uri="{FF2B5EF4-FFF2-40B4-BE49-F238E27FC236}">
                  <a16:creationId xmlns:a16="http://schemas.microsoft.com/office/drawing/2014/main" xmlns="" id="{8F5F2C0C-16F7-4D7E-9EF2-70C3B2A0610A}"/>
                </a:ext>
              </a:extLst>
            </p:cNvPr>
            <p:cNvSpPr/>
            <p:nvPr/>
          </p:nvSpPr>
          <p:spPr>
            <a:xfrm>
              <a:off x="2781325" y="2953075"/>
              <a:ext cx="52400" cy="30925"/>
            </a:xfrm>
            <a:custGeom>
              <a:avLst/>
              <a:gdLst/>
              <a:ahLst/>
              <a:cxnLst/>
              <a:rect l="l" t="t" r="r" b="b"/>
              <a:pathLst>
                <a:path w="2096" h="1237" extrusionOk="0">
                  <a:moveTo>
                    <a:pt x="1350" y="0"/>
                  </a:moveTo>
                  <a:cubicBezTo>
                    <a:pt x="1303" y="0"/>
                    <a:pt x="1256" y="1"/>
                    <a:pt x="1208" y="3"/>
                  </a:cubicBezTo>
                  <a:cubicBezTo>
                    <a:pt x="1093" y="52"/>
                    <a:pt x="991" y="114"/>
                    <a:pt x="894" y="193"/>
                  </a:cubicBezTo>
                  <a:cubicBezTo>
                    <a:pt x="615" y="436"/>
                    <a:pt x="315" y="653"/>
                    <a:pt x="1" y="852"/>
                  </a:cubicBezTo>
                  <a:cubicBezTo>
                    <a:pt x="434" y="1135"/>
                    <a:pt x="832" y="1237"/>
                    <a:pt x="1182" y="1237"/>
                  </a:cubicBezTo>
                  <a:cubicBezTo>
                    <a:pt x="1225" y="1237"/>
                    <a:pt x="1268" y="1235"/>
                    <a:pt x="1309" y="1232"/>
                  </a:cubicBezTo>
                  <a:cubicBezTo>
                    <a:pt x="1552" y="932"/>
                    <a:pt x="1933" y="710"/>
                    <a:pt x="2008" y="458"/>
                  </a:cubicBezTo>
                  <a:cubicBezTo>
                    <a:pt x="2095" y="84"/>
                    <a:pt x="1770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027;p37">
              <a:extLst>
                <a:ext uri="{FF2B5EF4-FFF2-40B4-BE49-F238E27FC236}">
                  <a16:creationId xmlns:a16="http://schemas.microsoft.com/office/drawing/2014/main" xmlns="" id="{F45DA372-6A95-44F4-B03F-B9E3A493032C}"/>
                </a:ext>
              </a:extLst>
            </p:cNvPr>
            <p:cNvSpPr/>
            <p:nvPr/>
          </p:nvSpPr>
          <p:spPr>
            <a:xfrm>
              <a:off x="2892300" y="286780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" y="885"/>
                    <a:pt x="513" y="1827"/>
                    <a:pt x="1203" y="2291"/>
                  </a:cubicBezTo>
                  <a:cubicBezTo>
                    <a:pt x="805" y="1694"/>
                    <a:pt x="558" y="1137"/>
                    <a:pt x="1150" y="925"/>
                  </a:cubicBezTo>
                  <a:cubicBezTo>
                    <a:pt x="1206" y="909"/>
                    <a:pt x="1265" y="902"/>
                    <a:pt x="1329" y="902"/>
                  </a:cubicBezTo>
                  <a:cubicBezTo>
                    <a:pt x="1694" y="902"/>
                    <a:pt x="2180" y="1129"/>
                    <a:pt x="2667" y="1186"/>
                  </a:cubicBezTo>
                  <a:cubicBezTo>
                    <a:pt x="1862" y="85"/>
                    <a:pt x="443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" name="Google Shape;1028;p37">
              <a:extLst>
                <a:ext uri="{FF2B5EF4-FFF2-40B4-BE49-F238E27FC236}">
                  <a16:creationId xmlns:a16="http://schemas.microsoft.com/office/drawing/2014/main" xmlns="" id="{A56025DD-F8D8-41F0-9CEB-C04D256B981C}"/>
                </a:ext>
              </a:extLst>
            </p:cNvPr>
            <p:cNvSpPr/>
            <p:nvPr/>
          </p:nvSpPr>
          <p:spPr>
            <a:xfrm>
              <a:off x="2906225" y="2890350"/>
              <a:ext cx="66675" cy="55625"/>
            </a:xfrm>
            <a:custGeom>
              <a:avLst/>
              <a:gdLst/>
              <a:ahLst/>
              <a:cxnLst/>
              <a:rect l="l" t="t" r="r" b="b"/>
              <a:pathLst>
                <a:path w="2667" h="2225" extrusionOk="0">
                  <a:moveTo>
                    <a:pt x="773" y="0"/>
                  </a:moveTo>
                  <a:cubicBezTo>
                    <a:pt x="709" y="0"/>
                    <a:pt x="649" y="7"/>
                    <a:pt x="593" y="23"/>
                  </a:cubicBezTo>
                  <a:cubicBezTo>
                    <a:pt x="1" y="235"/>
                    <a:pt x="248" y="797"/>
                    <a:pt x="646" y="1389"/>
                  </a:cubicBezTo>
                  <a:cubicBezTo>
                    <a:pt x="796" y="1491"/>
                    <a:pt x="960" y="1575"/>
                    <a:pt x="1128" y="1628"/>
                  </a:cubicBezTo>
                  <a:cubicBezTo>
                    <a:pt x="1835" y="1849"/>
                    <a:pt x="1840" y="1814"/>
                    <a:pt x="2649" y="2225"/>
                  </a:cubicBezTo>
                  <a:cubicBezTo>
                    <a:pt x="2667" y="1363"/>
                    <a:pt x="2441" y="739"/>
                    <a:pt x="2110" y="284"/>
                  </a:cubicBezTo>
                  <a:cubicBezTo>
                    <a:pt x="1623" y="227"/>
                    <a:pt x="1140" y="0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" name="Google Shape;930;p37">
            <a:extLst>
              <a:ext uri="{FF2B5EF4-FFF2-40B4-BE49-F238E27FC236}">
                <a16:creationId xmlns:a16="http://schemas.microsoft.com/office/drawing/2014/main" xmlns="" id="{10F3AE88-1D36-46C2-9135-053C469DE282}"/>
              </a:ext>
            </a:extLst>
          </p:cNvPr>
          <p:cNvGrpSpPr/>
          <p:nvPr/>
        </p:nvGrpSpPr>
        <p:grpSpPr>
          <a:xfrm rot="8343967" flipH="1">
            <a:off x="1068917" y="-71403"/>
            <a:ext cx="1319851" cy="3071668"/>
            <a:chOff x="2728925" y="2453200"/>
            <a:chExt cx="289350" cy="673400"/>
          </a:xfrm>
        </p:grpSpPr>
        <p:sp>
          <p:nvSpPr>
            <p:cNvPr id="119" name="Google Shape;931;p37">
              <a:extLst>
                <a:ext uri="{FF2B5EF4-FFF2-40B4-BE49-F238E27FC236}">
                  <a16:creationId xmlns:a16="http://schemas.microsoft.com/office/drawing/2014/main" xmlns="" id="{E8894B7E-6B26-49D1-A451-B334B5FB9746}"/>
                </a:ext>
              </a:extLst>
            </p:cNvPr>
            <p:cNvSpPr/>
            <p:nvPr/>
          </p:nvSpPr>
          <p:spPr>
            <a:xfrm>
              <a:off x="2869875" y="2643975"/>
              <a:ext cx="57600" cy="90350"/>
            </a:xfrm>
            <a:custGeom>
              <a:avLst/>
              <a:gdLst/>
              <a:ahLst/>
              <a:cxnLst/>
              <a:rect l="l" t="t" r="r" b="b"/>
              <a:pathLst>
                <a:path w="2304" h="3614" extrusionOk="0">
                  <a:moveTo>
                    <a:pt x="18" y="1"/>
                  </a:moveTo>
                  <a:lnTo>
                    <a:pt x="0" y="10"/>
                  </a:lnTo>
                  <a:cubicBezTo>
                    <a:pt x="44" y="235"/>
                    <a:pt x="102" y="452"/>
                    <a:pt x="168" y="668"/>
                  </a:cubicBezTo>
                  <a:cubicBezTo>
                    <a:pt x="199" y="779"/>
                    <a:pt x="234" y="881"/>
                    <a:pt x="279" y="982"/>
                  </a:cubicBezTo>
                  <a:cubicBezTo>
                    <a:pt x="327" y="1088"/>
                    <a:pt x="376" y="1203"/>
                    <a:pt x="429" y="1318"/>
                  </a:cubicBezTo>
                  <a:lnTo>
                    <a:pt x="513" y="1495"/>
                  </a:lnTo>
                  <a:cubicBezTo>
                    <a:pt x="539" y="1557"/>
                    <a:pt x="570" y="1615"/>
                    <a:pt x="606" y="1672"/>
                  </a:cubicBezTo>
                  <a:cubicBezTo>
                    <a:pt x="672" y="1787"/>
                    <a:pt x="738" y="1906"/>
                    <a:pt x="814" y="2021"/>
                  </a:cubicBezTo>
                  <a:cubicBezTo>
                    <a:pt x="884" y="2136"/>
                    <a:pt x="964" y="2251"/>
                    <a:pt x="1039" y="2357"/>
                  </a:cubicBezTo>
                  <a:cubicBezTo>
                    <a:pt x="1119" y="2468"/>
                    <a:pt x="1203" y="2570"/>
                    <a:pt x="1278" y="2671"/>
                  </a:cubicBezTo>
                  <a:cubicBezTo>
                    <a:pt x="1353" y="2769"/>
                    <a:pt x="1437" y="2861"/>
                    <a:pt x="1521" y="2950"/>
                  </a:cubicBezTo>
                  <a:cubicBezTo>
                    <a:pt x="1601" y="3034"/>
                    <a:pt x="1680" y="3113"/>
                    <a:pt x="1751" y="3184"/>
                  </a:cubicBezTo>
                  <a:cubicBezTo>
                    <a:pt x="1826" y="3255"/>
                    <a:pt x="1901" y="3317"/>
                    <a:pt x="1963" y="3370"/>
                  </a:cubicBezTo>
                  <a:cubicBezTo>
                    <a:pt x="2021" y="3427"/>
                    <a:pt x="2082" y="3467"/>
                    <a:pt x="2131" y="3507"/>
                  </a:cubicBezTo>
                  <a:cubicBezTo>
                    <a:pt x="2180" y="3542"/>
                    <a:pt x="2220" y="3569"/>
                    <a:pt x="2246" y="3586"/>
                  </a:cubicBezTo>
                  <a:lnTo>
                    <a:pt x="2286" y="3613"/>
                  </a:lnTo>
                  <a:lnTo>
                    <a:pt x="2304" y="3595"/>
                  </a:lnTo>
                  <a:cubicBezTo>
                    <a:pt x="2304" y="3595"/>
                    <a:pt x="2255" y="3551"/>
                    <a:pt x="2175" y="3467"/>
                  </a:cubicBezTo>
                  <a:cubicBezTo>
                    <a:pt x="2136" y="3418"/>
                    <a:pt x="2087" y="3370"/>
                    <a:pt x="2034" y="3308"/>
                  </a:cubicBezTo>
                  <a:lnTo>
                    <a:pt x="1853" y="3100"/>
                  </a:lnTo>
                  <a:cubicBezTo>
                    <a:pt x="1786" y="3025"/>
                    <a:pt x="1720" y="2941"/>
                    <a:pt x="1649" y="2848"/>
                  </a:cubicBezTo>
                  <a:cubicBezTo>
                    <a:pt x="1578" y="2755"/>
                    <a:pt x="1499" y="2662"/>
                    <a:pt x="1428" y="2561"/>
                  </a:cubicBezTo>
                  <a:cubicBezTo>
                    <a:pt x="1357" y="2459"/>
                    <a:pt x="1287" y="2349"/>
                    <a:pt x="1207" y="2242"/>
                  </a:cubicBezTo>
                  <a:cubicBezTo>
                    <a:pt x="1127" y="2136"/>
                    <a:pt x="1061" y="2021"/>
                    <a:pt x="990" y="1906"/>
                  </a:cubicBezTo>
                  <a:lnTo>
                    <a:pt x="778" y="1570"/>
                  </a:lnTo>
                  <a:cubicBezTo>
                    <a:pt x="707" y="1455"/>
                    <a:pt x="654" y="1341"/>
                    <a:pt x="592" y="1230"/>
                  </a:cubicBezTo>
                  <a:cubicBezTo>
                    <a:pt x="535" y="1119"/>
                    <a:pt x="478" y="1013"/>
                    <a:pt x="424" y="912"/>
                  </a:cubicBezTo>
                  <a:cubicBezTo>
                    <a:pt x="371" y="814"/>
                    <a:pt x="327" y="717"/>
                    <a:pt x="287" y="6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932;p37">
              <a:extLst>
                <a:ext uri="{FF2B5EF4-FFF2-40B4-BE49-F238E27FC236}">
                  <a16:creationId xmlns:a16="http://schemas.microsoft.com/office/drawing/2014/main" xmlns="" id="{8D0C9C30-89F6-4315-B1F7-66A4AABA88DE}"/>
                </a:ext>
              </a:extLst>
            </p:cNvPr>
            <p:cNvSpPr/>
            <p:nvPr/>
          </p:nvSpPr>
          <p:spPr>
            <a:xfrm>
              <a:off x="2738875" y="2453200"/>
              <a:ext cx="166050" cy="616575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589" y="1"/>
                  </a:moveTo>
                  <a:lnTo>
                    <a:pt x="6429" y="262"/>
                  </a:lnTo>
                  <a:cubicBezTo>
                    <a:pt x="6372" y="346"/>
                    <a:pt x="6314" y="456"/>
                    <a:pt x="6244" y="584"/>
                  </a:cubicBezTo>
                  <a:cubicBezTo>
                    <a:pt x="6213" y="646"/>
                    <a:pt x="6173" y="717"/>
                    <a:pt x="6133" y="792"/>
                  </a:cubicBezTo>
                  <a:lnTo>
                    <a:pt x="6023" y="1031"/>
                  </a:lnTo>
                  <a:cubicBezTo>
                    <a:pt x="5934" y="1199"/>
                    <a:pt x="5863" y="1393"/>
                    <a:pt x="5775" y="1601"/>
                  </a:cubicBezTo>
                  <a:cubicBezTo>
                    <a:pt x="5731" y="1703"/>
                    <a:pt x="5691" y="1818"/>
                    <a:pt x="5656" y="1933"/>
                  </a:cubicBezTo>
                  <a:cubicBezTo>
                    <a:pt x="5616" y="2048"/>
                    <a:pt x="5567" y="2163"/>
                    <a:pt x="5536" y="2291"/>
                  </a:cubicBezTo>
                  <a:cubicBezTo>
                    <a:pt x="5368" y="2852"/>
                    <a:pt x="5244" y="3423"/>
                    <a:pt x="5165" y="4006"/>
                  </a:cubicBezTo>
                  <a:cubicBezTo>
                    <a:pt x="5081" y="4692"/>
                    <a:pt x="5046" y="5381"/>
                    <a:pt x="5059" y="6071"/>
                  </a:cubicBezTo>
                  <a:cubicBezTo>
                    <a:pt x="5059" y="6257"/>
                    <a:pt x="5076" y="6443"/>
                    <a:pt x="5085" y="6633"/>
                  </a:cubicBezTo>
                  <a:cubicBezTo>
                    <a:pt x="5094" y="6823"/>
                    <a:pt x="5107" y="7013"/>
                    <a:pt x="5130" y="7203"/>
                  </a:cubicBezTo>
                  <a:cubicBezTo>
                    <a:pt x="5152" y="7398"/>
                    <a:pt x="5165" y="7592"/>
                    <a:pt x="5191" y="7787"/>
                  </a:cubicBezTo>
                  <a:cubicBezTo>
                    <a:pt x="5218" y="7981"/>
                    <a:pt x="5253" y="8176"/>
                    <a:pt x="5284" y="8375"/>
                  </a:cubicBezTo>
                  <a:cubicBezTo>
                    <a:pt x="5337" y="8773"/>
                    <a:pt x="5435" y="9170"/>
                    <a:pt x="5514" y="9577"/>
                  </a:cubicBezTo>
                  <a:cubicBezTo>
                    <a:pt x="5607" y="9980"/>
                    <a:pt x="5718" y="10382"/>
                    <a:pt x="5819" y="10793"/>
                  </a:cubicBezTo>
                  <a:cubicBezTo>
                    <a:pt x="6049" y="11611"/>
                    <a:pt x="6217" y="12447"/>
                    <a:pt x="6319" y="13291"/>
                  </a:cubicBezTo>
                  <a:cubicBezTo>
                    <a:pt x="6416" y="14136"/>
                    <a:pt x="6438" y="14998"/>
                    <a:pt x="6332" y="15833"/>
                  </a:cubicBezTo>
                  <a:cubicBezTo>
                    <a:pt x="6235" y="16651"/>
                    <a:pt x="6018" y="17447"/>
                    <a:pt x="5687" y="18203"/>
                  </a:cubicBezTo>
                  <a:cubicBezTo>
                    <a:pt x="5368" y="18906"/>
                    <a:pt x="4970" y="19565"/>
                    <a:pt x="4493" y="20171"/>
                  </a:cubicBezTo>
                  <a:cubicBezTo>
                    <a:pt x="4064" y="20710"/>
                    <a:pt x="3604" y="21227"/>
                    <a:pt x="3109" y="21709"/>
                  </a:cubicBezTo>
                  <a:cubicBezTo>
                    <a:pt x="2654" y="22160"/>
                    <a:pt x="2220" y="22558"/>
                    <a:pt x="1840" y="22912"/>
                  </a:cubicBezTo>
                  <a:cubicBezTo>
                    <a:pt x="1455" y="23265"/>
                    <a:pt x="1119" y="23570"/>
                    <a:pt x="850" y="23827"/>
                  </a:cubicBezTo>
                  <a:cubicBezTo>
                    <a:pt x="576" y="24083"/>
                    <a:pt x="363" y="24291"/>
                    <a:pt x="222" y="24428"/>
                  </a:cubicBezTo>
                  <a:lnTo>
                    <a:pt x="1" y="24645"/>
                  </a:lnTo>
                  <a:lnTo>
                    <a:pt x="14" y="24663"/>
                  </a:lnTo>
                  <a:lnTo>
                    <a:pt x="240" y="24455"/>
                  </a:lnTo>
                  <a:cubicBezTo>
                    <a:pt x="386" y="24313"/>
                    <a:pt x="607" y="24123"/>
                    <a:pt x="885" y="23871"/>
                  </a:cubicBezTo>
                  <a:cubicBezTo>
                    <a:pt x="1164" y="23619"/>
                    <a:pt x="1504" y="23323"/>
                    <a:pt x="1898" y="22978"/>
                  </a:cubicBezTo>
                  <a:cubicBezTo>
                    <a:pt x="2291" y="22638"/>
                    <a:pt x="2733" y="22249"/>
                    <a:pt x="3197" y="21798"/>
                  </a:cubicBezTo>
                  <a:cubicBezTo>
                    <a:pt x="3701" y="21320"/>
                    <a:pt x="4175" y="20807"/>
                    <a:pt x="4612" y="20268"/>
                  </a:cubicBezTo>
                  <a:cubicBezTo>
                    <a:pt x="5112" y="19662"/>
                    <a:pt x="5527" y="18990"/>
                    <a:pt x="5855" y="18278"/>
                  </a:cubicBezTo>
                  <a:cubicBezTo>
                    <a:pt x="6195" y="17509"/>
                    <a:pt x="6425" y="16691"/>
                    <a:pt x="6527" y="15855"/>
                  </a:cubicBezTo>
                  <a:cubicBezTo>
                    <a:pt x="6642" y="15002"/>
                    <a:pt x="6619" y="14127"/>
                    <a:pt x="6527" y="13265"/>
                  </a:cubicBezTo>
                  <a:cubicBezTo>
                    <a:pt x="6478" y="12836"/>
                    <a:pt x="6403" y="12407"/>
                    <a:pt x="6314" y="11987"/>
                  </a:cubicBezTo>
                  <a:lnTo>
                    <a:pt x="6173" y="11355"/>
                  </a:lnTo>
                  <a:lnTo>
                    <a:pt x="6009" y="10740"/>
                  </a:lnTo>
                  <a:cubicBezTo>
                    <a:pt x="5956" y="10537"/>
                    <a:pt x="5899" y="10333"/>
                    <a:pt x="5850" y="10134"/>
                  </a:cubicBezTo>
                  <a:cubicBezTo>
                    <a:pt x="5797" y="9931"/>
                    <a:pt x="5740" y="9736"/>
                    <a:pt x="5695" y="9533"/>
                  </a:cubicBezTo>
                  <a:cubicBezTo>
                    <a:pt x="5616" y="9135"/>
                    <a:pt x="5514" y="8742"/>
                    <a:pt x="5461" y="8348"/>
                  </a:cubicBezTo>
                  <a:cubicBezTo>
                    <a:pt x="5430" y="8149"/>
                    <a:pt x="5386" y="7959"/>
                    <a:pt x="5364" y="7764"/>
                  </a:cubicBezTo>
                  <a:cubicBezTo>
                    <a:pt x="5346" y="7570"/>
                    <a:pt x="5324" y="7380"/>
                    <a:pt x="5298" y="7190"/>
                  </a:cubicBezTo>
                  <a:cubicBezTo>
                    <a:pt x="5271" y="7000"/>
                    <a:pt x="5258" y="6810"/>
                    <a:pt x="5244" y="6624"/>
                  </a:cubicBezTo>
                  <a:cubicBezTo>
                    <a:pt x="5236" y="6438"/>
                    <a:pt x="5214" y="6252"/>
                    <a:pt x="5209" y="6071"/>
                  </a:cubicBezTo>
                  <a:cubicBezTo>
                    <a:pt x="5187" y="5386"/>
                    <a:pt x="5209" y="4705"/>
                    <a:pt x="5284" y="4024"/>
                  </a:cubicBezTo>
                  <a:cubicBezTo>
                    <a:pt x="5333" y="3710"/>
                    <a:pt x="5368" y="3405"/>
                    <a:pt x="5430" y="3122"/>
                  </a:cubicBezTo>
                  <a:cubicBezTo>
                    <a:pt x="5461" y="2981"/>
                    <a:pt x="5483" y="2844"/>
                    <a:pt x="5519" y="2711"/>
                  </a:cubicBezTo>
                  <a:cubicBezTo>
                    <a:pt x="5554" y="2578"/>
                    <a:pt x="5589" y="2450"/>
                    <a:pt x="5616" y="2322"/>
                  </a:cubicBezTo>
                  <a:cubicBezTo>
                    <a:pt x="5647" y="2194"/>
                    <a:pt x="5691" y="2079"/>
                    <a:pt x="5726" y="1964"/>
                  </a:cubicBezTo>
                  <a:cubicBezTo>
                    <a:pt x="5766" y="1849"/>
                    <a:pt x="5797" y="1734"/>
                    <a:pt x="5837" y="1632"/>
                  </a:cubicBezTo>
                  <a:cubicBezTo>
                    <a:pt x="5921" y="1424"/>
                    <a:pt x="5987" y="1225"/>
                    <a:pt x="6067" y="1057"/>
                  </a:cubicBezTo>
                  <a:cubicBezTo>
                    <a:pt x="6111" y="973"/>
                    <a:pt x="6142" y="894"/>
                    <a:pt x="6177" y="819"/>
                  </a:cubicBezTo>
                  <a:cubicBezTo>
                    <a:pt x="6213" y="744"/>
                    <a:pt x="6248" y="673"/>
                    <a:pt x="6283" y="611"/>
                  </a:cubicBezTo>
                  <a:cubicBezTo>
                    <a:pt x="6345" y="478"/>
                    <a:pt x="6403" y="368"/>
                    <a:pt x="6451" y="284"/>
                  </a:cubicBezTo>
                  <a:lnTo>
                    <a:pt x="6606" y="14"/>
                  </a:lnTo>
                  <a:lnTo>
                    <a:pt x="6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933;p37">
              <a:extLst>
                <a:ext uri="{FF2B5EF4-FFF2-40B4-BE49-F238E27FC236}">
                  <a16:creationId xmlns:a16="http://schemas.microsoft.com/office/drawing/2014/main" xmlns="" id="{4CA50FE5-6475-404C-8B85-0C87F0923950}"/>
                </a:ext>
              </a:extLst>
            </p:cNvPr>
            <p:cNvSpPr/>
            <p:nvPr/>
          </p:nvSpPr>
          <p:spPr>
            <a:xfrm>
              <a:off x="2895075" y="2843375"/>
              <a:ext cx="25775" cy="195225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128" y="1"/>
                  </a:moveTo>
                  <a:cubicBezTo>
                    <a:pt x="128" y="1"/>
                    <a:pt x="115" y="125"/>
                    <a:pt x="97" y="341"/>
                  </a:cubicBezTo>
                  <a:cubicBezTo>
                    <a:pt x="89" y="447"/>
                    <a:pt x="75" y="580"/>
                    <a:pt x="66" y="730"/>
                  </a:cubicBezTo>
                  <a:cubicBezTo>
                    <a:pt x="53" y="881"/>
                    <a:pt x="35" y="1053"/>
                    <a:pt x="31" y="1239"/>
                  </a:cubicBezTo>
                  <a:cubicBezTo>
                    <a:pt x="22" y="1424"/>
                    <a:pt x="18" y="1623"/>
                    <a:pt x="9" y="1840"/>
                  </a:cubicBezTo>
                  <a:cubicBezTo>
                    <a:pt x="5" y="1951"/>
                    <a:pt x="0" y="2061"/>
                    <a:pt x="0" y="2172"/>
                  </a:cubicBezTo>
                  <a:lnTo>
                    <a:pt x="0" y="2512"/>
                  </a:lnTo>
                  <a:cubicBezTo>
                    <a:pt x="5" y="2746"/>
                    <a:pt x="0" y="2990"/>
                    <a:pt x="13" y="3233"/>
                  </a:cubicBezTo>
                  <a:cubicBezTo>
                    <a:pt x="27" y="3476"/>
                    <a:pt x="27" y="3728"/>
                    <a:pt x="53" y="3975"/>
                  </a:cubicBezTo>
                  <a:cubicBezTo>
                    <a:pt x="80" y="4223"/>
                    <a:pt x="93" y="4471"/>
                    <a:pt x="124" y="4714"/>
                  </a:cubicBezTo>
                  <a:cubicBezTo>
                    <a:pt x="159" y="4957"/>
                    <a:pt x="186" y="5196"/>
                    <a:pt x="230" y="5426"/>
                  </a:cubicBezTo>
                  <a:cubicBezTo>
                    <a:pt x="248" y="5545"/>
                    <a:pt x="265" y="5656"/>
                    <a:pt x="287" y="5766"/>
                  </a:cubicBezTo>
                  <a:cubicBezTo>
                    <a:pt x="314" y="5877"/>
                    <a:pt x="341" y="5983"/>
                    <a:pt x="363" y="6089"/>
                  </a:cubicBezTo>
                  <a:cubicBezTo>
                    <a:pt x="407" y="6297"/>
                    <a:pt x="455" y="6496"/>
                    <a:pt x="517" y="6672"/>
                  </a:cubicBezTo>
                  <a:cubicBezTo>
                    <a:pt x="579" y="6849"/>
                    <a:pt x="628" y="7013"/>
                    <a:pt x="690" y="7154"/>
                  </a:cubicBezTo>
                  <a:cubicBezTo>
                    <a:pt x="716" y="7225"/>
                    <a:pt x="743" y="7287"/>
                    <a:pt x="769" y="7349"/>
                  </a:cubicBezTo>
                  <a:cubicBezTo>
                    <a:pt x="800" y="7411"/>
                    <a:pt x="822" y="7468"/>
                    <a:pt x="849" y="7517"/>
                  </a:cubicBezTo>
                  <a:cubicBezTo>
                    <a:pt x="884" y="7592"/>
                    <a:pt x="929" y="7663"/>
                    <a:pt x="977" y="7738"/>
                  </a:cubicBezTo>
                  <a:cubicBezTo>
                    <a:pt x="1013" y="7787"/>
                    <a:pt x="1030" y="7809"/>
                    <a:pt x="1030" y="7809"/>
                  </a:cubicBezTo>
                  <a:cubicBezTo>
                    <a:pt x="1030" y="7809"/>
                    <a:pt x="1008" y="7773"/>
                    <a:pt x="986" y="7720"/>
                  </a:cubicBezTo>
                  <a:cubicBezTo>
                    <a:pt x="959" y="7667"/>
                    <a:pt x="924" y="7592"/>
                    <a:pt x="884" y="7490"/>
                  </a:cubicBezTo>
                  <a:cubicBezTo>
                    <a:pt x="862" y="7442"/>
                    <a:pt x="845" y="7384"/>
                    <a:pt x="822" y="7322"/>
                  </a:cubicBezTo>
                  <a:cubicBezTo>
                    <a:pt x="800" y="7265"/>
                    <a:pt x="783" y="7199"/>
                    <a:pt x="761" y="7123"/>
                  </a:cubicBezTo>
                  <a:cubicBezTo>
                    <a:pt x="716" y="6982"/>
                    <a:pt x="681" y="6814"/>
                    <a:pt x="632" y="6637"/>
                  </a:cubicBezTo>
                  <a:cubicBezTo>
                    <a:pt x="615" y="6544"/>
                    <a:pt x="593" y="6451"/>
                    <a:pt x="575" y="6354"/>
                  </a:cubicBezTo>
                  <a:cubicBezTo>
                    <a:pt x="557" y="6257"/>
                    <a:pt x="535" y="6155"/>
                    <a:pt x="517" y="6053"/>
                  </a:cubicBezTo>
                  <a:cubicBezTo>
                    <a:pt x="500" y="5947"/>
                    <a:pt x="478" y="5841"/>
                    <a:pt x="464" y="5731"/>
                  </a:cubicBezTo>
                  <a:cubicBezTo>
                    <a:pt x="447" y="5620"/>
                    <a:pt x="433" y="5510"/>
                    <a:pt x="416" y="5395"/>
                  </a:cubicBezTo>
                  <a:cubicBezTo>
                    <a:pt x="380" y="5165"/>
                    <a:pt x="363" y="4930"/>
                    <a:pt x="332" y="4687"/>
                  </a:cubicBezTo>
                  <a:cubicBezTo>
                    <a:pt x="305" y="4449"/>
                    <a:pt x="292" y="4201"/>
                    <a:pt x="270" y="3953"/>
                  </a:cubicBezTo>
                  <a:cubicBezTo>
                    <a:pt x="248" y="3710"/>
                    <a:pt x="239" y="3463"/>
                    <a:pt x="221" y="3219"/>
                  </a:cubicBezTo>
                  <a:cubicBezTo>
                    <a:pt x="203" y="2976"/>
                    <a:pt x="199" y="2738"/>
                    <a:pt x="190" y="2508"/>
                  </a:cubicBezTo>
                  <a:cubicBezTo>
                    <a:pt x="181" y="2273"/>
                    <a:pt x="173" y="2052"/>
                    <a:pt x="168" y="1840"/>
                  </a:cubicBezTo>
                  <a:cubicBezTo>
                    <a:pt x="164" y="1628"/>
                    <a:pt x="164" y="1424"/>
                    <a:pt x="155" y="1239"/>
                  </a:cubicBezTo>
                  <a:cubicBezTo>
                    <a:pt x="146" y="1053"/>
                    <a:pt x="146" y="885"/>
                    <a:pt x="146" y="735"/>
                  </a:cubicBezTo>
                  <a:cubicBezTo>
                    <a:pt x="142" y="580"/>
                    <a:pt x="137" y="452"/>
                    <a:pt x="137" y="341"/>
                  </a:cubicBezTo>
                  <a:cubicBezTo>
                    <a:pt x="133" y="125"/>
                    <a:pt x="128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934;p37">
              <a:extLst>
                <a:ext uri="{FF2B5EF4-FFF2-40B4-BE49-F238E27FC236}">
                  <a16:creationId xmlns:a16="http://schemas.microsoft.com/office/drawing/2014/main" xmlns="" id="{A58266C3-3DED-42D3-9878-5DD60669B1EA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935;p37">
              <a:extLst>
                <a:ext uri="{FF2B5EF4-FFF2-40B4-BE49-F238E27FC236}">
                  <a16:creationId xmlns:a16="http://schemas.microsoft.com/office/drawing/2014/main" xmlns="" id="{A18B087E-9F6E-46DB-A3F3-2E7267EB6EFD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936;p37">
              <a:extLst>
                <a:ext uri="{FF2B5EF4-FFF2-40B4-BE49-F238E27FC236}">
                  <a16:creationId xmlns:a16="http://schemas.microsoft.com/office/drawing/2014/main" xmlns="" id="{09BCA549-2321-4FDD-8BCA-F65C66A623A4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937;p37">
              <a:extLst>
                <a:ext uri="{FF2B5EF4-FFF2-40B4-BE49-F238E27FC236}">
                  <a16:creationId xmlns:a16="http://schemas.microsoft.com/office/drawing/2014/main" xmlns="" id="{C96143F9-2B54-4FF0-B32A-E50766DD0EBD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938;p37">
              <a:extLst>
                <a:ext uri="{FF2B5EF4-FFF2-40B4-BE49-F238E27FC236}">
                  <a16:creationId xmlns:a16="http://schemas.microsoft.com/office/drawing/2014/main" xmlns="" id="{083D867B-524E-46AF-BF67-5362D8B5BEE8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939;p37">
              <a:extLst>
                <a:ext uri="{FF2B5EF4-FFF2-40B4-BE49-F238E27FC236}">
                  <a16:creationId xmlns:a16="http://schemas.microsoft.com/office/drawing/2014/main" xmlns="" id="{430FA961-EA0D-4F38-8E19-83CF074AF6BC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940;p37">
              <a:extLst>
                <a:ext uri="{FF2B5EF4-FFF2-40B4-BE49-F238E27FC236}">
                  <a16:creationId xmlns:a16="http://schemas.microsoft.com/office/drawing/2014/main" xmlns="" id="{05F1E591-0D2B-45E2-B1BB-9619C9270B16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941;p37">
              <a:extLst>
                <a:ext uri="{FF2B5EF4-FFF2-40B4-BE49-F238E27FC236}">
                  <a16:creationId xmlns:a16="http://schemas.microsoft.com/office/drawing/2014/main" xmlns="" id="{EF91EDE3-3AE3-4700-A0C7-07055F3C9EAF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942;p37">
              <a:extLst>
                <a:ext uri="{FF2B5EF4-FFF2-40B4-BE49-F238E27FC236}">
                  <a16:creationId xmlns:a16="http://schemas.microsoft.com/office/drawing/2014/main" xmlns="" id="{D8E081C6-A139-4679-9270-D22940EFFC6E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943;p37">
              <a:extLst>
                <a:ext uri="{FF2B5EF4-FFF2-40B4-BE49-F238E27FC236}">
                  <a16:creationId xmlns:a16="http://schemas.microsoft.com/office/drawing/2014/main" xmlns="" id="{528E3DEE-C775-4D37-A9E2-D0E7998BDEF9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944;p37">
              <a:extLst>
                <a:ext uri="{FF2B5EF4-FFF2-40B4-BE49-F238E27FC236}">
                  <a16:creationId xmlns:a16="http://schemas.microsoft.com/office/drawing/2014/main" xmlns="" id="{6C195DAC-D942-4B50-A9AC-8D4AFE0D38F3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945;p37">
              <a:extLst>
                <a:ext uri="{FF2B5EF4-FFF2-40B4-BE49-F238E27FC236}">
                  <a16:creationId xmlns:a16="http://schemas.microsoft.com/office/drawing/2014/main" xmlns="" id="{896BB83E-49FC-4B95-8925-94914C38FFC1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946;p37">
              <a:extLst>
                <a:ext uri="{FF2B5EF4-FFF2-40B4-BE49-F238E27FC236}">
                  <a16:creationId xmlns:a16="http://schemas.microsoft.com/office/drawing/2014/main" xmlns="" id="{ADD7E982-A2B5-4D4D-A233-1AF514BB22A1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947;p37">
              <a:extLst>
                <a:ext uri="{FF2B5EF4-FFF2-40B4-BE49-F238E27FC236}">
                  <a16:creationId xmlns:a16="http://schemas.microsoft.com/office/drawing/2014/main" xmlns="" id="{ED896AF0-A2EA-40E9-80D4-35D42F867B2F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948;p37">
              <a:extLst>
                <a:ext uri="{FF2B5EF4-FFF2-40B4-BE49-F238E27FC236}">
                  <a16:creationId xmlns:a16="http://schemas.microsoft.com/office/drawing/2014/main" xmlns="" id="{53A5E907-AB95-41EA-979E-E9071EBF4877}"/>
                </a:ext>
              </a:extLst>
            </p:cNvPr>
            <p:cNvSpPr/>
            <p:nvPr/>
          </p:nvSpPr>
          <p:spPr>
            <a:xfrm>
              <a:off x="2908800" y="2963550"/>
              <a:ext cx="75150" cy="74975"/>
            </a:xfrm>
            <a:custGeom>
              <a:avLst/>
              <a:gdLst/>
              <a:ahLst/>
              <a:cxnLst/>
              <a:rect l="l" t="t" r="r" b="b"/>
              <a:pathLst>
                <a:path w="3006" h="2999" extrusionOk="0">
                  <a:moveTo>
                    <a:pt x="1800" y="1"/>
                  </a:moveTo>
                  <a:cubicBezTo>
                    <a:pt x="1757" y="1"/>
                    <a:pt x="1712" y="3"/>
                    <a:pt x="1666" y="9"/>
                  </a:cubicBezTo>
                  <a:cubicBezTo>
                    <a:pt x="0" y="645"/>
                    <a:pt x="446" y="2999"/>
                    <a:pt x="607" y="2999"/>
                  </a:cubicBezTo>
                  <a:cubicBezTo>
                    <a:pt x="610" y="2999"/>
                    <a:pt x="612" y="2998"/>
                    <a:pt x="614" y="2997"/>
                  </a:cubicBezTo>
                  <a:cubicBezTo>
                    <a:pt x="2957" y="2033"/>
                    <a:pt x="3005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949;p37">
              <a:extLst>
                <a:ext uri="{FF2B5EF4-FFF2-40B4-BE49-F238E27FC236}">
                  <a16:creationId xmlns:a16="http://schemas.microsoft.com/office/drawing/2014/main" xmlns="" id="{C0E019EA-239C-4E08-BE1A-CA6E10CFD27B}"/>
                </a:ext>
              </a:extLst>
            </p:cNvPr>
            <p:cNvSpPr/>
            <p:nvPr/>
          </p:nvSpPr>
          <p:spPr>
            <a:xfrm>
              <a:off x="2931200" y="2990275"/>
              <a:ext cx="24350" cy="36725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974" y="376"/>
                  </a:moveTo>
                  <a:lnTo>
                    <a:pt x="1" y="1468"/>
                  </a:lnTo>
                  <a:lnTo>
                    <a:pt x="505" y="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950;p37">
              <a:extLst>
                <a:ext uri="{FF2B5EF4-FFF2-40B4-BE49-F238E27FC236}">
                  <a16:creationId xmlns:a16="http://schemas.microsoft.com/office/drawing/2014/main" xmlns="" id="{C03E5740-7E4C-499F-9C8A-F8BD812D9D39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951;p37">
              <a:extLst>
                <a:ext uri="{FF2B5EF4-FFF2-40B4-BE49-F238E27FC236}">
                  <a16:creationId xmlns:a16="http://schemas.microsoft.com/office/drawing/2014/main" xmlns="" id="{D17ABBC1-5AF1-4785-841F-8265AC46C2CF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952;p37">
              <a:extLst>
                <a:ext uri="{FF2B5EF4-FFF2-40B4-BE49-F238E27FC236}">
                  <a16:creationId xmlns:a16="http://schemas.microsoft.com/office/drawing/2014/main" xmlns="" id="{26E1826E-BAD3-48C4-A817-EB6D7C3CA710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953;p37">
              <a:extLst>
                <a:ext uri="{FF2B5EF4-FFF2-40B4-BE49-F238E27FC236}">
                  <a16:creationId xmlns:a16="http://schemas.microsoft.com/office/drawing/2014/main" xmlns="" id="{5F067F87-875A-4F75-8D77-123B6A32AE8D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954;p37">
              <a:extLst>
                <a:ext uri="{FF2B5EF4-FFF2-40B4-BE49-F238E27FC236}">
                  <a16:creationId xmlns:a16="http://schemas.microsoft.com/office/drawing/2014/main" xmlns="" id="{50CF525E-18FF-4FA8-AC5E-58C8722A49EB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955;p37">
              <a:extLst>
                <a:ext uri="{FF2B5EF4-FFF2-40B4-BE49-F238E27FC236}">
                  <a16:creationId xmlns:a16="http://schemas.microsoft.com/office/drawing/2014/main" xmlns="" id="{4EE5D626-225F-4A05-99CA-B6AB0D6CCF74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956;p37">
              <a:extLst>
                <a:ext uri="{FF2B5EF4-FFF2-40B4-BE49-F238E27FC236}">
                  <a16:creationId xmlns:a16="http://schemas.microsoft.com/office/drawing/2014/main" xmlns="" id="{572EFD44-63C0-4273-ADB6-778C7E8A8DDB}"/>
                </a:ext>
              </a:extLst>
            </p:cNvPr>
            <p:cNvSpPr/>
            <p:nvPr/>
          </p:nvSpPr>
          <p:spPr>
            <a:xfrm>
              <a:off x="2926000" y="3039525"/>
              <a:ext cx="77050" cy="53725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911" y="1"/>
                  </a:moveTo>
                  <a:cubicBezTo>
                    <a:pt x="394" y="1"/>
                    <a:pt x="0" y="120"/>
                    <a:pt x="28" y="184"/>
                  </a:cubicBezTo>
                  <a:cubicBezTo>
                    <a:pt x="596" y="1565"/>
                    <a:pt x="1534" y="2149"/>
                    <a:pt x="2209" y="2149"/>
                  </a:cubicBezTo>
                  <a:cubicBezTo>
                    <a:pt x="2720" y="2149"/>
                    <a:pt x="3081" y="1813"/>
                    <a:pt x="3016" y="1236"/>
                  </a:cubicBezTo>
                  <a:cubicBezTo>
                    <a:pt x="2637" y="243"/>
                    <a:pt x="1648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957;p37">
              <a:extLst>
                <a:ext uri="{FF2B5EF4-FFF2-40B4-BE49-F238E27FC236}">
                  <a16:creationId xmlns:a16="http://schemas.microsoft.com/office/drawing/2014/main" xmlns="" id="{79C7C5B4-8787-4B95-BF14-77B9F333BC20}"/>
                </a:ext>
              </a:extLst>
            </p:cNvPr>
            <p:cNvSpPr/>
            <p:nvPr/>
          </p:nvSpPr>
          <p:spPr>
            <a:xfrm>
              <a:off x="2938175" y="3051175"/>
              <a:ext cx="36600" cy="24350"/>
            </a:xfrm>
            <a:custGeom>
              <a:avLst/>
              <a:gdLst/>
              <a:ahLst/>
              <a:cxnLst/>
              <a:rect l="l" t="t" r="r" b="b"/>
              <a:pathLst>
                <a:path w="1464" h="974" fill="none" extrusionOk="0">
                  <a:moveTo>
                    <a:pt x="1088" y="973"/>
                  </a:moveTo>
                  <a:lnTo>
                    <a:pt x="0" y="1"/>
                  </a:lnTo>
                  <a:lnTo>
                    <a:pt x="1464" y="505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958;p37">
              <a:extLst>
                <a:ext uri="{FF2B5EF4-FFF2-40B4-BE49-F238E27FC236}">
                  <a16:creationId xmlns:a16="http://schemas.microsoft.com/office/drawing/2014/main" xmlns="" id="{B138695D-967F-40ED-B3AA-650C4DEA2FEA}"/>
                </a:ext>
              </a:extLst>
            </p:cNvPr>
            <p:cNvSpPr/>
            <p:nvPr/>
          </p:nvSpPr>
          <p:spPr>
            <a:xfrm>
              <a:off x="2842050" y="2991850"/>
              <a:ext cx="77150" cy="53775"/>
            </a:xfrm>
            <a:custGeom>
              <a:avLst/>
              <a:gdLst/>
              <a:ahLst/>
              <a:cxnLst/>
              <a:rect l="l" t="t" r="r" b="b"/>
              <a:pathLst>
                <a:path w="3086" h="2151" extrusionOk="0">
                  <a:moveTo>
                    <a:pt x="874" y="0"/>
                  </a:moveTo>
                  <a:cubicBezTo>
                    <a:pt x="362" y="0"/>
                    <a:pt x="0" y="336"/>
                    <a:pt x="65" y="915"/>
                  </a:cubicBezTo>
                  <a:cubicBezTo>
                    <a:pt x="447" y="1907"/>
                    <a:pt x="1437" y="2150"/>
                    <a:pt x="2175" y="2150"/>
                  </a:cubicBezTo>
                  <a:cubicBezTo>
                    <a:pt x="2692" y="2150"/>
                    <a:pt x="3086" y="2031"/>
                    <a:pt x="3058" y="1967"/>
                  </a:cubicBezTo>
                  <a:cubicBezTo>
                    <a:pt x="2490" y="585"/>
                    <a:pt x="1550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959;p37">
              <a:extLst>
                <a:ext uri="{FF2B5EF4-FFF2-40B4-BE49-F238E27FC236}">
                  <a16:creationId xmlns:a16="http://schemas.microsoft.com/office/drawing/2014/main" xmlns="" id="{E307D8C6-D3DE-455E-917D-1E16A12A0ED5}"/>
                </a:ext>
              </a:extLst>
            </p:cNvPr>
            <p:cNvSpPr/>
            <p:nvPr/>
          </p:nvSpPr>
          <p:spPr>
            <a:xfrm>
              <a:off x="2870300" y="3009625"/>
              <a:ext cx="36725" cy="24350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7" y="0"/>
                  </a:moveTo>
                  <a:lnTo>
                    <a:pt x="1469" y="973"/>
                  </a:lnTo>
                  <a:lnTo>
                    <a:pt x="1" y="469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960;p37">
              <a:extLst>
                <a:ext uri="{FF2B5EF4-FFF2-40B4-BE49-F238E27FC236}">
                  <a16:creationId xmlns:a16="http://schemas.microsoft.com/office/drawing/2014/main" xmlns="" id="{25D4A43F-5598-4F4E-ABFF-D19795CE1470}"/>
                </a:ext>
              </a:extLst>
            </p:cNvPr>
            <p:cNvSpPr/>
            <p:nvPr/>
          </p:nvSpPr>
          <p:spPr>
            <a:xfrm>
              <a:off x="2904775" y="3046250"/>
              <a:ext cx="71250" cy="80350"/>
            </a:xfrm>
            <a:custGeom>
              <a:avLst/>
              <a:gdLst/>
              <a:ahLst/>
              <a:cxnLst/>
              <a:rect l="l" t="t" r="r" b="b"/>
              <a:pathLst>
                <a:path w="2850" h="3214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4"/>
                    <a:pt x="754" y="3213"/>
                    <a:pt x="1523" y="3213"/>
                  </a:cubicBezTo>
                  <a:cubicBezTo>
                    <a:pt x="1744" y="3213"/>
                    <a:pt x="1967" y="3104"/>
                    <a:pt x="2154" y="2868"/>
                  </a:cubicBezTo>
                  <a:cubicBezTo>
                    <a:pt x="2850" y="1305"/>
                    <a:pt x="1051" y="0"/>
                    <a:pt x="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961;p37">
              <a:extLst>
                <a:ext uri="{FF2B5EF4-FFF2-40B4-BE49-F238E27FC236}">
                  <a16:creationId xmlns:a16="http://schemas.microsoft.com/office/drawing/2014/main" xmlns="" id="{82AE54FC-7DA0-46AB-A2CD-C8083446911A}"/>
                </a:ext>
              </a:extLst>
            </p:cNvPr>
            <p:cNvSpPr/>
            <p:nvPr/>
          </p:nvSpPr>
          <p:spPr>
            <a:xfrm>
              <a:off x="2927450" y="3059700"/>
              <a:ext cx="17050" cy="36500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1" y="1393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962;p37">
              <a:extLst>
                <a:ext uri="{FF2B5EF4-FFF2-40B4-BE49-F238E27FC236}">
                  <a16:creationId xmlns:a16="http://schemas.microsoft.com/office/drawing/2014/main" xmlns="" id="{CA1443B0-D3A5-4766-B9B6-8D59B4B6FCAC}"/>
                </a:ext>
              </a:extLst>
            </p:cNvPr>
            <p:cNvSpPr/>
            <p:nvPr/>
          </p:nvSpPr>
          <p:spPr>
            <a:xfrm>
              <a:off x="2869150" y="2958550"/>
              <a:ext cx="71275" cy="80350"/>
            </a:xfrm>
            <a:custGeom>
              <a:avLst/>
              <a:gdLst/>
              <a:ahLst/>
              <a:cxnLst/>
              <a:rect l="l" t="t" r="r" b="b"/>
              <a:pathLst>
                <a:path w="2851" h="3214" extrusionOk="0">
                  <a:moveTo>
                    <a:pt x="1328" y="1"/>
                  </a:moveTo>
                  <a:cubicBezTo>
                    <a:pt x="1107" y="1"/>
                    <a:pt x="884" y="110"/>
                    <a:pt x="697" y="346"/>
                  </a:cubicBezTo>
                  <a:cubicBezTo>
                    <a:pt x="1" y="1909"/>
                    <a:pt x="1800" y="3214"/>
                    <a:pt x="2042" y="3214"/>
                  </a:cubicBezTo>
                  <a:cubicBezTo>
                    <a:pt x="2055" y="3214"/>
                    <a:pt x="2064" y="3210"/>
                    <a:pt x="2067" y="3202"/>
                  </a:cubicBezTo>
                  <a:cubicBezTo>
                    <a:pt x="2850" y="1320"/>
                    <a:pt x="2097" y="1"/>
                    <a:pt x="1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963;p37">
              <a:extLst>
                <a:ext uri="{FF2B5EF4-FFF2-40B4-BE49-F238E27FC236}">
                  <a16:creationId xmlns:a16="http://schemas.microsoft.com/office/drawing/2014/main" xmlns="" id="{E809035C-F5F2-45AF-BD92-254958ABD6C7}"/>
                </a:ext>
              </a:extLst>
            </p:cNvPr>
            <p:cNvSpPr/>
            <p:nvPr/>
          </p:nvSpPr>
          <p:spPr>
            <a:xfrm>
              <a:off x="2900600" y="2988950"/>
              <a:ext cx="17150" cy="36500"/>
            </a:xfrm>
            <a:custGeom>
              <a:avLst/>
              <a:gdLst/>
              <a:ahLst/>
              <a:cxnLst/>
              <a:rect l="l" t="t" r="r" b="b"/>
              <a:pathLst>
                <a:path w="686" h="1460" fill="none" extrusionOk="0">
                  <a:moveTo>
                    <a:pt x="601" y="1"/>
                  </a:moveTo>
                  <a:lnTo>
                    <a:pt x="685" y="1460"/>
                  </a:lnTo>
                  <a:lnTo>
                    <a:pt x="0" y="67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964;p37">
              <a:extLst>
                <a:ext uri="{FF2B5EF4-FFF2-40B4-BE49-F238E27FC236}">
                  <a16:creationId xmlns:a16="http://schemas.microsoft.com/office/drawing/2014/main" xmlns="" id="{CE3D3CF5-C093-4A1E-9D5E-5AE41B28E315}"/>
                </a:ext>
              </a:extLst>
            </p:cNvPr>
            <p:cNvSpPr/>
            <p:nvPr/>
          </p:nvSpPr>
          <p:spPr>
            <a:xfrm>
              <a:off x="2893625" y="3010725"/>
              <a:ext cx="67275" cy="56975"/>
            </a:xfrm>
            <a:custGeom>
              <a:avLst/>
              <a:gdLst/>
              <a:ahLst/>
              <a:cxnLst/>
              <a:rect l="l" t="t" r="r" b="b"/>
              <a:pathLst>
                <a:path w="2691" h="2279" extrusionOk="0">
                  <a:moveTo>
                    <a:pt x="1287" y="0"/>
                  </a:moveTo>
                  <a:cubicBezTo>
                    <a:pt x="836" y="0"/>
                    <a:pt x="387" y="259"/>
                    <a:pt x="213" y="761"/>
                  </a:cubicBezTo>
                  <a:cubicBezTo>
                    <a:pt x="1" y="1353"/>
                    <a:pt x="315" y="2003"/>
                    <a:pt x="907" y="2211"/>
                  </a:cubicBezTo>
                  <a:cubicBezTo>
                    <a:pt x="1038" y="2257"/>
                    <a:pt x="1168" y="2278"/>
                    <a:pt x="1294" y="2278"/>
                  </a:cubicBezTo>
                  <a:cubicBezTo>
                    <a:pt x="2084" y="2278"/>
                    <a:pt x="2691" y="1436"/>
                    <a:pt x="2313" y="646"/>
                  </a:cubicBezTo>
                  <a:cubicBezTo>
                    <a:pt x="2103" y="212"/>
                    <a:pt x="1694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965;p37">
              <a:extLst>
                <a:ext uri="{FF2B5EF4-FFF2-40B4-BE49-F238E27FC236}">
                  <a16:creationId xmlns:a16="http://schemas.microsoft.com/office/drawing/2014/main" xmlns="" id="{690E5DAA-680A-418B-9DF6-65887F6EC8EA}"/>
                </a:ext>
              </a:extLst>
            </p:cNvPr>
            <p:cNvSpPr/>
            <p:nvPr/>
          </p:nvSpPr>
          <p:spPr>
            <a:xfrm>
              <a:off x="2809850" y="2686325"/>
              <a:ext cx="66000" cy="154425"/>
            </a:xfrm>
            <a:custGeom>
              <a:avLst/>
              <a:gdLst/>
              <a:ahLst/>
              <a:cxnLst/>
              <a:rect l="l" t="t" r="r" b="b"/>
              <a:pathLst>
                <a:path w="2640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22" y="106"/>
                    <a:pt x="2591" y="296"/>
                  </a:cubicBezTo>
                  <a:cubicBezTo>
                    <a:pt x="2578" y="389"/>
                    <a:pt x="2560" y="504"/>
                    <a:pt x="2543" y="637"/>
                  </a:cubicBezTo>
                  <a:cubicBezTo>
                    <a:pt x="2529" y="703"/>
                    <a:pt x="2520" y="774"/>
                    <a:pt x="2512" y="849"/>
                  </a:cubicBezTo>
                  <a:cubicBezTo>
                    <a:pt x="2498" y="920"/>
                    <a:pt x="2489" y="999"/>
                    <a:pt x="2472" y="1079"/>
                  </a:cubicBezTo>
                  <a:cubicBezTo>
                    <a:pt x="2441" y="1243"/>
                    <a:pt x="2405" y="1415"/>
                    <a:pt x="2375" y="1601"/>
                  </a:cubicBezTo>
                  <a:cubicBezTo>
                    <a:pt x="2357" y="1689"/>
                    <a:pt x="2344" y="1786"/>
                    <a:pt x="2321" y="1879"/>
                  </a:cubicBezTo>
                  <a:cubicBezTo>
                    <a:pt x="2299" y="1976"/>
                    <a:pt x="2277" y="2074"/>
                    <a:pt x="2255" y="2175"/>
                  </a:cubicBezTo>
                  <a:cubicBezTo>
                    <a:pt x="2207" y="2370"/>
                    <a:pt x="2167" y="2578"/>
                    <a:pt x="2105" y="2781"/>
                  </a:cubicBezTo>
                  <a:cubicBezTo>
                    <a:pt x="2074" y="2883"/>
                    <a:pt x="2043" y="2989"/>
                    <a:pt x="2016" y="3091"/>
                  </a:cubicBezTo>
                  <a:lnTo>
                    <a:pt x="1972" y="3245"/>
                  </a:lnTo>
                  <a:cubicBezTo>
                    <a:pt x="1954" y="3298"/>
                    <a:pt x="1932" y="3347"/>
                    <a:pt x="1915" y="3400"/>
                  </a:cubicBezTo>
                  <a:cubicBezTo>
                    <a:pt x="1884" y="3502"/>
                    <a:pt x="1844" y="3604"/>
                    <a:pt x="1809" y="3705"/>
                  </a:cubicBezTo>
                  <a:cubicBezTo>
                    <a:pt x="1791" y="3758"/>
                    <a:pt x="1773" y="3807"/>
                    <a:pt x="1756" y="3856"/>
                  </a:cubicBezTo>
                  <a:lnTo>
                    <a:pt x="1689" y="4006"/>
                  </a:lnTo>
                  <a:cubicBezTo>
                    <a:pt x="1649" y="4103"/>
                    <a:pt x="1605" y="4196"/>
                    <a:pt x="1565" y="4293"/>
                  </a:cubicBezTo>
                  <a:cubicBezTo>
                    <a:pt x="1526" y="4391"/>
                    <a:pt x="1473" y="4479"/>
                    <a:pt x="1428" y="4572"/>
                  </a:cubicBezTo>
                  <a:cubicBezTo>
                    <a:pt x="1340" y="4744"/>
                    <a:pt x="1243" y="4912"/>
                    <a:pt x="1137" y="5076"/>
                  </a:cubicBezTo>
                  <a:cubicBezTo>
                    <a:pt x="1092" y="5155"/>
                    <a:pt x="1030" y="5222"/>
                    <a:pt x="982" y="5297"/>
                  </a:cubicBezTo>
                  <a:lnTo>
                    <a:pt x="907" y="5399"/>
                  </a:lnTo>
                  <a:cubicBezTo>
                    <a:pt x="885" y="5434"/>
                    <a:pt x="854" y="5465"/>
                    <a:pt x="827" y="5496"/>
                  </a:cubicBezTo>
                  <a:cubicBezTo>
                    <a:pt x="774" y="5553"/>
                    <a:pt x="725" y="5615"/>
                    <a:pt x="672" y="5668"/>
                  </a:cubicBezTo>
                  <a:lnTo>
                    <a:pt x="526" y="5814"/>
                  </a:lnTo>
                  <a:cubicBezTo>
                    <a:pt x="442" y="5889"/>
                    <a:pt x="354" y="5964"/>
                    <a:pt x="261" y="6026"/>
                  </a:cubicBezTo>
                  <a:cubicBezTo>
                    <a:pt x="199" y="6071"/>
                    <a:pt x="137" y="6110"/>
                    <a:pt x="71" y="6146"/>
                  </a:cubicBezTo>
                  <a:cubicBezTo>
                    <a:pt x="49" y="6155"/>
                    <a:pt x="22" y="6168"/>
                    <a:pt x="0" y="6177"/>
                  </a:cubicBezTo>
                  <a:cubicBezTo>
                    <a:pt x="31" y="6168"/>
                    <a:pt x="58" y="6159"/>
                    <a:pt x="89" y="6150"/>
                  </a:cubicBezTo>
                  <a:cubicBezTo>
                    <a:pt x="115" y="6137"/>
                    <a:pt x="146" y="6128"/>
                    <a:pt x="177" y="6115"/>
                  </a:cubicBezTo>
                  <a:cubicBezTo>
                    <a:pt x="217" y="6097"/>
                    <a:pt x="252" y="6079"/>
                    <a:pt x="292" y="6057"/>
                  </a:cubicBezTo>
                  <a:cubicBezTo>
                    <a:pt x="394" y="6004"/>
                    <a:pt x="491" y="5938"/>
                    <a:pt x="588" y="5872"/>
                  </a:cubicBezTo>
                  <a:cubicBezTo>
                    <a:pt x="637" y="5827"/>
                    <a:pt x="694" y="5783"/>
                    <a:pt x="752" y="5739"/>
                  </a:cubicBezTo>
                  <a:cubicBezTo>
                    <a:pt x="814" y="5690"/>
                    <a:pt x="867" y="5628"/>
                    <a:pt x="924" y="5571"/>
                  </a:cubicBezTo>
                  <a:cubicBezTo>
                    <a:pt x="955" y="5540"/>
                    <a:pt x="986" y="5513"/>
                    <a:pt x="1017" y="5483"/>
                  </a:cubicBezTo>
                  <a:lnTo>
                    <a:pt x="1101" y="5381"/>
                  </a:lnTo>
                  <a:cubicBezTo>
                    <a:pt x="1159" y="5310"/>
                    <a:pt x="1221" y="5239"/>
                    <a:pt x="1278" y="5164"/>
                  </a:cubicBezTo>
                  <a:cubicBezTo>
                    <a:pt x="1397" y="5001"/>
                    <a:pt x="1504" y="4833"/>
                    <a:pt x="1601" y="4656"/>
                  </a:cubicBezTo>
                  <a:cubicBezTo>
                    <a:pt x="1649" y="4567"/>
                    <a:pt x="1707" y="4479"/>
                    <a:pt x="1751" y="4382"/>
                  </a:cubicBezTo>
                  <a:cubicBezTo>
                    <a:pt x="1795" y="4284"/>
                    <a:pt x="1844" y="4187"/>
                    <a:pt x="1888" y="4085"/>
                  </a:cubicBezTo>
                  <a:lnTo>
                    <a:pt x="1954" y="3935"/>
                  </a:lnTo>
                  <a:cubicBezTo>
                    <a:pt x="1972" y="3886"/>
                    <a:pt x="1990" y="3833"/>
                    <a:pt x="2012" y="3780"/>
                  </a:cubicBezTo>
                  <a:lnTo>
                    <a:pt x="2122" y="3471"/>
                  </a:lnTo>
                  <a:cubicBezTo>
                    <a:pt x="2140" y="3418"/>
                    <a:pt x="2162" y="3369"/>
                    <a:pt x="2176" y="3312"/>
                  </a:cubicBezTo>
                  <a:lnTo>
                    <a:pt x="2220" y="3153"/>
                  </a:lnTo>
                  <a:cubicBezTo>
                    <a:pt x="2251" y="3046"/>
                    <a:pt x="2277" y="2940"/>
                    <a:pt x="2304" y="2834"/>
                  </a:cubicBezTo>
                  <a:cubicBezTo>
                    <a:pt x="2370" y="2626"/>
                    <a:pt x="2397" y="2414"/>
                    <a:pt x="2441" y="2211"/>
                  </a:cubicBezTo>
                  <a:cubicBezTo>
                    <a:pt x="2459" y="2109"/>
                    <a:pt x="2476" y="2012"/>
                    <a:pt x="2494" y="1915"/>
                  </a:cubicBezTo>
                  <a:cubicBezTo>
                    <a:pt x="2512" y="1817"/>
                    <a:pt x="2520" y="1720"/>
                    <a:pt x="2534" y="1623"/>
                  </a:cubicBezTo>
                  <a:cubicBezTo>
                    <a:pt x="2556" y="1437"/>
                    <a:pt x="2569" y="1260"/>
                    <a:pt x="2591" y="1097"/>
                  </a:cubicBezTo>
                  <a:cubicBezTo>
                    <a:pt x="2613" y="933"/>
                    <a:pt x="2613" y="783"/>
                    <a:pt x="2618" y="646"/>
                  </a:cubicBezTo>
                  <a:cubicBezTo>
                    <a:pt x="2627" y="513"/>
                    <a:pt x="2631" y="398"/>
                    <a:pt x="2631" y="301"/>
                  </a:cubicBezTo>
                  <a:cubicBezTo>
                    <a:pt x="2640" y="11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966;p37">
              <a:extLst>
                <a:ext uri="{FF2B5EF4-FFF2-40B4-BE49-F238E27FC236}">
                  <a16:creationId xmlns:a16="http://schemas.microsoft.com/office/drawing/2014/main" xmlns="" id="{49A40DFC-61A6-40CD-B68D-B3B64944EFA2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967;p37">
              <a:extLst>
                <a:ext uri="{FF2B5EF4-FFF2-40B4-BE49-F238E27FC236}">
                  <a16:creationId xmlns:a16="http://schemas.microsoft.com/office/drawing/2014/main" xmlns="" id="{D568C98A-AA06-460E-89DD-3BF952821258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968;p37">
              <a:extLst>
                <a:ext uri="{FF2B5EF4-FFF2-40B4-BE49-F238E27FC236}">
                  <a16:creationId xmlns:a16="http://schemas.microsoft.com/office/drawing/2014/main" xmlns="" id="{9491C4E9-0668-49A1-A58C-11CED0D2D133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969;p37">
              <a:extLst>
                <a:ext uri="{FF2B5EF4-FFF2-40B4-BE49-F238E27FC236}">
                  <a16:creationId xmlns:a16="http://schemas.microsoft.com/office/drawing/2014/main" xmlns="" id="{A13DA351-D1A6-43ED-9486-22FBE8F7B94A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970;p37">
              <a:extLst>
                <a:ext uri="{FF2B5EF4-FFF2-40B4-BE49-F238E27FC236}">
                  <a16:creationId xmlns:a16="http://schemas.microsoft.com/office/drawing/2014/main" xmlns="" id="{FBB2B442-1CFF-4059-9BE0-75BA198AC599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971;p37">
              <a:extLst>
                <a:ext uri="{FF2B5EF4-FFF2-40B4-BE49-F238E27FC236}">
                  <a16:creationId xmlns:a16="http://schemas.microsoft.com/office/drawing/2014/main" xmlns="" id="{3C92235C-432A-4848-A639-8F80D693964C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972;p37">
              <a:extLst>
                <a:ext uri="{FF2B5EF4-FFF2-40B4-BE49-F238E27FC236}">
                  <a16:creationId xmlns:a16="http://schemas.microsoft.com/office/drawing/2014/main" xmlns="" id="{769572D9-8A12-4745-A4C8-2C868960B626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973;p37">
              <a:extLst>
                <a:ext uri="{FF2B5EF4-FFF2-40B4-BE49-F238E27FC236}">
                  <a16:creationId xmlns:a16="http://schemas.microsoft.com/office/drawing/2014/main" xmlns="" id="{28CC366C-2204-4D31-B214-EB4858C31C51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974;p37">
              <a:extLst>
                <a:ext uri="{FF2B5EF4-FFF2-40B4-BE49-F238E27FC236}">
                  <a16:creationId xmlns:a16="http://schemas.microsoft.com/office/drawing/2014/main" xmlns="" id="{BDDA3D9D-43D9-4EC1-9D45-ECDDF1963681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975;p37">
              <a:extLst>
                <a:ext uri="{FF2B5EF4-FFF2-40B4-BE49-F238E27FC236}">
                  <a16:creationId xmlns:a16="http://schemas.microsoft.com/office/drawing/2014/main" xmlns="" id="{8E2A2FA8-63D7-4F87-B77B-784AAC5E21EF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976;p37">
              <a:extLst>
                <a:ext uri="{FF2B5EF4-FFF2-40B4-BE49-F238E27FC236}">
                  <a16:creationId xmlns:a16="http://schemas.microsoft.com/office/drawing/2014/main" xmlns="" id="{D5FDF737-8129-422C-BD83-087FB88F4D67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977;p37">
              <a:extLst>
                <a:ext uri="{FF2B5EF4-FFF2-40B4-BE49-F238E27FC236}">
                  <a16:creationId xmlns:a16="http://schemas.microsoft.com/office/drawing/2014/main" xmlns="" id="{ED2397D5-A2C9-4800-840E-824F7CFBCD90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978;p37">
              <a:extLst>
                <a:ext uri="{FF2B5EF4-FFF2-40B4-BE49-F238E27FC236}">
                  <a16:creationId xmlns:a16="http://schemas.microsoft.com/office/drawing/2014/main" xmlns="" id="{67D40B4E-D832-4FE1-954B-FEBBB7B1D92D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979;p37">
              <a:extLst>
                <a:ext uri="{FF2B5EF4-FFF2-40B4-BE49-F238E27FC236}">
                  <a16:creationId xmlns:a16="http://schemas.microsoft.com/office/drawing/2014/main" xmlns="" id="{8B8507B1-C978-4462-88E8-5FEC0AE4FCE3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980;p37">
              <a:extLst>
                <a:ext uri="{FF2B5EF4-FFF2-40B4-BE49-F238E27FC236}">
                  <a16:creationId xmlns:a16="http://schemas.microsoft.com/office/drawing/2014/main" xmlns="" id="{E5B20C2B-343E-4D14-9F2E-5C37BC47CC27}"/>
                </a:ext>
              </a:extLst>
            </p:cNvPr>
            <p:cNvSpPr/>
            <p:nvPr/>
          </p:nvSpPr>
          <p:spPr>
            <a:xfrm>
              <a:off x="2828200" y="2792000"/>
              <a:ext cx="36150" cy="36050"/>
            </a:xfrm>
            <a:custGeom>
              <a:avLst/>
              <a:gdLst/>
              <a:ahLst/>
              <a:cxnLst/>
              <a:rect l="l" t="t" r="r" b="b"/>
              <a:pathLst>
                <a:path w="1446" h="1442" extrusionOk="0">
                  <a:moveTo>
                    <a:pt x="866" y="0"/>
                  </a:moveTo>
                  <a:cubicBezTo>
                    <a:pt x="845" y="0"/>
                    <a:pt x="823" y="2"/>
                    <a:pt x="800" y="4"/>
                  </a:cubicBezTo>
                  <a:cubicBezTo>
                    <a:pt x="1" y="310"/>
                    <a:pt x="216" y="1442"/>
                    <a:pt x="294" y="1442"/>
                  </a:cubicBezTo>
                  <a:cubicBezTo>
                    <a:pt x="295" y="1442"/>
                    <a:pt x="296" y="1442"/>
                    <a:pt x="296" y="1441"/>
                  </a:cubicBezTo>
                  <a:cubicBezTo>
                    <a:pt x="1419" y="976"/>
                    <a:pt x="1445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981;p37">
              <a:extLst>
                <a:ext uri="{FF2B5EF4-FFF2-40B4-BE49-F238E27FC236}">
                  <a16:creationId xmlns:a16="http://schemas.microsoft.com/office/drawing/2014/main" xmlns="" id="{7AE77769-1625-478B-BDB1-D7320CB36C5B}"/>
                </a:ext>
              </a:extLst>
            </p:cNvPr>
            <p:cNvSpPr/>
            <p:nvPr/>
          </p:nvSpPr>
          <p:spPr>
            <a:xfrm>
              <a:off x="2839025" y="2804800"/>
              <a:ext cx="11625" cy="17725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465" y="182"/>
                  </a:moveTo>
                  <a:lnTo>
                    <a:pt x="1" y="708"/>
                  </a:lnTo>
                  <a:lnTo>
                    <a:pt x="239" y="1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982;p37">
              <a:extLst>
                <a:ext uri="{FF2B5EF4-FFF2-40B4-BE49-F238E27FC236}">
                  <a16:creationId xmlns:a16="http://schemas.microsoft.com/office/drawing/2014/main" xmlns="" id="{7F58ED63-EE74-4494-BED5-0C95DADEBB43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983;p37">
              <a:extLst>
                <a:ext uri="{FF2B5EF4-FFF2-40B4-BE49-F238E27FC236}">
                  <a16:creationId xmlns:a16="http://schemas.microsoft.com/office/drawing/2014/main" xmlns="" id="{B82A25FE-9922-42B5-9381-44A524CCA373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984;p37">
              <a:extLst>
                <a:ext uri="{FF2B5EF4-FFF2-40B4-BE49-F238E27FC236}">
                  <a16:creationId xmlns:a16="http://schemas.microsoft.com/office/drawing/2014/main" xmlns="" id="{9F981F1E-89A2-4B32-B1E9-111B398B1797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985;p37">
              <a:extLst>
                <a:ext uri="{FF2B5EF4-FFF2-40B4-BE49-F238E27FC236}">
                  <a16:creationId xmlns:a16="http://schemas.microsoft.com/office/drawing/2014/main" xmlns="" id="{B53F10DE-4411-4DB2-9AAF-89405FD110A7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986;p37">
              <a:extLst>
                <a:ext uri="{FF2B5EF4-FFF2-40B4-BE49-F238E27FC236}">
                  <a16:creationId xmlns:a16="http://schemas.microsoft.com/office/drawing/2014/main" xmlns="" id="{A109ACEB-A723-4B62-A4FA-479F2DA029CA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987;p37">
              <a:extLst>
                <a:ext uri="{FF2B5EF4-FFF2-40B4-BE49-F238E27FC236}">
                  <a16:creationId xmlns:a16="http://schemas.microsoft.com/office/drawing/2014/main" xmlns="" id="{A6DD312F-9625-4420-B801-86708788B845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988;p37">
              <a:extLst>
                <a:ext uri="{FF2B5EF4-FFF2-40B4-BE49-F238E27FC236}">
                  <a16:creationId xmlns:a16="http://schemas.microsoft.com/office/drawing/2014/main" xmlns="" id="{28A0C8B2-13A0-4EB2-BE35-F2F024943047}"/>
                </a:ext>
              </a:extLst>
            </p:cNvPr>
            <p:cNvSpPr/>
            <p:nvPr/>
          </p:nvSpPr>
          <p:spPr>
            <a:xfrm>
              <a:off x="2836500" y="2828475"/>
              <a:ext cx="37025" cy="25800"/>
            </a:xfrm>
            <a:custGeom>
              <a:avLst/>
              <a:gdLst/>
              <a:ahLst/>
              <a:cxnLst/>
              <a:rect l="l" t="t" r="r" b="b"/>
              <a:pathLst>
                <a:path w="1481" h="1032" extrusionOk="0">
                  <a:moveTo>
                    <a:pt x="437" y="0"/>
                  </a:moveTo>
                  <a:cubicBezTo>
                    <a:pt x="189" y="0"/>
                    <a:pt x="0" y="57"/>
                    <a:pt x="13" y="88"/>
                  </a:cubicBezTo>
                  <a:cubicBezTo>
                    <a:pt x="285" y="750"/>
                    <a:pt x="736" y="1031"/>
                    <a:pt x="1061" y="1031"/>
                  </a:cubicBezTo>
                  <a:cubicBezTo>
                    <a:pt x="1307" y="1031"/>
                    <a:pt x="1480" y="870"/>
                    <a:pt x="1450" y="592"/>
                  </a:cubicBezTo>
                  <a:cubicBezTo>
                    <a:pt x="1265" y="117"/>
                    <a:pt x="790" y="0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989;p37">
              <a:extLst>
                <a:ext uri="{FF2B5EF4-FFF2-40B4-BE49-F238E27FC236}">
                  <a16:creationId xmlns:a16="http://schemas.microsoft.com/office/drawing/2014/main" xmlns="" id="{1C42B042-36C2-46C8-BB52-558ED6EF21A5}"/>
                </a:ext>
              </a:extLst>
            </p:cNvPr>
            <p:cNvSpPr/>
            <p:nvPr/>
          </p:nvSpPr>
          <p:spPr>
            <a:xfrm>
              <a:off x="2842350" y="2834100"/>
              <a:ext cx="17600" cy="11625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522" y="465"/>
                  </a:moveTo>
                  <a:lnTo>
                    <a:pt x="0" y="0"/>
                  </a:lnTo>
                  <a:lnTo>
                    <a:pt x="703" y="239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990;p37">
              <a:extLst>
                <a:ext uri="{FF2B5EF4-FFF2-40B4-BE49-F238E27FC236}">
                  <a16:creationId xmlns:a16="http://schemas.microsoft.com/office/drawing/2014/main" xmlns="" id="{DB042416-0D2D-4EAD-8CD0-E1A46A20D662}"/>
                </a:ext>
              </a:extLst>
            </p:cNvPr>
            <p:cNvSpPr/>
            <p:nvPr/>
          </p:nvSpPr>
          <p:spPr>
            <a:xfrm>
              <a:off x="2796150" y="2805600"/>
              <a:ext cx="37025" cy="25750"/>
            </a:xfrm>
            <a:custGeom>
              <a:avLst/>
              <a:gdLst/>
              <a:ahLst/>
              <a:cxnLst/>
              <a:rect l="l" t="t" r="r" b="b"/>
              <a:pathLst>
                <a:path w="1481" h="1030" extrusionOk="0">
                  <a:moveTo>
                    <a:pt x="421" y="1"/>
                  </a:moveTo>
                  <a:cubicBezTo>
                    <a:pt x="175" y="1"/>
                    <a:pt x="1" y="161"/>
                    <a:pt x="31" y="437"/>
                  </a:cubicBezTo>
                  <a:cubicBezTo>
                    <a:pt x="216" y="913"/>
                    <a:pt x="691" y="1030"/>
                    <a:pt x="1044" y="1030"/>
                  </a:cubicBezTo>
                  <a:cubicBezTo>
                    <a:pt x="1292" y="1030"/>
                    <a:pt x="1481" y="972"/>
                    <a:pt x="1468" y="941"/>
                  </a:cubicBezTo>
                  <a:cubicBezTo>
                    <a:pt x="1196" y="280"/>
                    <a:pt x="74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991;p37">
              <a:extLst>
                <a:ext uri="{FF2B5EF4-FFF2-40B4-BE49-F238E27FC236}">
                  <a16:creationId xmlns:a16="http://schemas.microsoft.com/office/drawing/2014/main" xmlns="" id="{069AB8A5-5B70-487F-8C8B-B8B18961CA92}"/>
                </a:ext>
              </a:extLst>
            </p:cNvPr>
            <p:cNvSpPr/>
            <p:nvPr/>
          </p:nvSpPr>
          <p:spPr>
            <a:xfrm>
              <a:off x="2809725" y="2814100"/>
              <a:ext cx="17725" cy="11725"/>
            </a:xfrm>
            <a:custGeom>
              <a:avLst/>
              <a:gdLst/>
              <a:ahLst/>
              <a:cxnLst/>
              <a:rect l="l" t="t" r="r" b="b"/>
              <a:pathLst>
                <a:path w="709" h="469" fill="none" extrusionOk="0">
                  <a:moveTo>
                    <a:pt x="182" y="0"/>
                  </a:moveTo>
                  <a:lnTo>
                    <a:pt x="708" y="469"/>
                  </a:lnTo>
                  <a:lnTo>
                    <a:pt x="1" y="22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992;p37">
              <a:extLst>
                <a:ext uri="{FF2B5EF4-FFF2-40B4-BE49-F238E27FC236}">
                  <a16:creationId xmlns:a16="http://schemas.microsoft.com/office/drawing/2014/main" xmlns="" id="{F30DC18B-A96F-44CE-8B0E-F5A0505DC44A}"/>
                </a:ext>
              </a:extLst>
            </p:cNvPr>
            <p:cNvSpPr/>
            <p:nvPr/>
          </p:nvSpPr>
          <p:spPr>
            <a:xfrm>
              <a:off x="2826250" y="2831650"/>
              <a:ext cx="34350" cy="38625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390" y="0"/>
                  </a:moveTo>
                  <a:cubicBezTo>
                    <a:pt x="384" y="0"/>
                    <a:pt x="380" y="2"/>
                    <a:pt x="379" y="6"/>
                  </a:cubicBezTo>
                  <a:cubicBezTo>
                    <a:pt x="1" y="913"/>
                    <a:pt x="363" y="1545"/>
                    <a:pt x="734" y="1545"/>
                  </a:cubicBezTo>
                  <a:cubicBezTo>
                    <a:pt x="840" y="1545"/>
                    <a:pt x="947" y="1493"/>
                    <a:pt x="1038" y="1381"/>
                  </a:cubicBezTo>
                  <a:cubicBezTo>
                    <a:pt x="1374" y="629"/>
                    <a:pt x="504" y="0"/>
                    <a:pt x="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993;p37">
              <a:extLst>
                <a:ext uri="{FF2B5EF4-FFF2-40B4-BE49-F238E27FC236}">
                  <a16:creationId xmlns:a16="http://schemas.microsoft.com/office/drawing/2014/main" xmlns="" id="{F5C1B84E-B26C-4BCA-9735-F0E829D621D8}"/>
                </a:ext>
              </a:extLst>
            </p:cNvPr>
            <p:cNvSpPr/>
            <p:nvPr/>
          </p:nvSpPr>
          <p:spPr>
            <a:xfrm>
              <a:off x="2837150" y="2838075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5" y="704"/>
                  </a:moveTo>
                  <a:lnTo>
                    <a:pt x="0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994;p37">
              <a:extLst>
                <a:ext uri="{FF2B5EF4-FFF2-40B4-BE49-F238E27FC236}">
                  <a16:creationId xmlns:a16="http://schemas.microsoft.com/office/drawing/2014/main" xmlns="" id="{06A554C4-B334-44F3-A5A6-2CF9B762A85C}"/>
                </a:ext>
              </a:extLst>
            </p:cNvPr>
            <p:cNvSpPr/>
            <p:nvPr/>
          </p:nvSpPr>
          <p:spPr>
            <a:xfrm>
              <a:off x="2809200" y="2789600"/>
              <a:ext cx="34225" cy="38600"/>
            </a:xfrm>
            <a:custGeom>
              <a:avLst/>
              <a:gdLst/>
              <a:ahLst/>
              <a:cxnLst/>
              <a:rect l="l" t="t" r="r" b="b"/>
              <a:pathLst>
                <a:path w="1369" h="1544" extrusionOk="0">
                  <a:moveTo>
                    <a:pt x="636" y="1"/>
                  </a:moveTo>
                  <a:cubicBezTo>
                    <a:pt x="530" y="1"/>
                    <a:pt x="422" y="53"/>
                    <a:pt x="331" y="167"/>
                  </a:cubicBezTo>
                  <a:cubicBezTo>
                    <a:pt x="0" y="916"/>
                    <a:pt x="864" y="1543"/>
                    <a:pt x="982" y="1543"/>
                  </a:cubicBezTo>
                  <a:cubicBezTo>
                    <a:pt x="989" y="1543"/>
                    <a:pt x="993" y="1541"/>
                    <a:pt x="995" y="1537"/>
                  </a:cubicBezTo>
                  <a:cubicBezTo>
                    <a:pt x="1369" y="634"/>
                    <a:pt x="1007" y="1"/>
                    <a:pt x="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995;p37">
              <a:extLst>
                <a:ext uri="{FF2B5EF4-FFF2-40B4-BE49-F238E27FC236}">
                  <a16:creationId xmlns:a16="http://schemas.microsoft.com/office/drawing/2014/main" xmlns="" id="{E87DBC5D-12A9-4273-AD24-79EA965CA841}"/>
                </a:ext>
              </a:extLst>
            </p:cNvPr>
            <p:cNvSpPr/>
            <p:nvPr/>
          </p:nvSpPr>
          <p:spPr>
            <a:xfrm>
              <a:off x="2824325" y="2804150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0"/>
                  </a:moveTo>
                  <a:lnTo>
                    <a:pt x="328" y="703"/>
                  </a:lnTo>
                  <a:lnTo>
                    <a:pt x="0" y="3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996;p37">
              <a:extLst>
                <a:ext uri="{FF2B5EF4-FFF2-40B4-BE49-F238E27FC236}">
                  <a16:creationId xmlns:a16="http://schemas.microsoft.com/office/drawing/2014/main" xmlns="" id="{AFE5BFB9-DFE3-4C24-A6DC-7A72470A56BE}"/>
                </a:ext>
              </a:extLst>
            </p:cNvPr>
            <p:cNvSpPr/>
            <p:nvPr/>
          </p:nvSpPr>
          <p:spPr>
            <a:xfrm>
              <a:off x="2821000" y="2814675"/>
              <a:ext cx="32225" cy="27350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16" y="1"/>
                  </a:moveTo>
                  <a:cubicBezTo>
                    <a:pt x="400" y="1"/>
                    <a:pt x="184" y="125"/>
                    <a:pt x="98" y="366"/>
                  </a:cubicBezTo>
                  <a:cubicBezTo>
                    <a:pt x="1" y="649"/>
                    <a:pt x="147" y="959"/>
                    <a:pt x="430" y="1060"/>
                  </a:cubicBezTo>
                  <a:cubicBezTo>
                    <a:pt x="493" y="1083"/>
                    <a:pt x="557" y="1093"/>
                    <a:pt x="618" y="1093"/>
                  </a:cubicBezTo>
                  <a:cubicBezTo>
                    <a:pt x="996" y="1093"/>
                    <a:pt x="1289" y="690"/>
                    <a:pt x="1106" y="313"/>
                  </a:cubicBezTo>
                  <a:cubicBezTo>
                    <a:pt x="1007" y="103"/>
                    <a:pt x="812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997;p37">
              <a:extLst>
                <a:ext uri="{FF2B5EF4-FFF2-40B4-BE49-F238E27FC236}">
                  <a16:creationId xmlns:a16="http://schemas.microsoft.com/office/drawing/2014/main" xmlns="" id="{07E3F783-CD92-4D1E-AFE1-C692246219FB}"/>
                </a:ext>
              </a:extLst>
            </p:cNvPr>
            <p:cNvSpPr/>
            <p:nvPr/>
          </p:nvSpPr>
          <p:spPr>
            <a:xfrm>
              <a:off x="2927750" y="2711400"/>
              <a:ext cx="51050" cy="25250"/>
            </a:xfrm>
            <a:custGeom>
              <a:avLst/>
              <a:gdLst/>
              <a:ahLst/>
              <a:cxnLst/>
              <a:rect l="l" t="t" r="r" b="b"/>
              <a:pathLst>
                <a:path w="2042" h="1010" extrusionOk="0">
                  <a:moveTo>
                    <a:pt x="1223" y="0"/>
                  </a:moveTo>
                  <a:cubicBezTo>
                    <a:pt x="510" y="0"/>
                    <a:pt x="0" y="823"/>
                    <a:pt x="73" y="850"/>
                  </a:cubicBezTo>
                  <a:cubicBezTo>
                    <a:pt x="362" y="963"/>
                    <a:pt x="626" y="1010"/>
                    <a:pt x="855" y="1010"/>
                  </a:cubicBezTo>
                  <a:cubicBezTo>
                    <a:pt x="1665" y="1010"/>
                    <a:pt x="2041" y="421"/>
                    <a:pt x="1593" y="76"/>
                  </a:cubicBezTo>
                  <a:cubicBezTo>
                    <a:pt x="1465" y="23"/>
                    <a:pt x="1341" y="0"/>
                    <a:pt x="1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998;p37">
              <a:extLst>
                <a:ext uri="{FF2B5EF4-FFF2-40B4-BE49-F238E27FC236}">
                  <a16:creationId xmlns:a16="http://schemas.microsoft.com/office/drawing/2014/main" xmlns="" id="{2B9EC7EE-8903-4B71-BC7E-5181FF395270}"/>
                </a:ext>
              </a:extLst>
            </p:cNvPr>
            <p:cNvSpPr/>
            <p:nvPr/>
          </p:nvSpPr>
          <p:spPr>
            <a:xfrm>
              <a:off x="2939725" y="2720025"/>
              <a:ext cx="23900" cy="8000"/>
            </a:xfrm>
            <a:custGeom>
              <a:avLst/>
              <a:gdLst/>
              <a:ahLst/>
              <a:cxnLst/>
              <a:rect l="l" t="t" r="r" b="b"/>
              <a:pathLst>
                <a:path w="956" h="320" fill="none" extrusionOk="0">
                  <a:moveTo>
                    <a:pt x="0" y="319"/>
                  </a:moveTo>
                  <a:lnTo>
                    <a:pt x="955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999;p37">
              <a:extLst>
                <a:ext uri="{FF2B5EF4-FFF2-40B4-BE49-F238E27FC236}">
                  <a16:creationId xmlns:a16="http://schemas.microsoft.com/office/drawing/2014/main" xmlns="" id="{2B14ABF0-B303-4323-853A-CCD26FCB702E}"/>
                </a:ext>
              </a:extLst>
            </p:cNvPr>
            <p:cNvSpPr/>
            <p:nvPr/>
          </p:nvSpPr>
          <p:spPr>
            <a:xfrm>
              <a:off x="2877125" y="27289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5" y="1"/>
                  </a:moveTo>
                  <a:cubicBezTo>
                    <a:pt x="381" y="1"/>
                    <a:pt x="1" y="590"/>
                    <a:pt x="453" y="932"/>
                  </a:cubicBezTo>
                  <a:cubicBezTo>
                    <a:pt x="582" y="986"/>
                    <a:pt x="707" y="1010"/>
                    <a:pt x="827" y="1010"/>
                  </a:cubicBezTo>
                  <a:cubicBezTo>
                    <a:pt x="1538" y="1010"/>
                    <a:pt x="2046" y="189"/>
                    <a:pt x="1974" y="159"/>
                  </a:cubicBezTo>
                  <a:cubicBezTo>
                    <a:pt x="1686" y="47"/>
                    <a:pt x="1423" y="1"/>
                    <a:pt x="1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1000;p37">
              <a:extLst>
                <a:ext uri="{FF2B5EF4-FFF2-40B4-BE49-F238E27FC236}">
                  <a16:creationId xmlns:a16="http://schemas.microsoft.com/office/drawing/2014/main" xmlns="" id="{DA55E06A-3DA2-47EF-AF93-263B75D0C043}"/>
                </a:ext>
              </a:extLst>
            </p:cNvPr>
            <p:cNvSpPr/>
            <p:nvPr/>
          </p:nvSpPr>
          <p:spPr>
            <a:xfrm>
              <a:off x="2895625" y="2734725"/>
              <a:ext cx="23900" cy="8975"/>
            </a:xfrm>
            <a:custGeom>
              <a:avLst/>
              <a:gdLst/>
              <a:ahLst/>
              <a:cxnLst/>
              <a:rect l="l" t="t" r="r" b="b"/>
              <a:pathLst>
                <a:path w="956" h="359" fill="none" extrusionOk="0">
                  <a:moveTo>
                    <a:pt x="955" y="1"/>
                  </a:moveTo>
                  <a:lnTo>
                    <a:pt x="0" y="359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1001;p37">
              <a:extLst>
                <a:ext uri="{FF2B5EF4-FFF2-40B4-BE49-F238E27FC236}">
                  <a16:creationId xmlns:a16="http://schemas.microsoft.com/office/drawing/2014/main" xmlns="" id="{954E408E-8AAB-4A67-93E4-5AD146F3862D}"/>
                </a:ext>
              </a:extLst>
            </p:cNvPr>
            <p:cNvSpPr/>
            <p:nvPr/>
          </p:nvSpPr>
          <p:spPr>
            <a:xfrm>
              <a:off x="2928750" y="2733500"/>
              <a:ext cx="34425" cy="35075"/>
            </a:xfrm>
            <a:custGeom>
              <a:avLst/>
              <a:gdLst/>
              <a:ahLst/>
              <a:cxnLst/>
              <a:rect l="l" t="t" r="r" b="b"/>
              <a:pathLst>
                <a:path w="1377" h="1403" extrusionOk="0">
                  <a:moveTo>
                    <a:pt x="92" y="0"/>
                  </a:moveTo>
                  <a:cubicBezTo>
                    <a:pt x="34" y="0"/>
                    <a:pt x="0" y="9"/>
                    <a:pt x="2" y="23"/>
                  </a:cubicBezTo>
                  <a:cubicBezTo>
                    <a:pt x="89" y="948"/>
                    <a:pt x="599" y="1402"/>
                    <a:pt x="975" y="1402"/>
                  </a:cubicBezTo>
                  <a:cubicBezTo>
                    <a:pt x="1171" y="1402"/>
                    <a:pt x="1331" y="1279"/>
                    <a:pt x="1377" y="1036"/>
                  </a:cubicBezTo>
                  <a:cubicBezTo>
                    <a:pt x="1317" y="225"/>
                    <a:pt x="388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1002;p37">
              <a:extLst>
                <a:ext uri="{FF2B5EF4-FFF2-40B4-BE49-F238E27FC236}">
                  <a16:creationId xmlns:a16="http://schemas.microsoft.com/office/drawing/2014/main" xmlns="" id="{673D00A9-9D77-4CA3-8752-E0B8B04FD049}"/>
                </a:ext>
              </a:extLst>
            </p:cNvPr>
            <p:cNvSpPr/>
            <p:nvPr/>
          </p:nvSpPr>
          <p:spPr>
            <a:xfrm>
              <a:off x="2937625" y="2741150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fill="none" extrusionOk="0">
                  <a:moveTo>
                    <a:pt x="0" y="0"/>
                  </a:moveTo>
                  <a:lnTo>
                    <a:pt x="708" y="708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1003;p37">
              <a:extLst>
                <a:ext uri="{FF2B5EF4-FFF2-40B4-BE49-F238E27FC236}">
                  <a16:creationId xmlns:a16="http://schemas.microsoft.com/office/drawing/2014/main" xmlns="" id="{D42ADF88-739B-4B5F-B4C7-C0599D5F3E29}"/>
                </a:ext>
              </a:extLst>
            </p:cNvPr>
            <p:cNvSpPr/>
            <p:nvPr/>
          </p:nvSpPr>
          <p:spPr>
            <a:xfrm>
              <a:off x="2892850" y="26970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2" y="0"/>
                  </a:moveTo>
                  <a:cubicBezTo>
                    <a:pt x="206" y="0"/>
                    <a:pt x="46" y="124"/>
                    <a:pt x="1" y="369"/>
                  </a:cubicBezTo>
                  <a:cubicBezTo>
                    <a:pt x="56" y="1175"/>
                    <a:pt x="978" y="1402"/>
                    <a:pt x="1280" y="1402"/>
                  </a:cubicBezTo>
                  <a:cubicBezTo>
                    <a:pt x="1341" y="1402"/>
                    <a:pt x="1377" y="1393"/>
                    <a:pt x="1376" y="1377"/>
                  </a:cubicBezTo>
                  <a:cubicBezTo>
                    <a:pt x="1288" y="455"/>
                    <a:pt x="779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1004;p37">
              <a:extLst>
                <a:ext uri="{FF2B5EF4-FFF2-40B4-BE49-F238E27FC236}">
                  <a16:creationId xmlns:a16="http://schemas.microsoft.com/office/drawing/2014/main" xmlns="" id="{B26CFA38-9594-41B1-8D6E-6C734CACD627}"/>
                </a:ext>
              </a:extLst>
            </p:cNvPr>
            <p:cNvSpPr/>
            <p:nvPr/>
          </p:nvSpPr>
          <p:spPr>
            <a:xfrm>
              <a:off x="2903675" y="2708750"/>
              <a:ext cx="18725" cy="17275"/>
            </a:xfrm>
            <a:custGeom>
              <a:avLst/>
              <a:gdLst/>
              <a:ahLst/>
              <a:cxnLst/>
              <a:rect l="l" t="t" r="r" b="b"/>
              <a:pathLst>
                <a:path w="749" h="691" fill="none" extrusionOk="0">
                  <a:moveTo>
                    <a:pt x="748" y="690"/>
                  </a:moveTo>
                  <a:lnTo>
                    <a:pt x="1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1005;p37">
              <a:extLst>
                <a:ext uri="{FF2B5EF4-FFF2-40B4-BE49-F238E27FC236}">
                  <a16:creationId xmlns:a16="http://schemas.microsoft.com/office/drawing/2014/main" xmlns="" id="{FA097D61-28B6-40C5-8249-E61C802F54A9}"/>
                </a:ext>
              </a:extLst>
            </p:cNvPr>
            <p:cNvSpPr/>
            <p:nvPr/>
          </p:nvSpPr>
          <p:spPr>
            <a:xfrm>
              <a:off x="2900525" y="2734025"/>
              <a:ext cx="40925" cy="43025"/>
            </a:xfrm>
            <a:custGeom>
              <a:avLst/>
              <a:gdLst/>
              <a:ahLst/>
              <a:cxnLst/>
              <a:rect l="l" t="t" r="r" b="b"/>
              <a:pathLst>
                <a:path w="1637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9" y="2"/>
                  </a:cubicBezTo>
                  <a:cubicBezTo>
                    <a:pt x="0" y="720"/>
                    <a:pt x="108" y="1720"/>
                    <a:pt x="662" y="1720"/>
                  </a:cubicBezTo>
                  <a:cubicBezTo>
                    <a:pt x="715" y="1720"/>
                    <a:pt x="773" y="1711"/>
                    <a:pt x="834" y="1691"/>
                  </a:cubicBezTo>
                  <a:cubicBezTo>
                    <a:pt x="1636" y="1180"/>
                    <a:pt x="116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1006;p37">
              <a:extLst>
                <a:ext uri="{FF2B5EF4-FFF2-40B4-BE49-F238E27FC236}">
                  <a16:creationId xmlns:a16="http://schemas.microsoft.com/office/drawing/2014/main" xmlns="" id="{828AB863-186C-4938-A81E-6F3FCAA378B4}"/>
                </a:ext>
              </a:extLst>
            </p:cNvPr>
            <p:cNvSpPr/>
            <p:nvPr/>
          </p:nvSpPr>
          <p:spPr>
            <a:xfrm>
              <a:off x="2918050" y="2745225"/>
              <a:ext cx="7225" cy="24025"/>
            </a:xfrm>
            <a:custGeom>
              <a:avLst/>
              <a:gdLst/>
              <a:ahLst/>
              <a:cxnLst/>
              <a:rect l="l" t="t" r="r" b="b"/>
              <a:pathLst>
                <a:path w="289" h="961" fill="none" extrusionOk="0">
                  <a:moveTo>
                    <a:pt x="288" y="1"/>
                  </a:moveTo>
                  <a:lnTo>
                    <a:pt x="1" y="96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1007;p37">
              <a:extLst>
                <a:ext uri="{FF2B5EF4-FFF2-40B4-BE49-F238E27FC236}">
                  <a16:creationId xmlns:a16="http://schemas.microsoft.com/office/drawing/2014/main" xmlns="" id="{D0ECAE05-6A31-4BA9-8288-BA15FDB319A5}"/>
                </a:ext>
              </a:extLst>
            </p:cNvPr>
            <p:cNvSpPr/>
            <p:nvPr/>
          </p:nvSpPr>
          <p:spPr>
            <a:xfrm>
              <a:off x="2914475" y="2688475"/>
              <a:ext cx="41075" cy="43100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6" y="1"/>
                  </a:moveTo>
                  <a:cubicBezTo>
                    <a:pt x="923" y="1"/>
                    <a:pt x="867" y="10"/>
                    <a:pt x="807" y="29"/>
                  </a:cubicBezTo>
                  <a:cubicBezTo>
                    <a:pt x="1" y="545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3" y="1722"/>
                  </a:cubicBezTo>
                  <a:cubicBezTo>
                    <a:pt x="1643" y="1004"/>
                    <a:pt x="1529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1008;p37">
              <a:extLst>
                <a:ext uri="{FF2B5EF4-FFF2-40B4-BE49-F238E27FC236}">
                  <a16:creationId xmlns:a16="http://schemas.microsoft.com/office/drawing/2014/main" xmlns="" id="{97C4219C-9ED9-441C-A982-DAA94B6F2C85}"/>
                </a:ext>
              </a:extLst>
            </p:cNvPr>
            <p:cNvSpPr/>
            <p:nvPr/>
          </p:nvSpPr>
          <p:spPr>
            <a:xfrm>
              <a:off x="2931200" y="2699925"/>
              <a:ext cx="6325" cy="24775"/>
            </a:xfrm>
            <a:custGeom>
              <a:avLst/>
              <a:gdLst/>
              <a:ahLst/>
              <a:cxnLst/>
              <a:rect l="l" t="t" r="r" b="b"/>
              <a:pathLst>
                <a:path w="253" h="991" fill="none" extrusionOk="0">
                  <a:moveTo>
                    <a:pt x="1" y="990"/>
                  </a:moveTo>
                  <a:lnTo>
                    <a:pt x="253" y="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1009;p37">
              <a:extLst>
                <a:ext uri="{FF2B5EF4-FFF2-40B4-BE49-F238E27FC236}">
                  <a16:creationId xmlns:a16="http://schemas.microsoft.com/office/drawing/2014/main" xmlns="" id="{5EDE9522-5358-4EF8-B186-57B6810E23F8}"/>
                </a:ext>
              </a:extLst>
            </p:cNvPr>
            <p:cNvSpPr/>
            <p:nvPr/>
          </p:nvSpPr>
          <p:spPr>
            <a:xfrm>
              <a:off x="2911875" y="2716575"/>
              <a:ext cx="36150" cy="30675"/>
            </a:xfrm>
            <a:custGeom>
              <a:avLst/>
              <a:gdLst/>
              <a:ahLst/>
              <a:cxnLst/>
              <a:rect l="l" t="t" r="r" b="b"/>
              <a:pathLst>
                <a:path w="1446" h="1227" extrusionOk="0">
                  <a:moveTo>
                    <a:pt x="688" y="1"/>
                  </a:moveTo>
                  <a:cubicBezTo>
                    <a:pt x="442" y="1"/>
                    <a:pt x="196" y="145"/>
                    <a:pt x="106" y="422"/>
                  </a:cubicBezTo>
                  <a:cubicBezTo>
                    <a:pt x="0" y="744"/>
                    <a:pt x="177" y="1089"/>
                    <a:pt x="500" y="1195"/>
                  </a:cubicBezTo>
                  <a:cubicBezTo>
                    <a:pt x="565" y="1217"/>
                    <a:pt x="630" y="1227"/>
                    <a:pt x="692" y="1227"/>
                  </a:cubicBezTo>
                  <a:cubicBezTo>
                    <a:pt x="1122" y="1227"/>
                    <a:pt x="1445" y="758"/>
                    <a:pt x="1229" y="333"/>
                  </a:cubicBezTo>
                  <a:cubicBezTo>
                    <a:pt x="1116" y="109"/>
                    <a:pt x="902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8" name="Google Shape;1010;p37">
              <a:extLst>
                <a:ext uri="{FF2B5EF4-FFF2-40B4-BE49-F238E27FC236}">
                  <a16:creationId xmlns:a16="http://schemas.microsoft.com/office/drawing/2014/main" xmlns="" id="{3C2BB4E5-4C32-4D00-93FB-A4B5DEA3DEE0}"/>
                </a:ext>
              </a:extLst>
            </p:cNvPr>
            <p:cNvSpPr/>
            <p:nvPr/>
          </p:nvSpPr>
          <p:spPr>
            <a:xfrm>
              <a:off x="2811700" y="2654000"/>
              <a:ext cx="51150" cy="25275"/>
            </a:xfrm>
            <a:custGeom>
              <a:avLst/>
              <a:gdLst/>
              <a:ahLst/>
              <a:cxnLst/>
              <a:rect l="l" t="t" r="r" b="b"/>
              <a:pathLst>
                <a:path w="2046" h="1011" extrusionOk="0">
                  <a:moveTo>
                    <a:pt x="1220" y="0"/>
                  </a:moveTo>
                  <a:cubicBezTo>
                    <a:pt x="509" y="0"/>
                    <a:pt x="0" y="825"/>
                    <a:pt x="72" y="851"/>
                  </a:cubicBezTo>
                  <a:cubicBezTo>
                    <a:pt x="362" y="964"/>
                    <a:pt x="625" y="1011"/>
                    <a:pt x="854" y="1011"/>
                  </a:cubicBezTo>
                  <a:cubicBezTo>
                    <a:pt x="1668" y="1011"/>
                    <a:pt x="2045" y="419"/>
                    <a:pt x="1593" y="77"/>
                  </a:cubicBezTo>
                  <a:cubicBezTo>
                    <a:pt x="1464" y="23"/>
                    <a:pt x="1339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9" name="Google Shape;1011;p37">
              <a:extLst>
                <a:ext uri="{FF2B5EF4-FFF2-40B4-BE49-F238E27FC236}">
                  <a16:creationId xmlns:a16="http://schemas.microsoft.com/office/drawing/2014/main" xmlns="" id="{41E16B0A-4E78-4F6E-8F8C-816DF055B10B}"/>
                </a:ext>
              </a:extLst>
            </p:cNvPr>
            <p:cNvSpPr/>
            <p:nvPr/>
          </p:nvSpPr>
          <p:spPr>
            <a:xfrm>
              <a:off x="2819800" y="2660000"/>
              <a:ext cx="31525" cy="13250"/>
            </a:xfrm>
            <a:custGeom>
              <a:avLst/>
              <a:gdLst/>
              <a:ahLst/>
              <a:cxnLst/>
              <a:rect l="l" t="t" r="r" b="b"/>
              <a:pathLst>
                <a:path w="1261" h="530" extrusionOk="0">
                  <a:moveTo>
                    <a:pt x="1114" y="0"/>
                  </a:moveTo>
                  <a:cubicBezTo>
                    <a:pt x="1110" y="0"/>
                    <a:pt x="1105" y="0"/>
                    <a:pt x="1101" y="1"/>
                  </a:cubicBezTo>
                  <a:cubicBezTo>
                    <a:pt x="1092" y="1"/>
                    <a:pt x="1083" y="1"/>
                    <a:pt x="1075" y="5"/>
                  </a:cubicBezTo>
                  <a:lnTo>
                    <a:pt x="124" y="324"/>
                  </a:lnTo>
                  <a:cubicBezTo>
                    <a:pt x="1" y="364"/>
                    <a:pt x="46" y="529"/>
                    <a:pt x="153" y="529"/>
                  </a:cubicBezTo>
                  <a:cubicBezTo>
                    <a:pt x="165" y="529"/>
                    <a:pt x="177" y="527"/>
                    <a:pt x="190" y="523"/>
                  </a:cubicBezTo>
                  <a:lnTo>
                    <a:pt x="1145" y="209"/>
                  </a:lnTo>
                  <a:cubicBezTo>
                    <a:pt x="1260" y="170"/>
                    <a:pt x="1227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0" name="Google Shape;1012;p37">
              <a:extLst>
                <a:ext uri="{FF2B5EF4-FFF2-40B4-BE49-F238E27FC236}">
                  <a16:creationId xmlns:a16="http://schemas.microsoft.com/office/drawing/2014/main" xmlns="" id="{A1D26331-60C7-4F6D-B8DA-943EB0A2464E}"/>
                </a:ext>
              </a:extLst>
            </p:cNvPr>
            <p:cNvSpPr/>
            <p:nvPr/>
          </p:nvSpPr>
          <p:spPr>
            <a:xfrm>
              <a:off x="2761200" y="2671550"/>
              <a:ext cx="51025" cy="25300"/>
            </a:xfrm>
            <a:custGeom>
              <a:avLst/>
              <a:gdLst/>
              <a:ahLst/>
              <a:cxnLst/>
              <a:rect l="l" t="t" r="r" b="b"/>
              <a:pathLst>
                <a:path w="2041" h="1012" extrusionOk="0">
                  <a:moveTo>
                    <a:pt x="1184" y="0"/>
                  </a:moveTo>
                  <a:cubicBezTo>
                    <a:pt x="376" y="0"/>
                    <a:pt x="1" y="592"/>
                    <a:pt x="452" y="936"/>
                  </a:cubicBezTo>
                  <a:cubicBezTo>
                    <a:pt x="580" y="989"/>
                    <a:pt x="704" y="1012"/>
                    <a:pt x="822" y="1012"/>
                  </a:cubicBezTo>
                  <a:cubicBezTo>
                    <a:pt x="1534" y="1012"/>
                    <a:pt x="2040" y="189"/>
                    <a:pt x="1968" y="162"/>
                  </a:cubicBezTo>
                  <a:cubicBezTo>
                    <a:pt x="1678" y="48"/>
                    <a:pt x="1414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1" name="Google Shape;1013;p37">
              <a:extLst>
                <a:ext uri="{FF2B5EF4-FFF2-40B4-BE49-F238E27FC236}">
                  <a16:creationId xmlns:a16="http://schemas.microsoft.com/office/drawing/2014/main" xmlns="" id="{E41A659A-98B3-4F9D-82CF-6762605430DF}"/>
                </a:ext>
              </a:extLst>
            </p:cNvPr>
            <p:cNvSpPr/>
            <p:nvPr/>
          </p:nvSpPr>
          <p:spPr>
            <a:xfrm>
              <a:off x="2775525" y="2674700"/>
              <a:ext cx="31575" cy="14400"/>
            </a:xfrm>
            <a:custGeom>
              <a:avLst/>
              <a:gdLst/>
              <a:ahLst/>
              <a:cxnLst/>
              <a:rect l="l" t="t" r="r" b="b"/>
              <a:pathLst>
                <a:path w="1263" h="576" extrusionOk="0">
                  <a:moveTo>
                    <a:pt x="1117" y="0"/>
                  </a:moveTo>
                  <a:cubicBezTo>
                    <a:pt x="1113" y="0"/>
                    <a:pt x="1108" y="0"/>
                    <a:pt x="1104" y="1"/>
                  </a:cubicBezTo>
                  <a:cubicBezTo>
                    <a:pt x="1095" y="1"/>
                    <a:pt x="1086" y="1"/>
                    <a:pt x="1081" y="5"/>
                  </a:cubicBezTo>
                  <a:lnTo>
                    <a:pt x="127" y="364"/>
                  </a:lnTo>
                  <a:cubicBezTo>
                    <a:pt x="1" y="407"/>
                    <a:pt x="50" y="575"/>
                    <a:pt x="158" y="575"/>
                  </a:cubicBezTo>
                  <a:cubicBezTo>
                    <a:pt x="172" y="575"/>
                    <a:pt x="186" y="573"/>
                    <a:pt x="202" y="567"/>
                  </a:cubicBezTo>
                  <a:lnTo>
                    <a:pt x="1152" y="204"/>
                  </a:lnTo>
                  <a:cubicBezTo>
                    <a:pt x="1263" y="162"/>
                    <a:pt x="1230" y="0"/>
                    <a:pt x="1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2" name="Google Shape;1014;p37">
              <a:extLst>
                <a:ext uri="{FF2B5EF4-FFF2-40B4-BE49-F238E27FC236}">
                  <a16:creationId xmlns:a16="http://schemas.microsoft.com/office/drawing/2014/main" xmlns="" id="{9E4E5A21-C01E-4515-B25D-E2772CF6B0AD}"/>
                </a:ext>
              </a:extLst>
            </p:cNvPr>
            <p:cNvSpPr/>
            <p:nvPr/>
          </p:nvSpPr>
          <p:spPr>
            <a:xfrm>
              <a:off x="2812675" y="2676125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95" y="0"/>
                  </a:moveTo>
                  <a:cubicBezTo>
                    <a:pt x="35" y="0"/>
                    <a:pt x="1" y="9"/>
                    <a:pt x="2" y="24"/>
                  </a:cubicBezTo>
                  <a:cubicBezTo>
                    <a:pt x="89" y="947"/>
                    <a:pt x="598" y="1401"/>
                    <a:pt x="975" y="1401"/>
                  </a:cubicBezTo>
                  <a:cubicBezTo>
                    <a:pt x="1171" y="1401"/>
                    <a:pt x="1332" y="1277"/>
                    <a:pt x="1377" y="1032"/>
                  </a:cubicBezTo>
                  <a:cubicBezTo>
                    <a:pt x="1322" y="223"/>
                    <a:pt x="394" y="0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3" name="Google Shape;1015;p37">
              <a:extLst>
                <a:ext uri="{FF2B5EF4-FFF2-40B4-BE49-F238E27FC236}">
                  <a16:creationId xmlns:a16="http://schemas.microsoft.com/office/drawing/2014/main" xmlns="" id="{31FBBDF1-3874-45D8-AF39-651DD88F1B28}"/>
                </a:ext>
              </a:extLst>
            </p:cNvPr>
            <p:cNvSpPr/>
            <p:nvPr/>
          </p:nvSpPr>
          <p:spPr>
            <a:xfrm>
              <a:off x="2818575" y="2681100"/>
              <a:ext cx="24275" cy="22975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122" y="0"/>
                  </a:moveTo>
                  <a:cubicBezTo>
                    <a:pt x="117" y="0"/>
                    <a:pt x="112" y="1"/>
                    <a:pt x="107" y="1"/>
                  </a:cubicBezTo>
                  <a:cubicBezTo>
                    <a:pt x="85" y="1"/>
                    <a:pt x="58" y="15"/>
                    <a:pt x="40" y="32"/>
                  </a:cubicBezTo>
                  <a:cubicBezTo>
                    <a:pt x="1" y="72"/>
                    <a:pt x="1" y="138"/>
                    <a:pt x="40" y="183"/>
                  </a:cubicBezTo>
                  <a:lnTo>
                    <a:pt x="752" y="890"/>
                  </a:lnTo>
                  <a:cubicBezTo>
                    <a:pt x="775" y="910"/>
                    <a:pt x="800" y="918"/>
                    <a:pt x="823" y="918"/>
                  </a:cubicBezTo>
                  <a:cubicBezTo>
                    <a:pt x="904" y="918"/>
                    <a:pt x="971" y="819"/>
                    <a:pt x="903" y="740"/>
                  </a:cubicBezTo>
                  <a:lnTo>
                    <a:pt x="195" y="28"/>
                  </a:lnTo>
                  <a:cubicBezTo>
                    <a:pt x="177" y="10"/>
                    <a:pt x="149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" name="Google Shape;1016;p37">
              <a:extLst>
                <a:ext uri="{FF2B5EF4-FFF2-40B4-BE49-F238E27FC236}">
                  <a16:creationId xmlns:a16="http://schemas.microsoft.com/office/drawing/2014/main" xmlns="" id="{CA6CF379-1C04-4523-95BD-B5B7F3CCCE8F}"/>
                </a:ext>
              </a:extLst>
            </p:cNvPr>
            <p:cNvSpPr/>
            <p:nvPr/>
          </p:nvSpPr>
          <p:spPr>
            <a:xfrm>
              <a:off x="2776800" y="2639600"/>
              <a:ext cx="34425" cy="35050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3" y="1"/>
                  </a:moveTo>
                  <a:cubicBezTo>
                    <a:pt x="206" y="1"/>
                    <a:pt x="46" y="125"/>
                    <a:pt x="0" y="370"/>
                  </a:cubicBezTo>
                  <a:cubicBezTo>
                    <a:pt x="59" y="1179"/>
                    <a:pt x="985" y="1402"/>
                    <a:pt x="1283" y="1402"/>
                  </a:cubicBezTo>
                  <a:cubicBezTo>
                    <a:pt x="1342" y="1402"/>
                    <a:pt x="1377" y="1393"/>
                    <a:pt x="1375" y="1378"/>
                  </a:cubicBezTo>
                  <a:cubicBezTo>
                    <a:pt x="1288" y="455"/>
                    <a:pt x="780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5" name="Google Shape;1017;p37">
              <a:extLst>
                <a:ext uri="{FF2B5EF4-FFF2-40B4-BE49-F238E27FC236}">
                  <a16:creationId xmlns:a16="http://schemas.microsoft.com/office/drawing/2014/main" xmlns="" id="{8B1EFD64-C380-442A-87BE-8EF51E724CDF}"/>
                </a:ext>
              </a:extLst>
            </p:cNvPr>
            <p:cNvSpPr/>
            <p:nvPr/>
          </p:nvSpPr>
          <p:spPr>
            <a:xfrm>
              <a:off x="2784750" y="2648700"/>
              <a:ext cx="25700" cy="22750"/>
            </a:xfrm>
            <a:custGeom>
              <a:avLst/>
              <a:gdLst/>
              <a:ahLst/>
              <a:cxnLst/>
              <a:rect l="l" t="t" r="r" b="b"/>
              <a:pathLst>
                <a:path w="1028" h="910" extrusionOk="0">
                  <a:moveTo>
                    <a:pt x="122" y="1"/>
                  </a:moveTo>
                  <a:cubicBezTo>
                    <a:pt x="117" y="1"/>
                    <a:pt x="112" y="1"/>
                    <a:pt x="107" y="2"/>
                  </a:cubicBezTo>
                  <a:cubicBezTo>
                    <a:pt x="80" y="2"/>
                    <a:pt x="58" y="15"/>
                    <a:pt x="40" y="33"/>
                  </a:cubicBezTo>
                  <a:cubicBezTo>
                    <a:pt x="1" y="77"/>
                    <a:pt x="1" y="143"/>
                    <a:pt x="45" y="183"/>
                  </a:cubicBezTo>
                  <a:lnTo>
                    <a:pt x="792" y="877"/>
                  </a:lnTo>
                  <a:cubicBezTo>
                    <a:pt x="816" y="900"/>
                    <a:pt x="842" y="910"/>
                    <a:pt x="867" y="910"/>
                  </a:cubicBezTo>
                  <a:cubicBezTo>
                    <a:pt x="954" y="910"/>
                    <a:pt x="1027" y="794"/>
                    <a:pt x="938" y="718"/>
                  </a:cubicBezTo>
                  <a:lnTo>
                    <a:pt x="191" y="29"/>
                  </a:lnTo>
                  <a:cubicBezTo>
                    <a:pt x="172" y="10"/>
                    <a:pt x="148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6" name="Google Shape;1018;p37">
              <a:extLst>
                <a:ext uri="{FF2B5EF4-FFF2-40B4-BE49-F238E27FC236}">
                  <a16:creationId xmlns:a16="http://schemas.microsoft.com/office/drawing/2014/main" xmlns="" id="{BE530D6F-C4F5-496F-8D3C-9AEC642341D3}"/>
                </a:ext>
              </a:extLst>
            </p:cNvPr>
            <p:cNvSpPr/>
            <p:nvPr/>
          </p:nvSpPr>
          <p:spPr>
            <a:xfrm>
              <a:off x="2784475" y="2676650"/>
              <a:ext cx="40975" cy="43025"/>
            </a:xfrm>
            <a:custGeom>
              <a:avLst/>
              <a:gdLst/>
              <a:ahLst/>
              <a:cxnLst/>
              <a:rect l="l" t="t" r="r" b="b"/>
              <a:pathLst>
                <a:path w="1639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8" y="3"/>
                  </a:cubicBezTo>
                  <a:cubicBezTo>
                    <a:pt x="0" y="720"/>
                    <a:pt x="112" y="1721"/>
                    <a:pt x="663" y="1721"/>
                  </a:cubicBezTo>
                  <a:cubicBezTo>
                    <a:pt x="716" y="1721"/>
                    <a:pt x="773" y="1711"/>
                    <a:pt x="834" y="1691"/>
                  </a:cubicBezTo>
                  <a:cubicBezTo>
                    <a:pt x="1639" y="1181"/>
                    <a:pt x="1165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7" name="Google Shape;1019;p37">
              <a:extLst>
                <a:ext uri="{FF2B5EF4-FFF2-40B4-BE49-F238E27FC236}">
                  <a16:creationId xmlns:a16="http://schemas.microsoft.com/office/drawing/2014/main" xmlns="" id="{94E87738-16EF-4630-BE5F-B52AC66FC1F3}"/>
                </a:ext>
              </a:extLst>
            </p:cNvPr>
            <p:cNvSpPr/>
            <p:nvPr/>
          </p:nvSpPr>
          <p:spPr>
            <a:xfrm>
              <a:off x="2798850" y="2685200"/>
              <a:ext cx="13350" cy="29375"/>
            </a:xfrm>
            <a:custGeom>
              <a:avLst/>
              <a:gdLst/>
              <a:ahLst/>
              <a:cxnLst/>
              <a:rect l="l" t="t" r="r" b="b"/>
              <a:pathLst>
                <a:path w="534" h="1175" extrusionOk="0">
                  <a:moveTo>
                    <a:pt x="401" y="1"/>
                  </a:moveTo>
                  <a:cubicBezTo>
                    <a:pt x="361" y="5"/>
                    <a:pt x="325" y="36"/>
                    <a:pt x="312" y="76"/>
                  </a:cubicBezTo>
                  <a:lnTo>
                    <a:pt x="25" y="1040"/>
                  </a:lnTo>
                  <a:cubicBezTo>
                    <a:pt x="1" y="1120"/>
                    <a:pt x="66" y="1175"/>
                    <a:pt x="131" y="1175"/>
                  </a:cubicBezTo>
                  <a:cubicBezTo>
                    <a:pt x="173" y="1175"/>
                    <a:pt x="215" y="1152"/>
                    <a:pt x="232" y="1097"/>
                  </a:cubicBezTo>
                  <a:lnTo>
                    <a:pt x="515" y="138"/>
                  </a:lnTo>
                  <a:cubicBezTo>
                    <a:pt x="533" y="81"/>
                    <a:pt x="502" y="23"/>
                    <a:pt x="445" y="5"/>
                  </a:cubicBezTo>
                  <a:cubicBezTo>
                    <a:pt x="431" y="1"/>
                    <a:pt x="418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8" name="Google Shape;1020;p37">
              <a:extLst>
                <a:ext uri="{FF2B5EF4-FFF2-40B4-BE49-F238E27FC236}">
                  <a16:creationId xmlns:a16="http://schemas.microsoft.com/office/drawing/2014/main" xmlns="" id="{E4C7D11D-68FE-44A6-85F8-46F398ADCFF3}"/>
                </a:ext>
              </a:extLst>
            </p:cNvPr>
            <p:cNvSpPr/>
            <p:nvPr/>
          </p:nvSpPr>
          <p:spPr>
            <a:xfrm>
              <a:off x="2798525" y="2631125"/>
              <a:ext cx="40950" cy="42975"/>
            </a:xfrm>
            <a:custGeom>
              <a:avLst/>
              <a:gdLst/>
              <a:ahLst/>
              <a:cxnLst/>
              <a:rect l="l" t="t" r="r" b="b"/>
              <a:pathLst>
                <a:path w="1638" h="1719" extrusionOk="0">
                  <a:moveTo>
                    <a:pt x="973" y="0"/>
                  </a:moveTo>
                  <a:cubicBezTo>
                    <a:pt x="920" y="0"/>
                    <a:pt x="863" y="9"/>
                    <a:pt x="803" y="29"/>
                  </a:cubicBezTo>
                  <a:cubicBezTo>
                    <a:pt x="1" y="540"/>
                    <a:pt x="474" y="1719"/>
                    <a:pt x="563" y="1719"/>
                  </a:cubicBezTo>
                  <a:cubicBezTo>
                    <a:pt x="565" y="1719"/>
                    <a:pt x="567" y="1718"/>
                    <a:pt x="568" y="1717"/>
                  </a:cubicBezTo>
                  <a:cubicBezTo>
                    <a:pt x="1638" y="999"/>
                    <a:pt x="1528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9" name="Google Shape;1021;p37">
              <a:extLst>
                <a:ext uri="{FF2B5EF4-FFF2-40B4-BE49-F238E27FC236}">
                  <a16:creationId xmlns:a16="http://schemas.microsoft.com/office/drawing/2014/main" xmlns="" id="{E2249162-444D-4BC7-AF29-C9691E18C7D6}"/>
                </a:ext>
              </a:extLst>
            </p:cNvPr>
            <p:cNvSpPr/>
            <p:nvPr/>
          </p:nvSpPr>
          <p:spPr>
            <a:xfrm>
              <a:off x="2812075" y="2639900"/>
              <a:ext cx="12375" cy="29950"/>
            </a:xfrm>
            <a:custGeom>
              <a:avLst/>
              <a:gdLst/>
              <a:ahLst/>
              <a:cxnLst/>
              <a:rect l="l" t="t" r="r" b="b"/>
              <a:pathLst>
                <a:path w="495" h="1198" extrusionOk="0">
                  <a:moveTo>
                    <a:pt x="367" y="0"/>
                  </a:moveTo>
                  <a:cubicBezTo>
                    <a:pt x="322" y="5"/>
                    <a:pt x="287" y="36"/>
                    <a:pt x="274" y="75"/>
                  </a:cubicBezTo>
                  <a:lnTo>
                    <a:pt x="22" y="1061"/>
                  </a:lnTo>
                  <a:cubicBezTo>
                    <a:pt x="1" y="1144"/>
                    <a:pt x="67" y="1197"/>
                    <a:pt x="131" y="1197"/>
                  </a:cubicBezTo>
                  <a:cubicBezTo>
                    <a:pt x="174" y="1197"/>
                    <a:pt x="215" y="1174"/>
                    <a:pt x="230" y="1119"/>
                  </a:cubicBezTo>
                  <a:lnTo>
                    <a:pt x="482" y="128"/>
                  </a:lnTo>
                  <a:cubicBezTo>
                    <a:pt x="495" y="71"/>
                    <a:pt x="460" y="14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0" name="Google Shape;1022;p37">
              <a:extLst>
                <a:ext uri="{FF2B5EF4-FFF2-40B4-BE49-F238E27FC236}">
                  <a16:creationId xmlns:a16="http://schemas.microsoft.com/office/drawing/2014/main" xmlns="" id="{DB1033D8-7AD9-47E4-B67A-D74309AC1CF4}"/>
                </a:ext>
              </a:extLst>
            </p:cNvPr>
            <p:cNvSpPr/>
            <p:nvPr/>
          </p:nvSpPr>
          <p:spPr>
            <a:xfrm>
              <a:off x="2795800" y="2659175"/>
              <a:ext cx="36300" cy="30675"/>
            </a:xfrm>
            <a:custGeom>
              <a:avLst/>
              <a:gdLst/>
              <a:ahLst/>
              <a:cxnLst/>
              <a:rect l="l" t="t" r="r" b="b"/>
              <a:pathLst>
                <a:path w="1452" h="1227" extrusionOk="0">
                  <a:moveTo>
                    <a:pt x="692" y="0"/>
                  </a:moveTo>
                  <a:cubicBezTo>
                    <a:pt x="446" y="0"/>
                    <a:pt x="199" y="146"/>
                    <a:pt x="107" y="423"/>
                  </a:cubicBezTo>
                  <a:cubicBezTo>
                    <a:pt x="1" y="741"/>
                    <a:pt x="178" y="1091"/>
                    <a:pt x="500" y="1197"/>
                  </a:cubicBezTo>
                  <a:cubicBezTo>
                    <a:pt x="565" y="1217"/>
                    <a:pt x="629" y="1227"/>
                    <a:pt x="690" y="1227"/>
                  </a:cubicBezTo>
                  <a:cubicBezTo>
                    <a:pt x="1122" y="1227"/>
                    <a:pt x="1451" y="760"/>
                    <a:pt x="1234" y="335"/>
                  </a:cubicBezTo>
                  <a:cubicBezTo>
                    <a:pt x="1120" y="109"/>
                    <a:pt x="906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1" name="Google Shape;1023;p37">
              <a:extLst>
                <a:ext uri="{FF2B5EF4-FFF2-40B4-BE49-F238E27FC236}">
                  <a16:creationId xmlns:a16="http://schemas.microsoft.com/office/drawing/2014/main" xmlns="" id="{7F18D1C4-B810-46E3-B7E4-434AC27FA7C3}"/>
                </a:ext>
              </a:extLst>
            </p:cNvPr>
            <p:cNvSpPr/>
            <p:nvPr/>
          </p:nvSpPr>
          <p:spPr>
            <a:xfrm>
              <a:off x="2746950" y="3005825"/>
              <a:ext cx="56175" cy="60425"/>
            </a:xfrm>
            <a:custGeom>
              <a:avLst/>
              <a:gdLst/>
              <a:ahLst/>
              <a:cxnLst/>
              <a:rect l="l" t="t" r="r" b="b"/>
              <a:pathLst>
                <a:path w="2247" h="2417" extrusionOk="0">
                  <a:moveTo>
                    <a:pt x="1632" y="1"/>
                  </a:moveTo>
                  <a:cubicBezTo>
                    <a:pt x="950" y="1"/>
                    <a:pt x="332" y="461"/>
                    <a:pt x="1" y="1014"/>
                  </a:cubicBezTo>
                  <a:cubicBezTo>
                    <a:pt x="342" y="757"/>
                    <a:pt x="672" y="556"/>
                    <a:pt x="936" y="556"/>
                  </a:cubicBezTo>
                  <a:cubicBezTo>
                    <a:pt x="1116" y="556"/>
                    <a:pt x="1266" y="651"/>
                    <a:pt x="1367" y="886"/>
                  </a:cubicBezTo>
                  <a:cubicBezTo>
                    <a:pt x="1491" y="1258"/>
                    <a:pt x="1221" y="1841"/>
                    <a:pt x="1185" y="2416"/>
                  </a:cubicBezTo>
                  <a:cubicBezTo>
                    <a:pt x="2238" y="1549"/>
                    <a:pt x="2247" y="130"/>
                    <a:pt x="2247" y="130"/>
                  </a:cubicBezTo>
                  <a:cubicBezTo>
                    <a:pt x="2040" y="41"/>
                    <a:pt x="1834" y="1"/>
                    <a:pt x="1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" name="Google Shape;1024;p37">
              <a:extLst>
                <a:ext uri="{FF2B5EF4-FFF2-40B4-BE49-F238E27FC236}">
                  <a16:creationId xmlns:a16="http://schemas.microsoft.com/office/drawing/2014/main" xmlns="" id="{FE7332F8-9C71-4B00-918E-30BD764CB212}"/>
                </a:ext>
              </a:extLst>
            </p:cNvPr>
            <p:cNvSpPr/>
            <p:nvPr/>
          </p:nvSpPr>
          <p:spPr>
            <a:xfrm>
              <a:off x="2728925" y="3019650"/>
              <a:ext cx="55200" cy="62625"/>
            </a:xfrm>
            <a:custGeom>
              <a:avLst/>
              <a:gdLst/>
              <a:ahLst/>
              <a:cxnLst/>
              <a:rect l="l" t="t" r="r" b="b"/>
              <a:pathLst>
                <a:path w="2208" h="2505" extrusionOk="0">
                  <a:moveTo>
                    <a:pt x="1657" y="0"/>
                  </a:moveTo>
                  <a:cubicBezTo>
                    <a:pt x="1394" y="0"/>
                    <a:pt x="1063" y="202"/>
                    <a:pt x="722" y="457"/>
                  </a:cubicBezTo>
                  <a:cubicBezTo>
                    <a:pt x="624" y="612"/>
                    <a:pt x="554" y="780"/>
                    <a:pt x="509" y="957"/>
                  </a:cubicBezTo>
                  <a:cubicBezTo>
                    <a:pt x="381" y="1483"/>
                    <a:pt x="209" y="2000"/>
                    <a:pt x="1" y="2504"/>
                  </a:cubicBezTo>
                  <a:cubicBezTo>
                    <a:pt x="859" y="2473"/>
                    <a:pt x="1469" y="2212"/>
                    <a:pt x="1902" y="1859"/>
                  </a:cubicBezTo>
                  <a:cubicBezTo>
                    <a:pt x="1937" y="1288"/>
                    <a:pt x="2207" y="705"/>
                    <a:pt x="2083" y="329"/>
                  </a:cubicBezTo>
                  <a:cubicBezTo>
                    <a:pt x="1985" y="94"/>
                    <a:pt x="1837" y="0"/>
                    <a:pt x="1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3" name="Google Shape;1025;p37">
              <a:extLst>
                <a:ext uri="{FF2B5EF4-FFF2-40B4-BE49-F238E27FC236}">
                  <a16:creationId xmlns:a16="http://schemas.microsoft.com/office/drawing/2014/main" xmlns="" id="{16FA6765-1594-47B6-B6F1-BDCF028E5F7B}"/>
                </a:ext>
              </a:extLst>
            </p:cNvPr>
            <p:cNvSpPr/>
            <p:nvPr/>
          </p:nvSpPr>
          <p:spPr>
            <a:xfrm>
              <a:off x="2811500" y="2949775"/>
              <a:ext cx="39700" cy="34125"/>
            </a:xfrm>
            <a:custGeom>
              <a:avLst/>
              <a:gdLst/>
              <a:ahLst/>
              <a:cxnLst/>
              <a:rect l="l" t="t" r="r" b="b"/>
              <a:pathLst>
                <a:path w="1588" h="1365" extrusionOk="0">
                  <a:moveTo>
                    <a:pt x="614" y="1"/>
                  </a:moveTo>
                  <a:cubicBezTo>
                    <a:pt x="401" y="1"/>
                    <a:pt x="187" y="48"/>
                    <a:pt x="1" y="131"/>
                  </a:cubicBezTo>
                  <a:cubicBezTo>
                    <a:pt x="40" y="130"/>
                    <a:pt x="78" y="129"/>
                    <a:pt x="116" y="129"/>
                  </a:cubicBezTo>
                  <a:cubicBezTo>
                    <a:pt x="550" y="129"/>
                    <a:pt x="890" y="208"/>
                    <a:pt x="801" y="590"/>
                  </a:cubicBezTo>
                  <a:cubicBezTo>
                    <a:pt x="726" y="842"/>
                    <a:pt x="345" y="1064"/>
                    <a:pt x="102" y="1364"/>
                  </a:cubicBezTo>
                  <a:cubicBezTo>
                    <a:pt x="1022" y="1293"/>
                    <a:pt x="1588" y="511"/>
                    <a:pt x="1588" y="511"/>
                  </a:cubicBezTo>
                  <a:cubicBezTo>
                    <a:pt x="1367" y="149"/>
                    <a:pt x="991" y="1"/>
                    <a:pt x="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4" name="Google Shape;1026;p37">
              <a:extLst>
                <a:ext uri="{FF2B5EF4-FFF2-40B4-BE49-F238E27FC236}">
                  <a16:creationId xmlns:a16="http://schemas.microsoft.com/office/drawing/2014/main" xmlns="" id="{E5E13A78-2D56-4276-9861-947C9861B538}"/>
                </a:ext>
              </a:extLst>
            </p:cNvPr>
            <p:cNvSpPr/>
            <p:nvPr/>
          </p:nvSpPr>
          <p:spPr>
            <a:xfrm>
              <a:off x="2781325" y="2953075"/>
              <a:ext cx="52400" cy="30925"/>
            </a:xfrm>
            <a:custGeom>
              <a:avLst/>
              <a:gdLst/>
              <a:ahLst/>
              <a:cxnLst/>
              <a:rect l="l" t="t" r="r" b="b"/>
              <a:pathLst>
                <a:path w="2096" h="1237" extrusionOk="0">
                  <a:moveTo>
                    <a:pt x="1350" y="0"/>
                  </a:moveTo>
                  <a:cubicBezTo>
                    <a:pt x="1303" y="0"/>
                    <a:pt x="1256" y="1"/>
                    <a:pt x="1208" y="3"/>
                  </a:cubicBezTo>
                  <a:cubicBezTo>
                    <a:pt x="1093" y="52"/>
                    <a:pt x="991" y="114"/>
                    <a:pt x="894" y="193"/>
                  </a:cubicBezTo>
                  <a:cubicBezTo>
                    <a:pt x="615" y="436"/>
                    <a:pt x="315" y="653"/>
                    <a:pt x="1" y="852"/>
                  </a:cubicBezTo>
                  <a:cubicBezTo>
                    <a:pt x="434" y="1135"/>
                    <a:pt x="832" y="1237"/>
                    <a:pt x="1182" y="1237"/>
                  </a:cubicBezTo>
                  <a:cubicBezTo>
                    <a:pt x="1225" y="1237"/>
                    <a:pt x="1268" y="1235"/>
                    <a:pt x="1309" y="1232"/>
                  </a:cubicBezTo>
                  <a:cubicBezTo>
                    <a:pt x="1552" y="932"/>
                    <a:pt x="1933" y="710"/>
                    <a:pt x="2008" y="458"/>
                  </a:cubicBezTo>
                  <a:cubicBezTo>
                    <a:pt x="2095" y="84"/>
                    <a:pt x="1770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5" name="Google Shape;1027;p37">
              <a:extLst>
                <a:ext uri="{FF2B5EF4-FFF2-40B4-BE49-F238E27FC236}">
                  <a16:creationId xmlns:a16="http://schemas.microsoft.com/office/drawing/2014/main" xmlns="" id="{2F2D8599-E7E7-42FA-B208-246BDA175CEF}"/>
                </a:ext>
              </a:extLst>
            </p:cNvPr>
            <p:cNvSpPr/>
            <p:nvPr/>
          </p:nvSpPr>
          <p:spPr>
            <a:xfrm>
              <a:off x="2892300" y="286780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" y="885"/>
                    <a:pt x="513" y="1827"/>
                    <a:pt x="1203" y="2291"/>
                  </a:cubicBezTo>
                  <a:cubicBezTo>
                    <a:pt x="805" y="1694"/>
                    <a:pt x="558" y="1137"/>
                    <a:pt x="1150" y="925"/>
                  </a:cubicBezTo>
                  <a:cubicBezTo>
                    <a:pt x="1206" y="909"/>
                    <a:pt x="1265" y="902"/>
                    <a:pt x="1329" y="902"/>
                  </a:cubicBezTo>
                  <a:cubicBezTo>
                    <a:pt x="1694" y="902"/>
                    <a:pt x="2180" y="1129"/>
                    <a:pt x="2667" y="1186"/>
                  </a:cubicBezTo>
                  <a:cubicBezTo>
                    <a:pt x="1862" y="85"/>
                    <a:pt x="443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6" name="Google Shape;1028;p37">
              <a:extLst>
                <a:ext uri="{FF2B5EF4-FFF2-40B4-BE49-F238E27FC236}">
                  <a16:creationId xmlns:a16="http://schemas.microsoft.com/office/drawing/2014/main" xmlns="" id="{2EC07472-DFFA-4629-8644-F574D37D842B}"/>
                </a:ext>
              </a:extLst>
            </p:cNvPr>
            <p:cNvSpPr/>
            <p:nvPr/>
          </p:nvSpPr>
          <p:spPr>
            <a:xfrm>
              <a:off x="2906225" y="2890350"/>
              <a:ext cx="66675" cy="55625"/>
            </a:xfrm>
            <a:custGeom>
              <a:avLst/>
              <a:gdLst/>
              <a:ahLst/>
              <a:cxnLst/>
              <a:rect l="l" t="t" r="r" b="b"/>
              <a:pathLst>
                <a:path w="2667" h="2225" extrusionOk="0">
                  <a:moveTo>
                    <a:pt x="773" y="0"/>
                  </a:moveTo>
                  <a:cubicBezTo>
                    <a:pt x="709" y="0"/>
                    <a:pt x="649" y="7"/>
                    <a:pt x="593" y="23"/>
                  </a:cubicBezTo>
                  <a:cubicBezTo>
                    <a:pt x="1" y="235"/>
                    <a:pt x="248" y="797"/>
                    <a:pt x="646" y="1389"/>
                  </a:cubicBezTo>
                  <a:cubicBezTo>
                    <a:pt x="796" y="1491"/>
                    <a:pt x="960" y="1575"/>
                    <a:pt x="1128" y="1628"/>
                  </a:cubicBezTo>
                  <a:cubicBezTo>
                    <a:pt x="1835" y="1849"/>
                    <a:pt x="1840" y="1814"/>
                    <a:pt x="2649" y="2225"/>
                  </a:cubicBezTo>
                  <a:cubicBezTo>
                    <a:pt x="2667" y="1363"/>
                    <a:pt x="2441" y="739"/>
                    <a:pt x="2110" y="284"/>
                  </a:cubicBezTo>
                  <a:cubicBezTo>
                    <a:pt x="1623" y="227"/>
                    <a:pt x="1140" y="0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oogle Shape;930;p37">
            <a:extLst>
              <a:ext uri="{FF2B5EF4-FFF2-40B4-BE49-F238E27FC236}">
                <a16:creationId xmlns:a16="http://schemas.microsoft.com/office/drawing/2014/main" xmlns="" id="{146070D0-38D6-457E-8478-9621F4DAD567}"/>
              </a:ext>
            </a:extLst>
          </p:cNvPr>
          <p:cNvGrpSpPr/>
          <p:nvPr/>
        </p:nvGrpSpPr>
        <p:grpSpPr>
          <a:xfrm rot="8343967" flipH="1">
            <a:off x="4312012" y="-27475"/>
            <a:ext cx="1319851" cy="3071668"/>
            <a:chOff x="2728925" y="2453200"/>
            <a:chExt cx="289350" cy="673400"/>
          </a:xfrm>
        </p:grpSpPr>
        <p:sp>
          <p:nvSpPr>
            <p:cNvPr id="19" name="Google Shape;931;p37">
              <a:extLst>
                <a:ext uri="{FF2B5EF4-FFF2-40B4-BE49-F238E27FC236}">
                  <a16:creationId xmlns:a16="http://schemas.microsoft.com/office/drawing/2014/main" xmlns="" id="{13F93A60-3CBF-4BE6-938B-831F6546B698}"/>
                </a:ext>
              </a:extLst>
            </p:cNvPr>
            <p:cNvSpPr/>
            <p:nvPr/>
          </p:nvSpPr>
          <p:spPr>
            <a:xfrm>
              <a:off x="2869875" y="2643975"/>
              <a:ext cx="57600" cy="90350"/>
            </a:xfrm>
            <a:custGeom>
              <a:avLst/>
              <a:gdLst/>
              <a:ahLst/>
              <a:cxnLst/>
              <a:rect l="l" t="t" r="r" b="b"/>
              <a:pathLst>
                <a:path w="2304" h="3614" extrusionOk="0">
                  <a:moveTo>
                    <a:pt x="18" y="1"/>
                  </a:moveTo>
                  <a:lnTo>
                    <a:pt x="0" y="10"/>
                  </a:lnTo>
                  <a:cubicBezTo>
                    <a:pt x="44" y="235"/>
                    <a:pt x="102" y="452"/>
                    <a:pt x="168" y="668"/>
                  </a:cubicBezTo>
                  <a:cubicBezTo>
                    <a:pt x="199" y="779"/>
                    <a:pt x="234" y="881"/>
                    <a:pt x="279" y="982"/>
                  </a:cubicBezTo>
                  <a:cubicBezTo>
                    <a:pt x="327" y="1088"/>
                    <a:pt x="376" y="1203"/>
                    <a:pt x="429" y="1318"/>
                  </a:cubicBezTo>
                  <a:lnTo>
                    <a:pt x="513" y="1495"/>
                  </a:lnTo>
                  <a:cubicBezTo>
                    <a:pt x="539" y="1557"/>
                    <a:pt x="570" y="1615"/>
                    <a:pt x="606" y="1672"/>
                  </a:cubicBezTo>
                  <a:cubicBezTo>
                    <a:pt x="672" y="1787"/>
                    <a:pt x="738" y="1906"/>
                    <a:pt x="814" y="2021"/>
                  </a:cubicBezTo>
                  <a:cubicBezTo>
                    <a:pt x="884" y="2136"/>
                    <a:pt x="964" y="2251"/>
                    <a:pt x="1039" y="2357"/>
                  </a:cubicBezTo>
                  <a:cubicBezTo>
                    <a:pt x="1119" y="2468"/>
                    <a:pt x="1203" y="2570"/>
                    <a:pt x="1278" y="2671"/>
                  </a:cubicBezTo>
                  <a:cubicBezTo>
                    <a:pt x="1353" y="2769"/>
                    <a:pt x="1437" y="2861"/>
                    <a:pt x="1521" y="2950"/>
                  </a:cubicBezTo>
                  <a:cubicBezTo>
                    <a:pt x="1601" y="3034"/>
                    <a:pt x="1680" y="3113"/>
                    <a:pt x="1751" y="3184"/>
                  </a:cubicBezTo>
                  <a:cubicBezTo>
                    <a:pt x="1826" y="3255"/>
                    <a:pt x="1901" y="3317"/>
                    <a:pt x="1963" y="3370"/>
                  </a:cubicBezTo>
                  <a:cubicBezTo>
                    <a:pt x="2021" y="3427"/>
                    <a:pt x="2082" y="3467"/>
                    <a:pt x="2131" y="3507"/>
                  </a:cubicBezTo>
                  <a:cubicBezTo>
                    <a:pt x="2180" y="3542"/>
                    <a:pt x="2220" y="3569"/>
                    <a:pt x="2246" y="3586"/>
                  </a:cubicBezTo>
                  <a:lnTo>
                    <a:pt x="2286" y="3613"/>
                  </a:lnTo>
                  <a:lnTo>
                    <a:pt x="2304" y="3595"/>
                  </a:lnTo>
                  <a:cubicBezTo>
                    <a:pt x="2304" y="3595"/>
                    <a:pt x="2255" y="3551"/>
                    <a:pt x="2175" y="3467"/>
                  </a:cubicBezTo>
                  <a:cubicBezTo>
                    <a:pt x="2136" y="3418"/>
                    <a:pt x="2087" y="3370"/>
                    <a:pt x="2034" y="3308"/>
                  </a:cubicBezTo>
                  <a:lnTo>
                    <a:pt x="1853" y="3100"/>
                  </a:lnTo>
                  <a:cubicBezTo>
                    <a:pt x="1786" y="3025"/>
                    <a:pt x="1720" y="2941"/>
                    <a:pt x="1649" y="2848"/>
                  </a:cubicBezTo>
                  <a:cubicBezTo>
                    <a:pt x="1578" y="2755"/>
                    <a:pt x="1499" y="2662"/>
                    <a:pt x="1428" y="2561"/>
                  </a:cubicBezTo>
                  <a:cubicBezTo>
                    <a:pt x="1357" y="2459"/>
                    <a:pt x="1287" y="2349"/>
                    <a:pt x="1207" y="2242"/>
                  </a:cubicBezTo>
                  <a:cubicBezTo>
                    <a:pt x="1127" y="2136"/>
                    <a:pt x="1061" y="2021"/>
                    <a:pt x="990" y="1906"/>
                  </a:cubicBezTo>
                  <a:lnTo>
                    <a:pt x="778" y="1570"/>
                  </a:lnTo>
                  <a:cubicBezTo>
                    <a:pt x="707" y="1455"/>
                    <a:pt x="654" y="1341"/>
                    <a:pt x="592" y="1230"/>
                  </a:cubicBezTo>
                  <a:cubicBezTo>
                    <a:pt x="535" y="1119"/>
                    <a:pt x="478" y="1013"/>
                    <a:pt x="424" y="912"/>
                  </a:cubicBezTo>
                  <a:cubicBezTo>
                    <a:pt x="371" y="814"/>
                    <a:pt x="327" y="717"/>
                    <a:pt x="287" y="615"/>
                  </a:cubicBezTo>
                  <a:lnTo>
                    <a:pt x="1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932;p37">
              <a:extLst>
                <a:ext uri="{FF2B5EF4-FFF2-40B4-BE49-F238E27FC236}">
                  <a16:creationId xmlns:a16="http://schemas.microsoft.com/office/drawing/2014/main" xmlns="" id="{5D2C1BFA-FD0F-4A00-A618-E682C05D4F49}"/>
                </a:ext>
              </a:extLst>
            </p:cNvPr>
            <p:cNvSpPr/>
            <p:nvPr/>
          </p:nvSpPr>
          <p:spPr>
            <a:xfrm>
              <a:off x="2738875" y="2453200"/>
              <a:ext cx="166050" cy="616575"/>
            </a:xfrm>
            <a:custGeom>
              <a:avLst/>
              <a:gdLst/>
              <a:ahLst/>
              <a:cxnLst/>
              <a:rect l="l" t="t" r="r" b="b"/>
              <a:pathLst>
                <a:path w="6642" h="24663" extrusionOk="0">
                  <a:moveTo>
                    <a:pt x="6589" y="1"/>
                  </a:moveTo>
                  <a:lnTo>
                    <a:pt x="6429" y="262"/>
                  </a:lnTo>
                  <a:cubicBezTo>
                    <a:pt x="6372" y="346"/>
                    <a:pt x="6314" y="456"/>
                    <a:pt x="6244" y="584"/>
                  </a:cubicBezTo>
                  <a:cubicBezTo>
                    <a:pt x="6213" y="646"/>
                    <a:pt x="6173" y="717"/>
                    <a:pt x="6133" y="792"/>
                  </a:cubicBezTo>
                  <a:lnTo>
                    <a:pt x="6023" y="1031"/>
                  </a:lnTo>
                  <a:cubicBezTo>
                    <a:pt x="5934" y="1199"/>
                    <a:pt x="5863" y="1393"/>
                    <a:pt x="5775" y="1601"/>
                  </a:cubicBezTo>
                  <a:cubicBezTo>
                    <a:pt x="5731" y="1703"/>
                    <a:pt x="5691" y="1818"/>
                    <a:pt x="5656" y="1933"/>
                  </a:cubicBezTo>
                  <a:cubicBezTo>
                    <a:pt x="5616" y="2048"/>
                    <a:pt x="5567" y="2163"/>
                    <a:pt x="5536" y="2291"/>
                  </a:cubicBezTo>
                  <a:cubicBezTo>
                    <a:pt x="5368" y="2852"/>
                    <a:pt x="5244" y="3423"/>
                    <a:pt x="5165" y="4006"/>
                  </a:cubicBezTo>
                  <a:cubicBezTo>
                    <a:pt x="5081" y="4692"/>
                    <a:pt x="5046" y="5381"/>
                    <a:pt x="5059" y="6071"/>
                  </a:cubicBezTo>
                  <a:cubicBezTo>
                    <a:pt x="5059" y="6257"/>
                    <a:pt x="5076" y="6443"/>
                    <a:pt x="5085" y="6633"/>
                  </a:cubicBezTo>
                  <a:cubicBezTo>
                    <a:pt x="5094" y="6823"/>
                    <a:pt x="5107" y="7013"/>
                    <a:pt x="5130" y="7203"/>
                  </a:cubicBezTo>
                  <a:cubicBezTo>
                    <a:pt x="5152" y="7398"/>
                    <a:pt x="5165" y="7592"/>
                    <a:pt x="5191" y="7787"/>
                  </a:cubicBezTo>
                  <a:cubicBezTo>
                    <a:pt x="5218" y="7981"/>
                    <a:pt x="5253" y="8176"/>
                    <a:pt x="5284" y="8375"/>
                  </a:cubicBezTo>
                  <a:cubicBezTo>
                    <a:pt x="5337" y="8773"/>
                    <a:pt x="5435" y="9170"/>
                    <a:pt x="5514" y="9577"/>
                  </a:cubicBezTo>
                  <a:cubicBezTo>
                    <a:pt x="5607" y="9980"/>
                    <a:pt x="5718" y="10382"/>
                    <a:pt x="5819" y="10793"/>
                  </a:cubicBezTo>
                  <a:cubicBezTo>
                    <a:pt x="6049" y="11611"/>
                    <a:pt x="6217" y="12447"/>
                    <a:pt x="6319" y="13291"/>
                  </a:cubicBezTo>
                  <a:cubicBezTo>
                    <a:pt x="6416" y="14136"/>
                    <a:pt x="6438" y="14998"/>
                    <a:pt x="6332" y="15833"/>
                  </a:cubicBezTo>
                  <a:cubicBezTo>
                    <a:pt x="6235" y="16651"/>
                    <a:pt x="6018" y="17447"/>
                    <a:pt x="5687" y="18203"/>
                  </a:cubicBezTo>
                  <a:cubicBezTo>
                    <a:pt x="5368" y="18906"/>
                    <a:pt x="4970" y="19565"/>
                    <a:pt x="4493" y="20171"/>
                  </a:cubicBezTo>
                  <a:cubicBezTo>
                    <a:pt x="4064" y="20710"/>
                    <a:pt x="3604" y="21227"/>
                    <a:pt x="3109" y="21709"/>
                  </a:cubicBezTo>
                  <a:cubicBezTo>
                    <a:pt x="2654" y="22160"/>
                    <a:pt x="2220" y="22558"/>
                    <a:pt x="1840" y="22912"/>
                  </a:cubicBezTo>
                  <a:cubicBezTo>
                    <a:pt x="1455" y="23265"/>
                    <a:pt x="1119" y="23570"/>
                    <a:pt x="850" y="23827"/>
                  </a:cubicBezTo>
                  <a:cubicBezTo>
                    <a:pt x="576" y="24083"/>
                    <a:pt x="363" y="24291"/>
                    <a:pt x="222" y="24428"/>
                  </a:cubicBezTo>
                  <a:lnTo>
                    <a:pt x="1" y="24645"/>
                  </a:lnTo>
                  <a:lnTo>
                    <a:pt x="14" y="24663"/>
                  </a:lnTo>
                  <a:lnTo>
                    <a:pt x="240" y="24455"/>
                  </a:lnTo>
                  <a:cubicBezTo>
                    <a:pt x="386" y="24313"/>
                    <a:pt x="607" y="24123"/>
                    <a:pt x="885" y="23871"/>
                  </a:cubicBezTo>
                  <a:cubicBezTo>
                    <a:pt x="1164" y="23619"/>
                    <a:pt x="1504" y="23323"/>
                    <a:pt x="1898" y="22978"/>
                  </a:cubicBezTo>
                  <a:cubicBezTo>
                    <a:pt x="2291" y="22638"/>
                    <a:pt x="2733" y="22249"/>
                    <a:pt x="3197" y="21798"/>
                  </a:cubicBezTo>
                  <a:cubicBezTo>
                    <a:pt x="3701" y="21320"/>
                    <a:pt x="4175" y="20807"/>
                    <a:pt x="4612" y="20268"/>
                  </a:cubicBezTo>
                  <a:cubicBezTo>
                    <a:pt x="5112" y="19662"/>
                    <a:pt x="5527" y="18990"/>
                    <a:pt x="5855" y="18278"/>
                  </a:cubicBezTo>
                  <a:cubicBezTo>
                    <a:pt x="6195" y="17509"/>
                    <a:pt x="6425" y="16691"/>
                    <a:pt x="6527" y="15855"/>
                  </a:cubicBezTo>
                  <a:cubicBezTo>
                    <a:pt x="6642" y="15002"/>
                    <a:pt x="6619" y="14127"/>
                    <a:pt x="6527" y="13265"/>
                  </a:cubicBezTo>
                  <a:cubicBezTo>
                    <a:pt x="6478" y="12836"/>
                    <a:pt x="6403" y="12407"/>
                    <a:pt x="6314" y="11987"/>
                  </a:cubicBezTo>
                  <a:lnTo>
                    <a:pt x="6173" y="11355"/>
                  </a:lnTo>
                  <a:lnTo>
                    <a:pt x="6009" y="10740"/>
                  </a:lnTo>
                  <a:cubicBezTo>
                    <a:pt x="5956" y="10537"/>
                    <a:pt x="5899" y="10333"/>
                    <a:pt x="5850" y="10134"/>
                  </a:cubicBezTo>
                  <a:cubicBezTo>
                    <a:pt x="5797" y="9931"/>
                    <a:pt x="5740" y="9736"/>
                    <a:pt x="5695" y="9533"/>
                  </a:cubicBezTo>
                  <a:cubicBezTo>
                    <a:pt x="5616" y="9135"/>
                    <a:pt x="5514" y="8742"/>
                    <a:pt x="5461" y="8348"/>
                  </a:cubicBezTo>
                  <a:cubicBezTo>
                    <a:pt x="5430" y="8149"/>
                    <a:pt x="5386" y="7959"/>
                    <a:pt x="5364" y="7764"/>
                  </a:cubicBezTo>
                  <a:cubicBezTo>
                    <a:pt x="5346" y="7570"/>
                    <a:pt x="5324" y="7380"/>
                    <a:pt x="5298" y="7190"/>
                  </a:cubicBezTo>
                  <a:cubicBezTo>
                    <a:pt x="5271" y="7000"/>
                    <a:pt x="5258" y="6810"/>
                    <a:pt x="5244" y="6624"/>
                  </a:cubicBezTo>
                  <a:cubicBezTo>
                    <a:pt x="5236" y="6438"/>
                    <a:pt x="5214" y="6252"/>
                    <a:pt x="5209" y="6071"/>
                  </a:cubicBezTo>
                  <a:cubicBezTo>
                    <a:pt x="5187" y="5386"/>
                    <a:pt x="5209" y="4705"/>
                    <a:pt x="5284" y="4024"/>
                  </a:cubicBezTo>
                  <a:cubicBezTo>
                    <a:pt x="5333" y="3710"/>
                    <a:pt x="5368" y="3405"/>
                    <a:pt x="5430" y="3122"/>
                  </a:cubicBezTo>
                  <a:cubicBezTo>
                    <a:pt x="5461" y="2981"/>
                    <a:pt x="5483" y="2844"/>
                    <a:pt x="5519" y="2711"/>
                  </a:cubicBezTo>
                  <a:cubicBezTo>
                    <a:pt x="5554" y="2578"/>
                    <a:pt x="5589" y="2450"/>
                    <a:pt x="5616" y="2322"/>
                  </a:cubicBezTo>
                  <a:cubicBezTo>
                    <a:pt x="5647" y="2194"/>
                    <a:pt x="5691" y="2079"/>
                    <a:pt x="5726" y="1964"/>
                  </a:cubicBezTo>
                  <a:cubicBezTo>
                    <a:pt x="5766" y="1849"/>
                    <a:pt x="5797" y="1734"/>
                    <a:pt x="5837" y="1632"/>
                  </a:cubicBezTo>
                  <a:cubicBezTo>
                    <a:pt x="5921" y="1424"/>
                    <a:pt x="5987" y="1225"/>
                    <a:pt x="6067" y="1057"/>
                  </a:cubicBezTo>
                  <a:cubicBezTo>
                    <a:pt x="6111" y="973"/>
                    <a:pt x="6142" y="894"/>
                    <a:pt x="6177" y="819"/>
                  </a:cubicBezTo>
                  <a:cubicBezTo>
                    <a:pt x="6213" y="744"/>
                    <a:pt x="6248" y="673"/>
                    <a:pt x="6283" y="611"/>
                  </a:cubicBezTo>
                  <a:cubicBezTo>
                    <a:pt x="6345" y="478"/>
                    <a:pt x="6403" y="368"/>
                    <a:pt x="6451" y="284"/>
                  </a:cubicBezTo>
                  <a:lnTo>
                    <a:pt x="6606" y="14"/>
                  </a:lnTo>
                  <a:lnTo>
                    <a:pt x="658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933;p37">
              <a:extLst>
                <a:ext uri="{FF2B5EF4-FFF2-40B4-BE49-F238E27FC236}">
                  <a16:creationId xmlns:a16="http://schemas.microsoft.com/office/drawing/2014/main" xmlns="" id="{B505E82A-C60B-4B78-AD3C-3A0F8866A9F9}"/>
                </a:ext>
              </a:extLst>
            </p:cNvPr>
            <p:cNvSpPr/>
            <p:nvPr/>
          </p:nvSpPr>
          <p:spPr>
            <a:xfrm>
              <a:off x="2895075" y="2843375"/>
              <a:ext cx="25775" cy="195225"/>
            </a:xfrm>
            <a:custGeom>
              <a:avLst/>
              <a:gdLst/>
              <a:ahLst/>
              <a:cxnLst/>
              <a:rect l="l" t="t" r="r" b="b"/>
              <a:pathLst>
                <a:path w="1031" h="7809" extrusionOk="0">
                  <a:moveTo>
                    <a:pt x="128" y="1"/>
                  </a:moveTo>
                  <a:cubicBezTo>
                    <a:pt x="128" y="1"/>
                    <a:pt x="115" y="125"/>
                    <a:pt x="97" y="341"/>
                  </a:cubicBezTo>
                  <a:cubicBezTo>
                    <a:pt x="89" y="447"/>
                    <a:pt x="75" y="580"/>
                    <a:pt x="66" y="730"/>
                  </a:cubicBezTo>
                  <a:cubicBezTo>
                    <a:pt x="53" y="881"/>
                    <a:pt x="35" y="1053"/>
                    <a:pt x="31" y="1239"/>
                  </a:cubicBezTo>
                  <a:cubicBezTo>
                    <a:pt x="22" y="1424"/>
                    <a:pt x="18" y="1623"/>
                    <a:pt x="9" y="1840"/>
                  </a:cubicBezTo>
                  <a:cubicBezTo>
                    <a:pt x="5" y="1951"/>
                    <a:pt x="0" y="2061"/>
                    <a:pt x="0" y="2172"/>
                  </a:cubicBezTo>
                  <a:lnTo>
                    <a:pt x="0" y="2512"/>
                  </a:lnTo>
                  <a:cubicBezTo>
                    <a:pt x="5" y="2746"/>
                    <a:pt x="0" y="2990"/>
                    <a:pt x="13" y="3233"/>
                  </a:cubicBezTo>
                  <a:cubicBezTo>
                    <a:pt x="27" y="3476"/>
                    <a:pt x="27" y="3728"/>
                    <a:pt x="53" y="3975"/>
                  </a:cubicBezTo>
                  <a:cubicBezTo>
                    <a:pt x="80" y="4223"/>
                    <a:pt x="93" y="4471"/>
                    <a:pt x="124" y="4714"/>
                  </a:cubicBezTo>
                  <a:cubicBezTo>
                    <a:pt x="159" y="4957"/>
                    <a:pt x="186" y="5196"/>
                    <a:pt x="230" y="5426"/>
                  </a:cubicBezTo>
                  <a:cubicBezTo>
                    <a:pt x="248" y="5545"/>
                    <a:pt x="265" y="5656"/>
                    <a:pt x="287" y="5766"/>
                  </a:cubicBezTo>
                  <a:cubicBezTo>
                    <a:pt x="314" y="5877"/>
                    <a:pt x="341" y="5983"/>
                    <a:pt x="363" y="6089"/>
                  </a:cubicBezTo>
                  <a:cubicBezTo>
                    <a:pt x="407" y="6297"/>
                    <a:pt x="455" y="6496"/>
                    <a:pt x="517" y="6672"/>
                  </a:cubicBezTo>
                  <a:cubicBezTo>
                    <a:pt x="579" y="6849"/>
                    <a:pt x="628" y="7013"/>
                    <a:pt x="690" y="7154"/>
                  </a:cubicBezTo>
                  <a:cubicBezTo>
                    <a:pt x="716" y="7225"/>
                    <a:pt x="743" y="7287"/>
                    <a:pt x="769" y="7349"/>
                  </a:cubicBezTo>
                  <a:cubicBezTo>
                    <a:pt x="800" y="7411"/>
                    <a:pt x="822" y="7468"/>
                    <a:pt x="849" y="7517"/>
                  </a:cubicBezTo>
                  <a:cubicBezTo>
                    <a:pt x="884" y="7592"/>
                    <a:pt x="929" y="7663"/>
                    <a:pt x="977" y="7738"/>
                  </a:cubicBezTo>
                  <a:cubicBezTo>
                    <a:pt x="1013" y="7787"/>
                    <a:pt x="1030" y="7809"/>
                    <a:pt x="1030" y="7809"/>
                  </a:cubicBezTo>
                  <a:cubicBezTo>
                    <a:pt x="1030" y="7809"/>
                    <a:pt x="1008" y="7773"/>
                    <a:pt x="986" y="7720"/>
                  </a:cubicBezTo>
                  <a:cubicBezTo>
                    <a:pt x="959" y="7667"/>
                    <a:pt x="924" y="7592"/>
                    <a:pt x="884" y="7490"/>
                  </a:cubicBezTo>
                  <a:cubicBezTo>
                    <a:pt x="862" y="7442"/>
                    <a:pt x="845" y="7384"/>
                    <a:pt x="822" y="7322"/>
                  </a:cubicBezTo>
                  <a:cubicBezTo>
                    <a:pt x="800" y="7265"/>
                    <a:pt x="783" y="7199"/>
                    <a:pt x="761" y="7123"/>
                  </a:cubicBezTo>
                  <a:cubicBezTo>
                    <a:pt x="716" y="6982"/>
                    <a:pt x="681" y="6814"/>
                    <a:pt x="632" y="6637"/>
                  </a:cubicBezTo>
                  <a:cubicBezTo>
                    <a:pt x="615" y="6544"/>
                    <a:pt x="593" y="6451"/>
                    <a:pt x="575" y="6354"/>
                  </a:cubicBezTo>
                  <a:cubicBezTo>
                    <a:pt x="557" y="6257"/>
                    <a:pt x="535" y="6155"/>
                    <a:pt x="517" y="6053"/>
                  </a:cubicBezTo>
                  <a:cubicBezTo>
                    <a:pt x="500" y="5947"/>
                    <a:pt x="478" y="5841"/>
                    <a:pt x="464" y="5731"/>
                  </a:cubicBezTo>
                  <a:cubicBezTo>
                    <a:pt x="447" y="5620"/>
                    <a:pt x="433" y="5510"/>
                    <a:pt x="416" y="5395"/>
                  </a:cubicBezTo>
                  <a:cubicBezTo>
                    <a:pt x="380" y="5165"/>
                    <a:pt x="363" y="4930"/>
                    <a:pt x="332" y="4687"/>
                  </a:cubicBezTo>
                  <a:cubicBezTo>
                    <a:pt x="305" y="4449"/>
                    <a:pt x="292" y="4201"/>
                    <a:pt x="270" y="3953"/>
                  </a:cubicBezTo>
                  <a:cubicBezTo>
                    <a:pt x="248" y="3710"/>
                    <a:pt x="239" y="3463"/>
                    <a:pt x="221" y="3219"/>
                  </a:cubicBezTo>
                  <a:cubicBezTo>
                    <a:pt x="203" y="2976"/>
                    <a:pt x="199" y="2738"/>
                    <a:pt x="190" y="2508"/>
                  </a:cubicBezTo>
                  <a:cubicBezTo>
                    <a:pt x="181" y="2273"/>
                    <a:pt x="173" y="2052"/>
                    <a:pt x="168" y="1840"/>
                  </a:cubicBezTo>
                  <a:cubicBezTo>
                    <a:pt x="164" y="1628"/>
                    <a:pt x="164" y="1424"/>
                    <a:pt x="155" y="1239"/>
                  </a:cubicBezTo>
                  <a:cubicBezTo>
                    <a:pt x="146" y="1053"/>
                    <a:pt x="146" y="885"/>
                    <a:pt x="146" y="735"/>
                  </a:cubicBezTo>
                  <a:cubicBezTo>
                    <a:pt x="142" y="580"/>
                    <a:pt x="137" y="452"/>
                    <a:pt x="137" y="341"/>
                  </a:cubicBezTo>
                  <a:cubicBezTo>
                    <a:pt x="133" y="125"/>
                    <a:pt x="128" y="1"/>
                    <a:pt x="12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934;p37">
              <a:extLst>
                <a:ext uri="{FF2B5EF4-FFF2-40B4-BE49-F238E27FC236}">
                  <a16:creationId xmlns:a16="http://schemas.microsoft.com/office/drawing/2014/main" xmlns="" id="{37293A00-865D-40A5-AC6D-9EC55E50BD94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935;p37">
              <a:extLst>
                <a:ext uri="{FF2B5EF4-FFF2-40B4-BE49-F238E27FC236}">
                  <a16:creationId xmlns:a16="http://schemas.microsoft.com/office/drawing/2014/main" xmlns="" id="{859B0483-AE9B-492A-88B6-B14B73E99743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936;p37">
              <a:extLst>
                <a:ext uri="{FF2B5EF4-FFF2-40B4-BE49-F238E27FC236}">
                  <a16:creationId xmlns:a16="http://schemas.microsoft.com/office/drawing/2014/main" xmlns="" id="{FF1ED552-435C-4225-9F6C-0E62F661D7A7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937;p37">
              <a:extLst>
                <a:ext uri="{FF2B5EF4-FFF2-40B4-BE49-F238E27FC236}">
                  <a16:creationId xmlns:a16="http://schemas.microsoft.com/office/drawing/2014/main" xmlns="" id="{34D59E53-7FBB-40C8-8417-58EF1371F75E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938;p37">
              <a:extLst>
                <a:ext uri="{FF2B5EF4-FFF2-40B4-BE49-F238E27FC236}">
                  <a16:creationId xmlns:a16="http://schemas.microsoft.com/office/drawing/2014/main" xmlns="" id="{697DDA98-0AB2-471D-94A4-7F48332B87EB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939;p37">
              <a:extLst>
                <a:ext uri="{FF2B5EF4-FFF2-40B4-BE49-F238E27FC236}">
                  <a16:creationId xmlns:a16="http://schemas.microsoft.com/office/drawing/2014/main" xmlns="" id="{B48607C9-AC79-4457-B455-712F283EBB70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940;p37">
              <a:extLst>
                <a:ext uri="{FF2B5EF4-FFF2-40B4-BE49-F238E27FC236}">
                  <a16:creationId xmlns:a16="http://schemas.microsoft.com/office/drawing/2014/main" xmlns="" id="{159FB503-8B78-4B89-9956-A05377D9F372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941;p37">
              <a:extLst>
                <a:ext uri="{FF2B5EF4-FFF2-40B4-BE49-F238E27FC236}">
                  <a16:creationId xmlns:a16="http://schemas.microsoft.com/office/drawing/2014/main" xmlns="" id="{C2FC11B1-338B-466E-83A2-F304936073E3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942;p37">
              <a:extLst>
                <a:ext uri="{FF2B5EF4-FFF2-40B4-BE49-F238E27FC236}">
                  <a16:creationId xmlns:a16="http://schemas.microsoft.com/office/drawing/2014/main" xmlns="" id="{6E3112A1-2177-464E-950E-6355DF9517FE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943;p37">
              <a:extLst>
                <a:ext uri="{FF2B5EF4-FFF2-40B4-BE49-F238E27FC236}">
                  <a16:creationId xmlns:a16="http://schemas.microsoft.com/office/drawing/2014/main" xmlns="" id="{EC56934C-6B98-4BBA-A03F-1831496EA564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944;p37">
              <a:extLst>
                <a:ext uri="{FF2B5EF4-FFF2-40B4-BE49-F238E27FC236}">
                  <a16:creationId xmlns:a16="http://schemas.microsoft.com/office/drawing/2014/main" xmlns="" id="{134386AB-EFA9-4DDB-83E4-C03EB7011B00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945;p37">
              <a:extLst>
                <a:ext uri="{FF2B5EF4-FFF2-40B4-BE49-F238E27FC236}">
                  <a16:creationId xmlns:a16="http://schemas.microsoft.com/office/drawing/2014/main" xmlns="" id="{9F86E4D4-9027-407A-BE2A-62E8C6B0ADAA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946;p37">
              <a:extLst>
                <a:ext uri="{FF2B5EF4-FFF2-40B4-BE49-F238E27FC236}">
                  <a16:creationId xmlns:a16="http://schemas.microsoft.com/office/drawing/2014/main" xmlns="" id="{A4CEB0E2-2C11-4195-BAC7-B78DD5E2DF4C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947;p37">
              <a:extLst>
                <a:ext uri="{FF2B5EF4-FFF2-40B4-BE49-F238E27FC236}">
                  <a16:creationId xmlns:a16="http://schemas.microsoft.com/office/drawing/2014/main" xmlns="" id="{C987CBD4-7989-4F5B-B458-02F20739C117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948;p37">
              <a:extLst>
                <a:ext uri="{FF2B5EF4-FFF2-40B4-BE49-F238E27FC236}">
                  <a16:creationId xmlns:a16="http://schemas.microsoft.com/office/drawing/2014/main" xmlns="" id="{4F5B41E1-4D33-4071-81E3-F2493B79CFCA}"/>
                </a:ext>
              </a:extLst>
            </p:cNvPr>
            <p:cNvSpPr/>
            <p:nvPr/>
          </p:nvSpPr>
          <p:spPr>
            <a:xfrm>
              <a:off x="2908800" y="2963550"/>
              <a:ext cx="75150" cy="74975"/>
            </a:xfrm>
            <a:custGeom>
              <a:avLst/>
              <a:gdLst/>
              <a:ahLst/>
              <a:cxnLst/>
              <a:rect l="l" t="t" r="r" b="b"/>
              <a:pathLst>
                <a:path w="3006" h="2999" extrusionOk="0">
                  <a:moveTo>
                    <a:pt x="1800" y="1"/>
                  </a:moveTo>
                  <a:cubicBezTo>
                    <a:pt x="1757" y="1"/>
                    <a:pt x="1712" y="3"/>
                    <a:pt x="1666" y="9"/>
                  </a:cubicBezTo>
                  <a:cubicBezTo>
                    <a:pt x="0" y="645"/>
                    <a:pt x="446" y="2999"/>
                    <a:pt x="607" y="2999"/>
                  </a:cubicBezTo>
                  <a:cubicBezTo>
                    <a:pt x="610" y="2999"/>
                    <a:pt x="612" y="2998"/>
                    <a:pt x="614" y="2997"/>
                  </a:cubicBezTo>
                  <a:cubicBezTo>
                    <a:pt x="2957" y="2033"/>
                    <a:pt x="3005" y="1"/>
                    <a:pt x="18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949;p37">
              <a:extLst>
                <a:ext uri="{FF2B5EF4-FFF2-40B4-BE49-F238E27FC236}">
                  <a16:creationId xmlns:a16="http://schemas.microsoft.com/office/drawing/2014/main" xmlns="" id="{E78B2BC6-76EE-44A0-AAD8-7E5A54E598B7}"/>
                </a:ext>
              </a:extLst>
            </p:cNvPr>
            <p:cNvSpPr/>
            <p:nvPr/>
          </p:nvSpPr>
          <p:spPr>
            <a:xfrm>
              <a:off x="2931200" y="2990275"/>
              <a:ext cx="24350" cy="36725"/>
            </a:xfrm>
            <a:custGeom>
              <a:avLst/>
              <a:gdLst/>
              <a:ahLst/>
              <a:cxnLst/>
              <a:rect l="l" t="t" r="r" b="b"/>
              <a:pathLst>
                <a:path w="974" h="1469" fill="none" extrusionOk="0">
                  <a:moveTo>
                    <a:pt x="974" y="376"/>
                  </a:moveTo>
                  <a:lnTo>
                    <a:pt x="1" y="1468"/>
                  </a:lnTo>
                  <a:lnTo>
                    <a:pt x="505" y="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950;p37">
              <a:extLst>
                <a:ext uri="{FF2B5EF4-FFF2-40B4-BE49-F238E27FC236}">
                  <a16:creationId xmlns:a16="http://schemas.microsoft.com/office/drawing/2014/main" xmlns="" id="{1074A5BB-3D0A-4365-ACE4-32E3AC66DEFC}"/>
                </a:ext>
              </a:extLst>
            </p:cNvPr>
            <p:cNvSpPr/>
            <p:nvPr/>
          </p:nvSpPr>
          <p:spPr>
            <a:xfrm>
              <a:off x="2861150" y="3046625"/>
              <a:ext cx="75150" cy="74950"/>
            </a:xfrm>
            <a:custGeom>
              <a:avLst/>
              <a:gdLst/>
              <a:ahLst/>
              <a:cxnLst/>
              <a:rect l="l" t="t" r="r" b="b"/>
              <a:pathLst>
                <a:path w="3006" h="2998" extrusionOk="0">
                  <a:moveTo>
                    <a:pt x="2403" y="0"/>
                  </a:moveTo>
                  <a:cubicBezTo>
                    <a:pt x="2400" y="0"/>
                    <a:pt x="2398" y="1"/>
                    <a:pt x="2396" y="1"/>
                  </a:cubicBezTo>
                  <a:cubicBezTo>
                    <a:pt x="51" y="967"/>
                    <a:pt x="0" y="2998"/>
                    <a:pt x="1213" y="2998"/>
                  </a:cubicBezTo>
                  <a:cubicBezTo>
                    <a:pt x="1255" y="2998"/>
                    <a:pt x="1299" y="2995"/>
                    <a:pt x="1344" y="2990"/>
                  </a:cubicBezTo>
                  <a:cubicBezTo>
                    <a:pt x="3005" y="2353"/>
                    <a:pt x="2563" y="0"/>
                    <a:pt x="24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951;p37">
              <a:extLst>
                <a:ext uri="{FF2B5EF4-FFF2-40B4-BE49-F238E27FC236}">
                  <a16:creationId xmlns:a16="http://schemas.microsoft.com/office/drawing/2014/main" xmlns="" id="{B221F599-2039-4BB0-BFBA-FF988A2150EB}"/>
                </a:ext>
              </a:extLst>
            </p:cNvPr>
            <p:cNvSpPr/>
            <p:nvPr/>
          </p:nvSpPr>
          <p:spPr>
            <a:xfrm>
              <a:off x="2889650" y="3058150"/>
              <a:ext cx="24350" cy="36600"/>
            </a:xfrm>
            <a:custGeom>
              <a:avLst/>
              <a:gdLst/>
              <a:ahLst/>
              <a:cxnLst/>
              <a:rect l="l" t="t" r="r" b="b"/>
              <a:pathLst>
                <a:path w="974" h="1464" fill="none" extrusionOk="0">
                  <a:moveTo>
                    <a:pt x="0" y="1088"/>
                  </a:moveTo>
                  <a:lnTo>
                    <a:pt x="973" y="0"/>
                  </a:lnTo>
                  <a:lnTo>
                    <a:pt x="469" y="1464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952;p37">
              <a:extLst>
                <a:ext uri="{FF2B5EF4-FFF2-40B4-BE49-F238E27FC236}">
                  <a16:creationId xmlns:a16="http://schemas.microsoft.com/office/drawing/2014/main" xmlns="" id="{12889266-11FC-4103-B328-7A5A499F7CEA}"/>
                </a:ext>
              </a:extLst>
            </p:cNvPr>
            <p:cNvSpPr/>
            <p:nvPr/>
          </p:nvSpPr>
          <p:spPr>
            <a:xfrm>
              <a:off x="2923275" y="30025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260" y="0"/>
                  </a:moveTo>
                  <a:cubicBezTo>
                    <a:pt x="960" y="0"/>
                    <a:pt x="1" y="1474"/>
                    <a:pt x="132" y="1530"/>
                  </a:cubicBezTo>
                  <a:cubicBezTo>
                    <a:pt x="695" y="1764"/>
                    <a:pt x="1207" y="1861"/>
                    <a:pt x="1649" y="1861"/>
                  </a:cubicBezTo>
                  <a:cubicBezTo>
                    <a:pt x="3110" y="1861"/>
                    <a:pt x="3799" y="804"/>
                    <a:pt x="2988" y="160"/>
                  </a:cubicBezTo>
                  <a:cubicBezTo>
                    <a:pt x="2737" y="48"/>
                    <a:pt x="2493" y="0"/>
                    <a:pt x="22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953;p37">
              <a:extLst>
                <a:ext uri="{FF2B5EF4-FFF2-40B4-BE49-F238E27FC236}">
                  <a16:creationId xmlns:a16="http://schemas.microsoft.com/office/drawing/2014/main" xmlns="" id="{12ED85F5-618B-4BE9-9717-35F8AF511E0A}"/>
                </a:ext>
              </a:extLst>
            </p:cNvPr>
            <p:cNvSpPr/>
            <p:nvPr/>
          </p:nvSpPr>
          <p:spPr>
            <a:xfrm>
              <a:off x="2939725" y="302067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459" y="597"/>
                  </a:moveTo>
                  <a:lnTo>
                    <a:pt x="0" y="681"/>
                  </a:lnTo>
                  <a:lnTo>
                    <a:pt x="1393" y="0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954;p37">
              <a:extLst>
                <a:ext uri="{FF2B5EF4-FFF2-40B4-BE49-F238E27FC236}">
                  <a16:creationId xmlns:a16="http://schemas.microsoft.com/office/drawing/2014/main" xmlns="" id="{53B9CD34-0F52-4F58-99BA-C42B71970E66}"/>
                </a:ext>
              </a:extLst>
            </p:cNvPr>
            <p:cNvSpPr/>
            <p:nvPr/>
          </p:nvSpPr>
          <p:spPr>
            <a:xfrm>
              <a:off x="2826925" y="3036050"/>
              <a:ext cx="95000" cy="46550"/>
            </a:xfrm>
            <a:custGeom>
              <a:avLst/>
              <a:gdLst/>
              <a:ahLst/>
              <a:cxnLst/>
              <a:rect l="l" t="t" r="r" b="b"/>
              <a:pathLst>
                <a:path w="3800" h="1862" extrusionOk="0">
                  <a:moveTo>
                    <a:pt x="2151" y="1"/>
                  </a:moveTo>
                  <a:cubicBezTo>
                    <a:pt x="690" y="1"/>
                    <a:pt x="0" y="1057"/>
                    <a:pt x="812" y="1702"/>
                  </a:cubicBezTo>
                  <a:cubicBezTo>
                    <a:pt x="1062" y="1814"/>
                    <a:pt x="1306" y="1861"/>
                    <a:pt x="1539" y="1861"/>
                  </a:cubicBezTo>
                  <a:cubicBezTo>
                    <a:pt x="2840" y="1861"/>
                    <a:pt x="3799" y="384"/>
                    <a:pt x="3668" y="332"/>
                  </a:cubicBezTo>
                  <a:cubicBezTo>
                    <a:pt x="3105" y="97"/>
                    <a:pt x="2592" y="1"/>
                    <a:pt x="21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955;p37">
              <a:extLst>
                <a:ext uri="{FF2B5EF4-FFF2-40B4-BE49-F238E27FC236}">
                  <a16:creationId xmlns:a16="http://schemas.microsoft.com/office/drawing/2014/main" xmlns="" id="{F359E926-9373-4F52-81C3-090A33356CC3}"/>
                </a:ext>
              </a:extLst>
            </p:cNvPr>
            <p:cNvSpPr/>
            <p:nvPr/>
          </p:nvSpPr>
          <p:spPr>
            <a:xfrm>
              <a:off x="2868975" y="3047425"/>
              <a:ext cx="36500" cy="17050"/>
            </a:xfrm>
            <a:custGeom>
              <a:avLst/>
              <a:gdLst/>
              <a:ahLst/>
              <a:cxnLst/>
              <a:rect l="l" t="t" r="r" b="b"/>
              <a:pathLst>
                <a:path w="1460" h="682" fill="none" extrusionOk="0">
                  <a:moveTo>
                    <a:pt x="1" y="84"/>
                  </a:moveTo>
                  <a:lnTo>
                    <a:pt x="1460" y="0"/>
                  </a:lnTo>
                  <a:lnTo>
                    <a:pt x="67" y="681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956;p37">
              <a:extLst>
                <a:ext uri="{FF2B5EF4-FFF2-40B4-BE49-F238E27FC236}">
                  <a16:creationId xmlns:a16="http://schemas.microsoft.com/office/drawing/2014/main" xmlns="" id="{61652FE9-04F2-41FF-9995-FA1E4D881BCE}"/>
                </a:ext>
              </a:extLst>
            </p:cNvPr>
            <p:cNvSpPr/>
            <p:nvPr/>
          </p:nvSpPr>
          <p:spPr>
            <a:xfrm>
              <a:off x="2926000" y="3039525"/>
              <a:ext cx="77050" cy="53725"/>
            </a:xfrm>
            <a:custGeom>
              <a:avLst/>
              <a:gdLst/>
              <a:ahLst/>
              <a:cxnLst/>
              <a:rect l="l" t="t" r="r" b="b"/>
              <a:pathLst>
                <a:path w="3082" h="2149" extrusionOk="0">
                  <a:moveTo>
                    <a:pt x="911" y="1"/>
                  </a:moveTo>
                  <a:cubicBezTo>
                    <a:pt x="394" y="1"/>
                    <a:pt x="0" y="120"/>
                    <a:pt x="28" y="184"/>
                  </a:cubicBezTo>
                  <a:cubicBezTo>
                    <a:pt x="596" y="1565"/>
                    <a:pt x="1534" y="2149"/>
                    <a:pt x="2209" y="2149"/>
                  </a:cubicBezTo>
                  <a:cubicBezTo>
                    <a:pt x="2720" y="2149"/>
                    <a:pt x="3081" y="1813"/>
                    <a:pt x="3016" y="1236"/>
                  </a:cubicBezTo>
                  <a:cubicBezTo>
                    <a:pt x="2637" y="243"/>
                    <a:pt x="1648" y="1"/>
                    <a:pt x="9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957;p37">
              <a:extLst>
                <a:ext uri="{FF2B5EF4-FFF2-40B4-BE49-F238E27FC236}">
                  <a16:creationId xmlns:a16="http://schemas.microsoft.com/office/drawing/2014/main" xmlns="" id="{41C24C55-047A-4B88-A200-99E56AF748BD}"/>
                </a:ext>
              </a:extLst>
            </p:cNvPr>
            <p:cNvSpPr/>
            <p:nvPr/>
          </p:nvSpPr>
          <p:spPr>
            <a:xfrm>
              <a:off x="2938175" y="3051175"/>
              <a:ext cx="36600" cy="24350"/>
            </a:xfrm>
            <a:custGeom>
              <a:avLst/>
              <a:gdLst/>
              <a:ahLst/>
              <a:cxnLst/>
              <a:rect l="l" t="t" r="r" b="b"/>
              <a:pathLst>
                <a:path w="1464" h="974" fill="none" extrusionOk="0">
                  <a:moveTo>
                    <a:pt x="1088" y="973"/>
                  </a:moveTo>
                  <a:lnTo>
                    <a:pt x="0" y="1"/>
                  </a:lnTo>
                  <a:lnTo>
                    <a:pt x="1464" y="505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958;p37">
              <a:extLst>
                <a:ext uri="{FF2B5EF4-FFF2-40B4-BE49-F238E27FC236}">
                  <a16:creationId xmlns:a16="http://schemas.microsoft.com/office/drawing/2014/main" xmlns="" id="{EE64F41C-1E81-46D6-A43B-E25AAD1A3305}"/>
                </a:ext>
              </a:extLst>
            </p:cNvPr>
            <p:cNvSpPr/>
            <p:nvPr/>
          </p:nvSpPr>
          <p:spPr>
            <a:xfrm>
              <a:off x="2842050" y="2991850"/>
              <a:ext cx="77150" cy="53775"/>
            </a:xfrm>
            <a:custGeom>
              <a:avLst/>
              <a:gdLst/>
              <a:ahLst/>
              <a:cxnLst/>
              <a:rect l="l" t="t" r="r" b="b"/>
              <a:pathLst>
                <a:path w="3086" h="2151" extrusionOk="0">
                  <a:moveTo>
                    <a:pt x="874" y="0"/>
                  </a:moveTo>
                  <a:cubicBezTo>
                    <a:pt x="362" y="0"/>
                    <a:pt x="0" y="336"/>
                    <a:pt x="65" y="915"/>
                  </a:cubicBezTo>
                  <a:cubicBezTo>
                    <a:pt x="447" y="1907"/>
                    <a:pt x="1437" y="2150"/>
                    <a:pt x="2175" y="2150"/>
                  </a:cubicBezTo>
                  <a:cubicBezTo>
                    <a:pt x="2692" y="2150"/>
                    <a:pt x="3086" y="2031"/>
                    <a:pt x="3058" y="1967"/>
                  </a:cubicBezTo>
                  <a:cubicBezTo>
                    <a:pt x="2490" y="585"/>
                    <a:pt x="1550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959;p37">
              <a:extLst>
                <a:ext uri="{FF2B5EF4-FFF2-40B4-BE49-F238E27FC236}">
                  <a16:creationId xmlns:a16="http://schemas.microsoft.com/office/drawing/2014/main" xmlns="" id="{FD8BC670-C922-469D-9432-99C91D1AF31C}"/>
                </a:ext>
              </a:extLst>
            </p:cNvPr>
            <p:cNvSpPr/>
            <p:nvPr/>
          </p:nvSpPr>
          <p:spPr>
            <a:xfrm>
              <a:off x="2870300" y="3009625"/>
              <a:ext cx="36725" cy="24350"/>
            </a:xfrm>
            <a:custGeom>
              <a:avLst/>
              <a:gdLst/>
              <a:ahLst/>
              <a:cxnLst/>
              <a:rect l="l" t="t" r="r" b="b"/>
              <a:pathLst>
                <a:path w="1469" h="974" fill="none" extrusionOk="0">
                  <a:moveTo>
                    <a:pt x="377" y="0"/>
                  </a:moveTo>
                  <a:lnTo>
                    <a:pt x="1469" y="973"/>
                  </a:lnTo>
                  <a:lnTo>
                    <a:pt x="1" y="469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960;p37">
              <a:extLst>
                <a:ext uri="{FF2B5EF4-FFF2-40B4-BE49-F238E27FC236}">
                  <a16:creationId xmlns:a16="http://schemas.microsoft.com/office/drawing/2014/main" xmlns="" id="{CADD0719-3E46-4E3E-9496-488695840345}"/>
                </a:ext>
              </a:extLst>
            </p:cNvPr>
            <p:cNvSpPr/>
            <p:nvPr/>
          </p:nvSpPr>
          <p:spPr>
            <a:xfrm>
              <a:off x="2904775" y="3046250"/>
              <a:ext cx="71250" cy="80350"/>
            </a:xfrm>
            <a:custGeom>
              <a:avLst/>
              <a:gdLst/>
              <a:ahLst/>
              <a:cxnLst/>
              <a:rect l="l" t="t" r="r" b="b"/>
              <a:pathLst>
                <a:path w="2850" h="3214" extrusionOk="0">
                  <a:moveTo>
                    <a:pt x="809" y="0"/>
                  </a:moveTo>
                  <a:cubicBezTo>
                    <a:pt x="796" y="0"/>
                    <a:pt x="787" y="4"/>
                    <a:pt x="784" y="12"/>
                  </a:cubicBezTo>
                  <a:cubicBezTo>
                    <a:pt x="1" y="1894"/>
                    <a:pt x="754" y="3213"/>
                    <a:pt x="1523" y="3213"/>
                  </a:cubicBezTo>
                  <a:cubicBezTo>
                    <a:pt x="1744" y="3213"/>
                    <a:pt x="1967" y="3104"/>
                    <a:pt x="2154" y="2868"/>
                  </a:cubicBezTo>
                  <a:cubicBezTo>
                    <a:pt x="2850" y="1305"/>
                    <a:pt x="1051" y="0"/>
                    <a:pt x="8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961;p37">
              <a:extLst>
                <a:ext uri="{FF2B5EF4-FFF2-40B4-BE49-F238E27FC236}">
                  <a16:creationId xmlns:a16="http://schemas.microsoft.com/office/drawing/2014/main" xmlns="" id="{D0CB4FB8-A14E-4579-B03A-75B4668A2A81}"/>
                </a:ext>
              </a:extLst>
            </p:cNvPr>
            <p:cNvSpPr/>
            <p:nvPr/>
          </p:nvSpPr>
          <p:spPr>
            <a:xfrm>
              <a:off x="2927450" y="3059700"/>
              <a:ext cx="17050" cy="36500"/>
            </a:xfrm>
            <a:custGeom>
              <a:avLst/>
              <a:gdLst/>
              <a:ahLst/>
              <a:cxnLst/>
              <a:rect l="l" t="t" r="r" b="b"/>
              <a:pathLst>
                <a:path w="682" h="1460" fill="none" extrusionOk="0">
                  <a:moveTo>
                    <a:pt x="85" y="1459"/>
                  </a:moveTo>
                  <a:lnTo>
                    <a:pt x="1" y="0"/>
                  </a:lnTo>
                  <a:lnTo>
                    <a:pt x="681" y="1393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962;p37">
              <a:extLst>
                <a:ext uri="{FF2B5EF4-FFF2-40B4-BE49-F238E27FC236}">
                  <a16:creationId xmlns:a16="http://schemas.microsoft.com/office/drawing/2014/main" xmlns="" id="{257A16FE-FB80-4264-9464-031428C66333}"/>
                </a:ext>
              </a:extLst>
            </p:cNvPr>
            <p:cNvSpPr/>
            <p:nvPr/>
          </p:nvSpPr>
          <p:spPr>
            <a:xfrm>
              <a:off x="2869150" y="2958550"/>
              <a:ext cx="71275" cy="80350"/>
            </a:xfrm>
            <a:custGeom>
              <a:avLst/>
              <a:gdLst/>
              <a:ahLst/>
              <a:cxnLst/>
              <a:rect l="l" t="t" r="r" b="b"/>
              <a:pathLst>
                <a:path w="2851" h="3214" extrusionOk="0">
                  <a:moveTo>
                    <a:pt x="1328" y="1"/>
                  </a:moveTo>
                  <a:cubicBezTo>
                    <a:pt x="1107" y="1"/>
                    <a:pt x="884" y="110"/>
                    <a:pt x="697" y="346"/>
                  </a:cubicBezTo>
                  <a:cubicBezTo>
                    <a:pt x="1" y="1909"/>
                    <a:pt x="1800" y="3214"/>
                    <a:pt x="2042" y="3214"/>
                  </a:cubicBezTo>
                  <a:cubicBezTo>
                    <a:pt x="2055" y="3214"/>
                    <a:pt x="2064" y="3210"/>
                    <a:pt x="2067" y="3202"/>
                  </a:cubicBezTo>
                  <a:cubicBezTo>
                    <a:pt x="2850" y="1320"/>
                    <a:pt x="2097" y="1"/>
                    <a:pt x="1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963;p37">
              <a:extLst>
                <a:ext uri="{FF2B5EF4-FFF2-40B4-BE49-F238E27FC236}">
                  <a16:creationId xmlns:a16="http://schemas.microsoft.com/office/drawing/2014/main" xmlns="" id="{463EA0A6-E70B-41D4-9C37-C719F7BC5423}"/>
                </a:ext>
              </a:extLst>
            </p:cNvPr>
            <p:cNvSpPr/>
            <p:nvPr/>
          </p:nvSpPr>
          <p:spPr>
            <a:xfrm>
              <a:off x="2900600" y="2988950"/>
              <a:ext cx="17150" cy="36500"/>
            </a:xfrm>
            <a:custGeom>
              <a:avLst/>
              <a:gdLst/>
              <a:ahLst/>
              <a:cxnLst/>
              <a:rect l="l" t="t" r="r" b="b"/>
              <a:pathLst>
                <a:path w="686" h="1460" fill="none" extrusionOk="0">
                  <a:moveTo>
                    <a:pt x="601" y="1"/>
                  </a:moveTo>
                  <a:lnTo>
                    <a:pt x="685" y="1460"/>
                  </a:lnTo>
                  <a:lnTo>
                    <a:pt x="0" y="67"/>
                  </a:lnTo>
                </a:path>
              </a:pathLst>
            </a:custGeom>
            <a:noFill/>
            <a:ln w="100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964;p37">
              <a:extLst>
                <a:ext uri="{FF2B5EF4-FFF2-40B4-BE49-F238E27FC236}">
                  <a16:creationId xmlns:a16="http://schemas.microsoft.com/office/drawing/2014/main" xmlns="" id="{20DB523E-642F-4EA5-9ADE-C5F50FC89DB4}"/>
                </a:ext>
              </a:extLst>
            </p:cNvPr>
            <p:cNvSpPr/>
            <p:nvPr/>
          </p:nvSpPr>
          <p:spPr>
            <a:xfrm>
              <a:off x="2893625" y="3010725"/>
              <a:ext cx="67275" cy="56975"/>
            </a:xfrm>
            <a:custGeom>
              <a:avLst/>
              <a:gdLst/>
              <a:ahLst/>
              <a:cxnLst/>
              <a:rect l="l" t="t" r="r" b="b"/>
              <a:pathLst>
                <a:path w="2691" h="2279" extrusionOk="0">
                  <a:moveTo>
                    <a:pt x="1287" y="0"/>
                  </a:moveTo>
                  <a:cubicBezTo>
                    <a:pt x="836" y="0"/>
                    <a:pt x="387" y="259"/>
                    <a:pt x="213" y="761"/>
                  </a:cubicBezTo>
                  <a:cubicBezTo>
                    <a:pt x="1" y="1353"/>
                    <a:pt x="315" y="2003"/>
                    <a:pt x="907" y="2211"/>
                  </a:cubicBezTo>
                  <a:cubicBezTo>
                    <a:pt x="1038" y="2257"/>
                    <a:pt x="1168" y="2278"/>
                    <a:pt x="1294" y="2278"/>
                  </a:cubicBezTo>
                  <a:cubicBezTo>
                    <a:pt x="2084" y="2278"/>
                    <a:pt x="2691" y="1436"/>
                    <a:pt x="2313" y="646"/>
                  </a:cubicBezTo>
                  <a:cubicBezTo>
                    <a:pt x="2103" y="212"/>
                    <a:pt x="1694" y="0"/>
                    <a:pt x="12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965;p37">
              <a:extLst>
                <a:ext uri="{FF2B5EF4-FFF2-40B4-BE49-F238E27FC236}">
                  <a16:creationId xmlns:a16="http://schemas.microsoft.com/office/drawing/2014/main" xmlns="" id="{FA601E09-E12D-4A46-ABB4-FF9B96853E1C}"/>
                </a:ext>
              </a:extLst>
            </p:cNvPr>
            <p:cNvSpPr/>
            <p:nvPr/>
          </p:nvSpPr>
          <p:spPr>
            <a:xfrm>
              <a:off x="2809850" y="2686325"/>
              <a:ext cx="66000" cy="154425"/>
            </a:xfrm>
            <a:custGeom>
              <a:avLst/>
              <a:gdLst/>
              <a:ahLst/>
              <a:cxnLst/>
              <a:rect l="l" t="t" r="r" b="b"/>
              <a:pathLst>
                <a:path w="2640" h="6177" extrusionOk="0">
                  <a:moveTo>
                    <a:pt x="2640" y="0"/>
                  </a:moveTo>
                  <a:lnTo>
                    <a:pt x="2640" y="0"/>
                  </a:lnTo>
                  <a:cubicBezTo>
                    <a:pt x="2640" y="0"/>
                    <a:pt x="2622" y="106"/>
                    <a:pt x="2591" y="296"/>
                  </a:cubicBezTo>
                  <a:cubicBezTo>
                    <a:pt x="2578" y="389"/>
                    <a:pt x="2560" y="504"/>
                    <a:pt x="2543" y="637"/>
                  </a:cubicBezTo>
                  <a:cubicBezTo>
                    <a:pt x="2529" y="703"/>
                    <a:pt x="2520" y="774"/>
                    <a:pt x="2512" y="849"/>
                  </a:cubicBezTo>
                  <a:cubicBezTo>
                    <a:pt x="2498" y="920"/>
                    <a:pt x="2489" y="999"/>
                    <a:pt x="2472" y="1079"/>
                  </a:cubicBezTo>
                  <a:cubicBezTo>
                    <a:pt x="2441" y="1243"/>
                    <a:pt x="2405" y="1415"/>
                    <a:pt x="2375" y="1601"/>
                  </a:cubicBezTo>
                  <a:cubicBezTo>
                    <a:pt x="2357" y="1689"/>
                    <a:pt x="2344" y="1786"/>
                    <a:pt x="2321" y="1879"/>
                  </a:cubicBezTo>
                  <a:cubicBezTo>
                    <a:pt x="2299" y="1976"/>
                    <a:pt x="2277" y="2074"/>
                    <a:pt x="2255" y="2175"/>
                  </a:cubicBezTo>
                  <a:cubicBezTo>
                    <a:pt x="2207" y="2370"/>
                    <a:pt x="2167" y="2578"/>
                    <a:pt x="2105" y="2781"/>
                  </a:cubicBezTo>
                  <a:cubicBezTo>
                    <a:pt x="2074" y="2883"/>
                    <a:pt x="2043" y="2989"/>
                    <a:pt x="2016" y="3091"/>
                  </a:cubicBezTo>
                  <a:lnTo>
                    <a:pt x="1972" y="3245"/>
                  </a:lnTo>
                  <a:cubicBezTo>
                    <a:pt x="1954" y="3298"/>
                    <a:pt x="1932" y="3347"/>
                    <a:pt x="1915" y="3400"/>
                  </a:cubicBezTo>
                  <a:cubicBezTo>
                    <a:pt x="1884" y="3502"/>
                    <a:pt x="1844" y="3604"/>
                    <a:pt x="1809" y="3705"/>
                  </a:cubicBezTo>
                  <a:cubicBezTo>
                    <a:pt x="1791" y="3758"/>
                    <a:pt x="1773" y="3807"/>
                    <a:pt x="1756" y="3856"/>
                  </a:cubicBezTo>
                  <a:lnTo>
                    <a:pt x="1689" y="4006"/>
                  </a:lnTo>
                  <a:cubicBezTo>
                    <a:pt x="1649" y="4103"/>
                    <a:pt x="1605" y="4196"/>
                    <a:pt x="1565" y="4293"/>
                  </a:cubicBezTo>
                  <a:cubicBezTo>
                    <a:pt x="1526" y="4391"/>
                    <a:pt x="1473" y="4479"/>
                    <a:pt x="1428" y="4572"/>
                  </a:cubicBezTo>
                  <a:cubicBezTo>
                    <a:pt x="1340" y="4744"/>
                    <a:pt x="1243" y="4912"/>
                    <a:pt x="1137" y="5076"/>
                  </a:cubicBezTo>
                  <a:cubicBezTo>
                    <a:pt x="1092" y="5155"/>
                    <a:pt x="1030" y="5222"/>
                    <a:pt x="982" y="5297"/>
                  </a:cubicBezTo>
                  <a:lnTo>
                    <a:pt x="907" y="5399"/>
                  </a:lnTo>
                  <a:cubicBezTo>
                    <a:pt x="885" y="5434"/>
                    <a:pt x="854" y="5465"/>
                    <a:pt x="827" y="5496"/>
                  </a:cubicBezTo>
                  <a:cubicBezTo>
                    <a:pt x="774" y="5553"/>
                    <a:pt x="725" y="5615"/>
                    <a:pt x="672" y="5668"/>
                  </a:cubicBezTo>
                  <a:lnTo>
                    <a:pt x="526" y="5814"/>
                  </a:lnTo>
                  <a:cubicBezTo>
                    <a:pt x="442" y="5889"/>
                    <a:pt x="354" y="5964"/>
                    <a:pt x="261" y="6026"/>
                  </a:cubicBezTo>
                  <a:cubicBezTo>
                    <a:pt x="199" y="6071"/>
                    <a:pt x="137" y="6110"/>
                    <a:pt x="71" y="6146"/>
                  </a:cubicBezTo>
                  <a:cubicBezTo>
                    <a:pt x="49" y="6155"/>
                    <a:pt x="22" y="6168"/>
                    <a:pt x="0" y="6177"/>
                  </a:cubicBezTo>
                  <a:cubicBezTo>
                    <a:pt x="31" y="6168"/>
                    <a:pt x="58" y="6159"/>
                    <a:pt x="89" y="6150"/>
                  </a:cubicBezTo>
                  <a:cubicBezTo>
                    <a:pt x="115" y="6137"/>
                    <a:pt x="146" y="6128"/>
                    <a:pt x="177" y="6115"/>
                  </a:cubicBezTo>
                  <a:cubicBezTo>
                    <a:pt x="217" y="6097"/>
                    <a:pt x="252" y="6079"/>
                    <a:pt x="292" y="6057"/>
                  </a:cubicBezTo>
                  <a:cubicBezTo>
                    <a:pt x="394" y="6004"/>
                    <a:pt x="491" y="5938"/>
                    <a:pt x="588" y="5872"/>
                  </a:cubicBezTo>
                  <a:cubicBezTo>
                    <a:pt x="637" y="5827"/>
                    <a:pt x="694" y="5783"/>
                    <a:pt x="752" y="5739"/>
                  </a:cubicBezTo>
                  <a:cubicBezTo>
                    <a:pt x="814" y="5690"/>
                    <a:pt x="867" y="5628"/>
                    <a:pt x="924" y="5571"/>
                  </a:cubicBezTo>
                  <a:cubicBezTo>
                    <a:pt x="955" y="5540"/>
                    <a:pt x="986" y="5513"/>
                    <a:pt x="1017" y="5483"/>
                  </a:cubicBezTo>
                  <a:lnTo>
                    <a:pt x="1101" y="5381"/>
                  </a:lnTo>
                  <a:cubicBezTo>
                    <a:pt x="1159" y="5310"/>
                    <a:pt x="1221" y="5239"/>
                    <a:pt x="1278" y="5164"/>
                  </a:cubicBezTo>
                  <a:cubicBezTo>
                    <a:pt x="1397" y="5001"/>
                    <a:pt x="1504" y="4833"/>
                    <a:pt x="1601" y="4656"/>
                  </a:cubicBezTo>
                  <a:cubicBezTo>
                    <a:pt x="1649" y="4567"/>
                    <a:pt x="1707" y="4479"/>
                    <a:pt x="1751" y="4382"/>
                  </a:cubicBezTo>
                  <a:cubicBezTo>
                    <a:pt x="1795" y="4284"/>
                    <a:pt x="1844" y="4187"/>
                    <a:pt x="1888" y="4085"/>
                  </a:cubicBezTo>
                  <a:lnTo>
                    <a:pt x="1954" y="3935"/>
                  </a:lnTo>
                  <a:cubicBezTo>
                    <a:pt x="1972" y="3886"/>
                    <a:pt x="1990" y="3833"/>
                    <a:pt x="2012" y="3780"/>
                  </a:cubicBezTo>
                  <a:lnTo>
                    <a:pt x="2122" y="3471"/>
                  </a:lnTo>
                  <a:cubicBezTo>
                    <a:pt x="2140" y="3418"/>
                    <a:pt x="2162" y="3369"/>
                    <a:pt x="2176" y="3312"/>
                  </a:cubicBezTo>
                  <a:lnTo>
                    <a:pt x="2220" y="3153"/>
                  </a:lnTo>
                  <a:cubicBezTo>
                    <a:pt x="2251" y="3046"/>
                    <a:pt x="2277" y="2940"/>
                    <a:pt x="2304" y="2834"/>
                  </a:cubicBezTo>
                  <a:cubicBezTo>
                    <a:pt x="2370" y="2626"/>
                    <a:pt x="2397" y="2414"/>
                    <a:pt x="2441" y="2211"/>
                  </a:cubicBezTo>
                  <a:cubicBezTo>
                    <a:pt x="2459" y="2109"/>
                    <a:pt x="2476" y="2012"/>
                    <a:pt x="2494" y="1915"/>
                  </a:cubicBezTo>
                  <a:cubicBezTo>
                    <a:pt x="2512" y="1817"/>
                    <a:pt x="2520" y="1720"/>
                    <a:pt x="2534" y="1623"/>
                  </a:cubicBezTo>
                  <a:cubicBezTo>
                    <a:pt x="2556" y="1437"/>
                    <a:pt x="2569" y="1260"/>
                    <a:pt x="2591" y="1097"/>
                  </a:cubicBezTo>
                  <a:cubicBezTo>
                    <a:pt x="2613" y="933"/>
                    <a:pt x="2613" y="783"/>
                    <a:pt x="2618" y="646"/>
                  </a:cubicBezTo>
                  <a:cubicBezTo>
                    <a:pt x="2627" y="513"/>
                    <a:pt x="2631" y="398"/>
                    <a:pt x="2631" y="301"/>
                  </a:cubicBezTo>
                  <a:cubicBezTo>
                    <a:pt x="2640" y="111"/>
                    <a:pt x="2640" y="0"/>
                    <a:pt x="26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966;p37">
              <a:extLst>
                <a:ext uri="{FF2B5EF4-FFF2-40B4-BE49-F238E27FC236}">
                  <a16:creationId xmlns:a16="http://schemas.microsoft.com/office/drawing/2014/main" xmlns="" id="{9A877B54-0ADE-4866-94BD-5E3FE86A47F9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967;p37">
              <a:extLst>
                <a:ext uri="{FF2B5EF4-FFF2-40B4-BE49-F238E27FC236}">
                  <a16:creationId xmlns:a16="http://schemas.microsoft.com/office/drawing/2014/main" xmlns="" id="{A5FBBB5C-C001-4B44-8945-DAD79B25BC0A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968;p37">
              <a:extLst>
                <a:ext uri="{FF2B5EF4-FFF2-40B4-BE49-F238E27FC236}">
                  <a16:creationId xmlns:a16="http://schemas.microsoft.com/office/drawing/2014/main" xmlns="" id="{2E045362-8205-4380-84D4-C1221FFAF4DC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969;p37">
              <a:extLst>
                <a:ext uri="{FF2B5EF4-FFF2-40B4-BE49-F238E27FC236}">
                  <a16:creationId xmlns:a16="http://schemas.microsoft.com/office/drawing/2014/main" xmlns="" id="{BD9E758D-93A1-497F-A64E-9385964C7293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970;p37">
              <a:extLst>
                <a:ext uri="{FF2B5EF4-FFF2-40B4-BE49-F238E27FC236}">
                  <a16:creationId xmlns:a16="http://schemas.microsoft.com/office/drawing/2014/main" xmlns="" id="{5E98A96F-41E9-4D5A-A9F6-A5B81DAC0986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971;p37">
              <a:extLst>
                <a:ext uri="{FF2B5EF4-FFF2-40B4-BE49-F238E27FC236}">
                  <a16:creationId xmlns:a16="http://schemas.microsoft.com/office/drawing/2014/main" xmlns="" id="{5A126244-CED0-4EE1-84AE-6EE771C7F568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972;p37">
              <a:extLst>
                <a:ext uri="{FF2B5EF4-FFF2-40B4-BE49-F238E27FC236}">
                  <a16:creationId xmlns:a16="http://schemas.microsoft.com/office/drawing/2014/main" xmlns="" id="{94ADB292-3636-47CE-912A-D6926A6AE543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973;p37">
              <a:extLst>
                <a:ext uri="{FF2B5EF4-FFF2-40B4-BE49-F238E27FC236}">
                  <a16:creationId xmlns:a16="http://schemas.microsoft.com/office/drawing/2014/main" xmlns="" id="{B8C325A4-4CB5-44AB-A8CC-F40EA26A3ADC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974;p37">
              <a:extLst>
                <a:ext uri="{FF2B5EF4-FFF2-40B4-BE49-F238E27FC236}">
                  <a16:creationId xmlns:a16="http://schemas.microsoft.com/office/drawing/2014/main" xmlns="" id="{A1E5CAB5-AA79-4437-9371-835A5C2DB7F0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975;p37">
              <a:extLst>
                <a:ext uri="{FF2B5EF4-FFF2-40B4-BE49-F238E27FC236}">
                  <a16:creationId xmlns:a16="http://schemas.microsoft.com/office/drawing/2014/main" xmlns="" id="{851AF48D-969F-4658-8BF1-AF9C10FD9EDE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976;p37">
              <a:extLst>
                <a:ext uri="{FF2B5EF4-FFF2-40B4-BE49-F238E27FC236}">
                  <a16:creationId xmlns:a16="http://schemas.microsoft.com/office/drawing/2014/main" xmlns="" id="{1B370330-03A0-4B20-A62D-38AB7D304983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977;p37">
              <a:extLst>
                <a:ext uri="{FF2B5EF4-FFF2-40B4-BE49-F238E27FC236}">
                  <a16:creationId xmlns:a16="http://schemas.microsoft.com/office/drawing/2014/main" xmlns="" id="{3715F3E9-E48C-4057-9CBD-1AD3449C1C91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978;p37">
              <a:extLst>
                <a:ext uri="{FF2B5EF4-FFF2-40B4-BE49-F238E27FC236}">
                  <a16:creationId xmlns:a16="http://schemas.microsoft.com/office/drawing/2014/main" xmlns="" id="{477993AF-D6A3-46F5-9DCD-A6C8F7064561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979;p37">
              <a:extLst>
                <a:ext uri="{FF2B5EF4-FFF2-40B4-BE49-F238E27FC236}">
                  <a16:creationId xmlns:a16="http://schemas.microsoft.com/office/drawing/2014/main" xmlns="" id="{B230F0BB-F1F4-4690-A158-29EFCEE0DC28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980;p37">
              <a:extLst>
                <a:ext uri="{FF2B5EF4-FFF2-40B4-BE49-F238E27FC236}">
                  <a16:creationId xmlns:a16="http://schemas.microsoft.com/office/drawing/2014/main" xmlns="" id="{CA3F37C9-F1A4-4D85-BAE8-8EC6134EF250}"/>
                </a:ext>
              </a:extLst>
            </p:cNvPr>
            <p:cNvSpPr/>
            <p:nvPr/>
          </p:nvSpPr>
          <p:spPr>
            <a:xfrm>
              <a:off x="2828200" y="2792000"/>
              <a:ext cx="36150" cy="36050"/>
            </a:xfrm>
            <a:custGeom>
              <a:avLst/>
              <a:gdLst/>
              <a:ahLst/>
              <a:cxnLst/>
              <a:rect l="l" t="t" r="r" b="b"/>
              <a:pathLst>
                <a:path w="1446" h="1442" extrusionOk="0">
                  <a:moveTo>
                    <a:pt x="866" y="0"/>
                  </a:moveTo>
                  <a:cubicBezTo>
                    <a:pt x="845" y="0"/>
                    <a:pt x="823" y="2"/>
                    <a:pt x="800" y="4"/>
                  </a:cubicBezTo>
                  <a:cubicBezTo>
                    <a:pt x="1" y="310"/>
                    <a:pt x="216" y="1442"/>
                    <a:pt x="294" y="1442"/>
                  </a:cubicBezTo>
                  <a:cubicBezTo>
                    <a:pt x="295" y="1442"/>
                    <a:pt x="296" y="1442"/>
                    <a:pt x="296" y="1441"/>
                  </a:cubicBezTo>
                  <a:cubicBezTo>
                    <a:pt x="1419" y="976"/>
                    <a:pt x="1445" y="0"/>
                    <a:pt x="8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981;p37">
              <a:extLst>
                <a:ext uri="{FF2B5EF4-FFF2-40B4-BE49-F238E27FC236}">
                  <a16:creationId xmlns:a16="http://schemas.microsoft.com/office/drawing/2014/main" xmlns="" id="{DDED668D-3079-4980-ACDA-7B5F1DE141DF}"/>
                </a:ext>
              </a:extLst>
            </p:cNvPr>
            <p:cNvSpPr/>
            <p:nvPr/>
          </p:nvSpPr>
          <p:spPr>
            <a:xfrm>
              <a:off x="2839025" y="2804800"/>
              <a:ext cx="11625" cy="17725"/>
            </a:xfrm>
            <a:custGeom>
              <a:avLst/>
              <a:gdLst/>
              <a:ahLst/>
              <a:cxnLst/>
              <a:rect l="l" t="t" r="r" b="b"/>
              <a:pathLst>
                <a:path w="465" h="709" fill="none" extrusionOk="0">
                  <a:moveTo>
                    <a:pt x="465" y="182"/>
                  </a:moveTo>
                  <a:lnTo>
                    <a:pt x="1" y="708"/>
                  </a:lnTo>
                  <a:lnTo>
                    <a:pt x="239" y="1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982;p37">
              <a:extLst>
                <a:ext uri="{FF2B5EF4-FFF2-40B4-BE49-F238E27FC236}">
                  <a16:creationId xmlns:a16="http://schemas.microsoft.com/office/drawing/2014/main" xmlns="" id="{1D73587D-704D-4122-83CF-9633ECDB3A31}"/>
                </a:ext>
              </a:extLst>
            </p:cNvPr>
            <p:cNvSpPr/>
            <p:nvPr/>
          </p:nvSpPr>
          <p:spPr>
            <a:xfrm>
              <a:off x="2805325" y="2831875"/>
              <a:ext cx="36100" cy="36050"/>
            </a:xfrm>
            <a:custGeom>
              <a:avLst/>
              <a:gdLst/>
              <a:ahLst/>
              <a:cxnLst/>
              <a:rect l="l" t="t" r="r" b="b"/>
              <a:pathLst>
                <a:path w="1444" h="1442" extrusionOk="0">
                  <a:moveTo>
                    <a:pt x="1153" y="0"/>
                  </a:moveTo>
                  <a:cubicBezTo>
                    <a:pt x="1152" y="0"/>
                    <a:pt x="1151" y="1"/>
                    <a:pt x="1150" y="1"/>
                  </a:cubicBezTo>
                  <a:cubicBezTo>
                    <a:pt x="25" y="463"/>
                    <a:pt x="0" y="1441"/>
                    <a:pt x="584" y="1441"/>
                  </a:cubicBezTo>
                  <a:cubicBezTo>
                    <a:pt x="604" y="1441"/>
                    <a:pt x="624" y="1440"/>
                    <a:pt x="646" y="1438"/>
                  </a:cubicBezTo>
                  <a:cubicBezTo>
                    <a:pt x="1444" y="1128"/>
                    <a:pt x="1231" y="0"/>
                    <a:pt x="1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983;p37">
              <a:extLst>
                <a:ext uri="{FF2B5EF4-FFF2-40B4-BE49-F238E27FC236}">
                  <a16:creationId xmlns:a16="http://schemas.microsoft.com/office/drawing/2014/main" xmlns="" id="{249D7B86-DEA6-46E1-84A3-728D38096146}"/>
                </a:ext>
              </a:extLst>
            </p:cNvPr>
            <p:cNvSpPr/>
            <p:nvPr/>
          </p:nvSpPr>
          <p:spPr>
            <a:xfrm>
              <a:off x="2819025" y="2837425"/>
              <a:ext cx="11725" cy="17600"/>
            </a:xfrm>
            <a:custGeom>
              <a:avLst/>
              <a:gdLst/>
              <a:ahLst/>
              <a:cxnLst/>
              <a:rect l="l" t="t" r="r" b="b"/>
              <a:pathLst>
                <a:path w="469" h="704" fill="none" extrusionOk="0">
                  <a:moveTo>
                    <a:pt x="0" y="522"/>
                  </a:moveTo>
                  <a:lnTo>
                    <a:pt x="469" y="0"/>
                  </a:lnTo>
                  <a:lnTo>
                    <a:pt x="226" y="70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984;p37">
              <a:extLst>
                <a:ext uri="{FF2B5EF4-FFF2-40B4-BE49-F238E27FC236}">
                  <a16:creationId xmlns:a16="http://schemas.microsoft.com/office/drawing/2014/main" xmlns="" id="{3076ABB1-7A6A-4A0B-AD79-029BAEFD0C7F}"/>
                </a:ext>
              </a:extLst>
            </p:cNvPr>
            <p:cNvSpPr/>
            <p:nvPr/>
          </p:nvSpPr>
          <p:spPr>
            <a:xfrm>
              <a:off x="2835200" y="2810725"/>
              <a:ext cx="45575" cy="22375"/>
            </a:xfrm>
            <a:custGeom>
              <a:avLst/>
              <a:gdLst/>
              <a:ahLst/>
              <a:cxnLst/>
              <a:rect l="l" t="t" r="r" b="b"/>
              <a:pathLst>
                <a:path w="1823" h="895" extrusionOk="0">
                  <a:moveTo>
                    <a:pt x="1086" y="1"/>
                  </a:moveTo>
                  <a:cubicBezTo>
                    <a:pt x="462" y="1"/>
                    <a:pt x="1" y="710"/>
                    <a:pt x="61" y="736"/>
                  </a:cubicBezTo>
                  <a:cubicBezTo>
                    <a:pt x="330" y="848"/>
                    <a:pt x="576" y="894"/>
                    <a:pt x="787" y="894"/>
                  </a:cubicBezTo>
                  <a:cubicBezTo>
                    <a:pt x="1490" y="894"/>
                    <a:pt x="1823" y="387"/>
                    <a:pt x="1436" y="78"/>
                  </a:cubicBezTo>
                  <a:cubicBezTo>
                    <a:pt x="1315" y="24"/>
                    <a:pt x="1198" y="1"/>
                    <a:pt x="10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985;p37">
              <a:extLst>
                <a:ext uri="{FF2B5EF4-FFF2-40B4-BE49-F238E27FC236}">
                  <a16:creationId xmlns:a16="http://schemas.microsoft.com/office/drawing/2014/main" xmlns="" id="{46034614-DC54-45DD-A8D8-0FBA9C246543}"/>
                </a:ext>
              </a:extLst>
            </p:cNvPr>
            <p:cNvSpPr/>
            <p:nvPr/>
          </p:nvSpPr>
          <p:spPr>
            <a:xfrm>
              <a:off x="2843000" y="2819400"/>
              <a:ext cx="17600" cy="8200"/>
            </a:xfrm>
            <a:custGeom>
              <a:avLst/>
              <a:gdLst/>
              <a:ahLst/>
              <a:cxnLst/>
              <a:rect l="l" t="t" r="r" b="b"/>
              <a:pathLst>
                <a:path w="704" h="328" fill="none" extrusionOk="0">
                  <a:moveTo>
                    <a:pt x="704" y="288"/>
                  </a:moveTo>
                  <a:lnTo>
                    <a:pt x="1" y="328"/>
                  </a:lnTo>
                  <a:lnTo>
                    <a:pt x="673" y="0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986;p37">
              <a:extLst>
                <a:ext uri="{FF2B5EF4-FFF2-40B4-BE49-F238E27FC236}">
                  <a16:creationId xmlns:a16="http://schemas.microsoft.com/office/drawing/2014/main" xmlns="" id="{1786BCF7-530D-489C-9A52-D2C428E043C1}"/>
                </a:ext>
              </a:extLst>
            </p:cNvPr>
            <p:cNvSpPr/>
            <p:nvPr/>
          </p:nvSpPr>
          <p:spPr>
            <a:xfrm>
              <a:off x="2788925" y="2826800"/>
              <a:ext cx="45650" cy="22400"/>
            </a:xfrm>
            <a:custGeom>
              <a:avLst/>
              <a:gdLst/>
              <a:ahLst/>
              <a:cxnLst/>
              <a:rect l="l" t="t" r="r" b="b"/>
              <a:pathLst>
                <a:path w="1826" h="896" extrusionOk="0">
                  <a:moveTo>
                    <a:pt x="1033" y="0"/>
                  </a:moveTo>
                  <a:cubicBezTo>
                    <a:pt x="332" y="0"/>
                    <a:pt x="0" y="510"/>
                    <a:pt x="391" y="819"/>
                  </a:cubicBezTo>
                  <a:cubicBezTo>
                    <a:pt x="511" y="872"/>
                    <a:pt x="629" y="895"/>
                    <a:pt x="741" y="895"/>
                  </a:cubicBezTo>
                  <a:cubicBezTo>
                    <a:pt x="1365" y="895"/>
                    <a:pt x="1825" y="186"/>
                    <a:pt x="1761" y="160"/>
                  </a:cubicBezTo>
                  <a:cubicBezTo>
                    <a:pt x="1491" y="47"/>
                    <a:pt x="1245" y="0"/>
                    <a:pt x="10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987;p37">
              <a:extLst>
                <a:ext uri="{FF2B5EF4-FFF2-40B4-BE49-F238E27FC236}">
                  <a16:creationId xmlns:a16="http://schemas.microsoft.com/office/drawing/2014/main" xmlns="" id="{DD921002-ADA9-4FFE-B09B-4486C6AA1E67}"/>
                </a:ext>
              </a:extLst>
            </p:cNvPr>
            <p:cNvSpPr/>
            <p:nvPr/>
          </p:nvSpPr>
          <p:spPr>
            <a:xfrm>
              <a:off x="2809075" y="2832325"/>
              <a:ext cx="17600" cy="8100"/>
            </a:xfrm>
            <a:custGeom>
              <a:avLst/>
              <a:gdLst/>
              <a:ahLst/>
              <a:cxnLst/>
              <a:rect l="l" t="t" r="r" b="b"/>
              <a:pathLst>
                <a:path w="704" h="324" fill="none" extrusionOk="0">
                  <a:moveTo>
                    <a:pt x="0" y="40"/>
                  </a:moveTo>
                  <a:lnTo>
                    <a:pt x="703" y="1"/>
                  </a:lnTo>
                  <a:lnTo>
                    <a:pt x="36" y="32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988;p37">
              <a:extLst>
                <a:ext uri="{FF2B5EF4-FFF2-40B4-BE49-F238E27FC236}">
                  <a16:creationId xmlns:a16="http://schemas.microsoft.com/office/drawing/2014/main" xmlns="" id="{17929394-F7D5-431D-919F-AF1C36FC382A}"/>
                </a:ext>
              </a:extLst>
            </p:cNvPr>
            <p:cNvSpPr/>
            <p:nvPr/>
          </p:nvSpPr>
          <p:spPr>
            <a:xfrm>
              <a:off x="2836500" y="2828475"/>
              <a:ext cx="37025" cy="25800"/>
            </a:xfrm>
            <a:custGeom>
              <a:avLst/>
              <a:gdLst/>
              <a:ahLst/>
              <a:cxnLst/>
              <a:rect l="l" t="t" r="r" b="b"/>
              <a:pathLst>
                <a:path w="1481" h="1032" extrusionOk="0">
                  <a:moveTo>
                    <a:pt x="437" y="0"/>
                  </a:moveTo>
                  <a:cubicBezTo>
                    <a:pt x="189" y="0"/>
                    <a:pt x="0" y="57"/>
                    <a:pt x="13" y="88"/>
                  </a:cubicBezTo>
                  <a:cubicBezTo>
                    <a:pt x="285" y="750"/>
                    <a:pt x="736" y="1031"/>
                    <a:pt x="1061" y="1031"/>
                  </a:cubicBezTo>
                  <a:cubicBezTo>
                    <a:pt x="1307" y="1031"/>
                    <a:pt x="1480" y="870"/>
                    <a:pt x="1450" y="592"/>
                  </a:cubicBezTo>
                  <a:cubicBezTo>
                    <a:pt x="1265" y="117"/>
                    <a:pt x="790" y="0"/>
                    <a:pt x="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989;p37">
              <a:extLst>
                <a:ext uri="{FF2B5EF4-FFF2-40B4-BE49-F238E27FC236}">
                  <a16:creationId xmlns:a16="http://schemas.microsoft.com/office/drawing/2014/main" xmlns="" id="{7F8BA8FE-A191-4973-912F-6EC2A074EA89}"/>
                </a:ext>
              </a:extLst>
            </p:cNvPr>
            <p:cNvSpPr/>
            <p:nvPr/>
          </p:nvSpPr>
          <p:spPr>
            <a:xfrm>
              <a:off x="2842350" y="2834100"/>
              <a:ext cx="17600" cy="11625"/>
            </a:xfrm>
            <a:custGeom>
              <a:avLst/>
              <a:gdLst/>
              <a:ahLst/>
              <a:cxnLst/>
              <a:rect l="l" t="t" r="r" b="b"/>
              <a:pathLst>
                <a:path w="704" h="465" fill="none" extrusionOk="0">
                  <a:moveTo>
                    <a:pt x="522" y="465"/>
                  </a:moveTo>
                  <a:lnTo>
                    <a:pt x="0" y="0"/>
                  </a:lnTo>
                  <a:lnTo>
                    <a:pt x="703" y="239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990;p37">
              <a:extLst>
                <a:ext uri="{FF2B5EF4-FFF2-40B4-BE49-F238E27FC236}">
                  <a16:creationId xmlns:a16="http://schemas.microsoft.com/office/drawing/2014/main" xmlns="" id="{9163243E-9E52-4241-A03C-F2E00FBA5975}"/>
                </a:ext>
              </a:extLst>
            </p:cNvPr>
            <p:cNvSpPr/>
            <p:nvPr/>
          </p:nvSpPr>
          <p:spPr>
            <a:xfrm>
              <a:off x="2796150" y="2805600"/>
              <a:ext cx="37025" cy="25750"/>
            </a:xfrm>
            <a:custGeom>
              <a:avLst/>
              <a:gdLst/>
              <a:ahLst/>
              <a:cxnLst/>
              <a:rect l="l" t="t" r="r" b="b"/>
              <a:pathLst>
                <a:path w="1481" h="1030" extrusionOk="0">
                  <a:moveTo>
                    <a:pt x="421" y="1"/>
                  </a:moveTo>
                  <a:cubicBezTo>
                    <a:pt x="175" y="1"/>
                    <a:pt x="1" y="161"/>
                    <a:pt x="31" y="437"/>
                  </a:cubicBezTo>
                  <a:cubicBezTo>
                    <a:pt x="216" y="913"/>
                    <a:pt x="691" y="1030"/>
                    <a:pt x="1044" y="1030"/>
                  </a:cubicBezTo>
                  <a:cubicBezTo>
                    <a:pt x="1292" y="1030"/>
                    <a:pt x="1481" y="972"/>
                    <a:pt x="1468" y="941"/>
                  </a:cubicBezTo>
                  <a:cubicBezTo>
                    <a:pt x="1196" y="280"/>
                    <a:pt x="746" y="1"/>
                    <a:pt x="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991;p37">
              <a:extLst>
                <a:ext uri="{FF2B5EF4-FFF2-40B4-BE49-F238E27FC236}">
                  <a16:creationId xmlns:a16="http://schemas.microsoft.com/office/drawing/2014/main" xmlns="" id="{085C8B50-4CCE-42FD-BAC6-8F4F57512E14}"/>
                </a:ext>
              </a:extLst>
            </p:cNvPr>
            <p:cNvSpPr/>
            <p:nvPr/>
          </p:nvSpPr>
          <p:spPr>
            <a:xfrm>
              <a:off x="2809725" y="2814100"/>
              <a:ext cx="17725" cy="11725"/>
            </a:xfrm>
            <a:custGeom>
              <a:avLst/>
              <a:gdLst/>
              <a:ahLst/>
              <a:cxnLst/>
              <a:rect l="l" t="t" r="r" b="b"/>
              <a:pathLst>
                <a:path w="709" h="469" fill="none" extrusionOk="0">
                  <a:moveTo>
                    <a:pt x="182" y="0"/>
                  </a:moveTo>
                  <a:lnTo>
                    <a:pt x="708" y="469"/>
                  </a:lnTo>
                  <a:lnTo>
                    <a:pt x="1" y="22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992;p37">
              <a:extLst>
                <a:ext uri="{FF2B5EF4-FFF2-40B4-BE49-F238E27FC236}">
                  <a16:creationId xmlns:a16="http://schemas.microsoft.com/office/drawing/2014/main" xmlns="" id="{DB6920B6-54E0-4914-A10A-FD5A33599DC8}"/>
                </a:ext>
              </a:extLst>
            </p:cNvPr>
            <p:cNvSpPr/>
            <p:nvPr/>
          </p:nvSpPr>
          <p:spPr>
            <a:xfrm>
              <a:off x="2826250" y="2831650"/>
              <a:ext cx="34350" cy="38625"/>
            </a:xfrm>
            <a:custGeom>
              <a:avLst/>
              <a:gdLst/>
              <a:ahLst/>
              <a:cxnLst/>
              <a:rect l="l" t="t" r="r" b="b"/>
              <a:pathLst>
                <a:path w="1374" h="1545" extrusionOk="0">
                  <a:moveTo>
                    <a:pt x="390" y="0"/>
                  </a:moveTo>
                  <a:cubicBezTo>
                    <a:pt x="384" y="0"/>
                    <a:pt x="380" y="2"/>
                    <a:pt x="379" y="6"/>
                  </a:cubicBezTo>
                  <a:cubicBezTo>
                    <a:pt x="1" y="913"/>
                    <a:pt x="363" y="1545"/>
                    <a:pt x="734" y="1545"/>
                  </a:cubicBezTo>
                  <a:cubicBezTo>
                    <a:pt x="840" y="1545"/>
                    <a:pt x="947" y="1493"/>
                    <a:pt x="1038" y="1381"/>
                  </a:cubicBezTo>
                  <a:cubicBezTo>
                    <a:pt x="1374" y="629"/>
                    <a:pt x="504" y="0"/>
                    <a:pt x="3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993;p37">
              <a:extLst>
                <a:ext uri="{FF2B5EF4-FFF2-40B4-BE49-F238E27FC236}">
                  <a16:creationId xmlns:a16="http://schemas.microsoft.com/office/drawing/2014/main" xmlns="" id="{52566B60-C8BE-4CDA-A8F7-C9B91CC093AA}"/>
                </a:ext>
              </a:extLst>
            </p:cNvPr>
            <p:cNvSpPr/>
            <p:nvPr/>
          </p:nvSpPr>
          <p:spPr>
            <a:xfrm>
              <a:off x="2837150" y="2838075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45" y="704"/>
                  </a:moveTo>
                  <a:lnTo>
                    <a:pt x="0" y="1"/>
                  </a:lnTo>
                  <a:lnTo>
                    <a:pt x="328" y="673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994;p37">
              <a:extLst>
                <a:ext uri="{FF2B5EF4-FFF2-40B4-BE49-F238E27FC236}">
                  <a16:creationId xmlns:a16="http://schemas.microsoft.com/office/drawing/2014/main" xmlns="" id="{8C87FAAA-3646-4DB0-9789-9EAF80DBC4C0}"/>
                </a:ext>
              </a:extLst>
            </p:cNvPr>
            <p:cNvSpPr/>
            <p:nvPr/>
          </p:nvSpPr>
          <p:spPr>
            <a:xfrm>
              <a:off x="2809200" y="2789600"/>
              <a:ext cx="34225" cy="38600"/>
            </a:xfrm>
            <a:custGeom>
              <a:avLst/>
              <a:gdLst/>
              <a:ahLst/>
              <a:cxnLst/>
              <a:rect l="l" t="t" r="r" b="b"/>
              <a:pathLst>
                <a:path w="1369" h="1544" extrusionOk="0">
                  <a:moveTo>
                    <a:pt x="636" y="1"/>
                  </a:moveTo>
                  <a:cubicBezTo>
                    <a:pt x="530" y="1"/>
                    <a:pt x="422" y="53"/>
                    <a:pt x="331" y="167"/>
                  </a:cubicBezTo>
                  <a:cubicBezTo>
                    <a:pt x="0" y="916"/>
                    <a:pt x="864" y="1543"/>
                    <a:pt x="982" y="1543"/>
                  </a:cubicBezTo>
                  <a:cubicBezTo>
                    <a:pt x="989" y="1543"/>
                    <a:pt x="993" y="1541"/>
                    <a:pt x="995" y="1537"/>
                  </a:cubicBezTo>
                  <a:cubicBezTo>
                    <a:pt x="1369" y="634"/>
                    <a:pt x="1007" y="1"/>
                    <a:pt x="6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995;p37">
              <a:extLst>
                <a:ext uri="{FF2B5EF4-FFF2-40B4-BE49-F238E27FC236}">
                  <a16:creationId xmlns:a16="http://schemas.microsoft.com/office/drawing/2014/main" xmlns="" id="{B0BF73B6-BE4C-42D6-B085-5235BAAD4841}"/>
                </a:ext>
              </a:extLst>
            </p:cNvPr>
            <p:cNvSpPr/>
            <p:nvPr/>
          </p:nvSpPr>
          <p:spPr>
            <a:xfrm>
              <a:off x="2824325" y="2804150"/>
              <a:ext cx="8200" cy="17600"/>
            </a:xfrm>
            <a:custGeom>
              <a:avLst/>
              <a:gdLst/>
              <a:ahLst/>
              <a:cxnLst/>
              <a:rect l="l" t="t" r="r" b="b"/>
              <a:pathLst>
                <a:path w="328" h="704" fill="none" extrusionOk="0">
                  <a:moveTo>
                    <a:pt x="288" y="0"/>
                  </a:moveTo>
                  <a:lnTo>
                    <a:pt x="328" y="703"/>
                  </a:lnTo>
                  <a:lnTo>
                    <a:pt x="0" y="36"/>
                  </a:lnTo>
                </a:path>
              </a:pathLst>
            </a:custGeom>
            <a:noFill/>
            <a:ln w="550" cap="rnd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996;p37">
              <a:extLst>
                <a:ext uri="{FF2B5EF4-FFF2-40B4-BE49-F238E27FC236}">
                  <a16:creationId xmlns:a16="http://schemas.microsoft.com/office/drawing/2014/main" xmlns="" id="{8804C6DC-7E4B-40D6-BE89-9F6A595D881F}"/>
                </a:ext>
              </a:extLst>
            </p:cNvPr>
            <p:cNvSpPr/>
            <p:nvPr/>
          </p:nvSpPr>
          <p:spPr>
            <a:xfrm>
              <a:off x="2821000" y="2814675"/>
              <a:ext cx="32225" cy="27350"/>
            </a:xfrm>
            <a:custGeom>
              <a:avLst/>
              <a:gdLst/>
              <a:ahLst/>
              <a:cxnLst/>
              <a:rect l="l" t="t" r="r" b="b"/>
              <a:pathLst>
                <a:path w="1289" h="1094" extrusionOk="0">
                  <a:moveTo>
                    <a:pt x="616" y="1"/>
                  </a:moveTo>
                  <a:cubicBezTo>
                    <a:pt x="400" y="1"/>
                    <a:pt x="184" y="125"/>
                    <a:pt x="98" y="366"/>
                  </a:cubicBezTo>
                  <a:cubicBezTo>
                    <a:pt x="1" y="649"/>
                    <a:pt x="147" y="959"/>
                    <a:pt x="430" y="1060"/>
                  </a:cubicBezTo>
                  <a:cubicBezTo>
                    <a:pt x="493" y="1083"/>
                    <a:pt x="557" y="1093"/>
                    <a:pt x="618" y="1093"/>
                  </a:cubicBezTo>
                  <a:cubicBezTo>
                    <a:pt x="996" y="1093"/>
                    <a:pt x="1289" y="690"/>
                    <a:pt x="1106" y="313"/>
                  </a:cubicBezTo>
                  <a:cubicBezTo>
                    <a:pt x="1007" y="103"/>
                    <a:pt x="812" y="1"/>
                    <a:pt x="6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997;p37">
              <a:extLst>
                <a:ext uri="{FF2B5EF4-FFF2-40B4-BE49-F238E27FC236}">
                  <a16:creationId xmlns:a16="http://schemas.microsoft.com/office/drawing/2014/main" xmlns="" id="{FDD982DE-9788-4D88-A6B5-8AD84FB0F4D4}"/>
                </a:ext>
              </a:extLst>
            </p:cNvPr>
            <p:cNvSpPr/>
            <p:nvPr/>
          </p:nvSpPr>
          <p:spPr>
            <a:xfrm>
              <a:off x="2927750" y="2711400"/>
              <a:ext cx="51050" cy="25250"/>
            </a:xfrm>
            <a:custGeom>
              <a:avLst/>
              <a:gdLst/>
              <a:ahLst/>
              <a:cxnLst/>
              <a:rect l="l" t="t" r="r" b="b"/>
              <a:pathLst>
                <a:path w="2042" h="1010" extrusionOk="0">
                  <a:moveTo>
                    <a:pt x="1223" y="0"/>
                  </a:moveTo>
                  <a:cubicBezTo>
                    <a:pt x="510" y="0"/>
                    <a:pt x="0" y="823"/>
                    <a:pt x="73" y="850"/>
                  </a:cubicBezTo>
                  <a:cubicBezTo>
                    <a:pt x="362" y="963"/>
                    <a:pt x="626" y="1010"/>
                    <a:pt x="855" y="1010"/>
                  </a:cubicBezTo>
                  <a:cubicBezTo>
                    <a:pt x="1665" y="1010"/>
                    <a:pt x="2041" y="421"/>
                    <a:pt x="1593" y="76"/>
                  </a:cubicBezTo>
                  <a:cubicBezTo>
                    <a:pt x="1465" y="23"/>
                    <a:pt x="1341" y="0"/>
                    <a:pt x="12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998;p37">
              <a:extLst>
                <a:ext uri="{FF2B5EF4-FFF2-40B4-BE49-F238E27FC236}">
                  <a16:creationId xmlns:a16="http://schemas.microsoft.com/office/drawing/2014/main" xmlns="" id="{B0458B85-20D2-4B04-898F-D2C2F07AD754}"/>
                </a:ext>
              </a:extLst>
            </p:cNvPr>
            <p:cNvSpPr/>
            <p:nvPr/>
          </p:nvSpPr>
          <p:spPr>
            <a:xfrm>
              <a:off x="2939725" y="2720025"/>
              <a:ext cx="23900" cy="8000"/>
            </a:xfrm>
            <a:custGeom>
              <a:avLst/>
              <a:gdLst/>
              <a:ahLst/>
              <a:cxnLst/>
              <a:rect l="l" t="t" r="r" b="b"/>
              <a:pathLst>
                <a:path w="956" h="320" fill="none" extrusionOk="0">
                  <a:moveTo>
                    <a:pt x="0" y="319"/>
                  </a:moveTo>
                  <a:lnTo>
                    <a:pt x="955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999;p37">
              <a:extLst>
                <a:ext uri="{FF2B5EF4-FFF2-40B4-BE49-F238E27FC236}">
                  <a16:creationId xmlns:a16="http://schemas.microsoft.com/office/drawing/2014/main" xmlns="" id="{41099E84-05E8-4B06-B80C-40A4F1AECCBC}"/>
                </a:ext>
              </a:extLst>
            </p:cNvPr>
            <p:cNvSpPr/>
            <p:nvPr/>
          </p:nvSpPr>
          <p:spPr>
            <a:xfrm>
              <a:off x="2877125" y="2728900"/>
              <a:ext cx="51150" cy="25250"/>
            </a:xfrm>
            <a:custGeom>
              <a:avLst/>
              <a:gdLst/>
              <a:ahLst/>
              <a:cxnLst/>
              <a:rect l="l" t="t" r="r" b="b"/>
              <a:pathLst>
                <a:path w="2046" h="1010" extrusionOk="0">
                  <a:moveTo>
                    <a:pt x="1195" y="1"/>
                  </a:moveTo>
                  <a:cubicBezTo>
                    <a:pt x="381" y="1"/>
                    <a:pt x="1" y="590"/>
                    <a:pt x="453" y="932"/>
                  </a:cubicBezTo>
                  <a:cubicBezTo>
                    <a:pt x="582" y="986"/>
                    <a:pt x="707" y="1010"/>
                    <a:pt x="827" y="1010"/>
                  </a:cubicBezTo>
                  <a:cubicBezTo>
                    <a:pt x="1538" y="1010"/>
                    <a:pt x="2046" y="189"/>
                    <a:pt x="1974" y="159"/>
                  </a:cubicBezTo>
                  <a:cubicBezTo>
                    <a:pt x="1686" y="47"/>
                    <a:pt x="1423" y="1"/>
                    <a:pt x="11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000;p37">
              <a:extLst>
                <a:ext uri="{FF2B5EF4-FFF2-40B4-BE49-F238E27FC236}">
                  <a16:creationId xmlns:a16="http://schemas.microsoft.com/office/drawing/2014/main" xmlns="" id="{A7C8B0E3-0AC8-4F23-AC6F-FDF0699F8FE6}"/>
                </a:ext>
              </a:extLst>
            </p:cNvPr>
            <p:cNvSpPr/>
            <p:nvPr/>
          </p:nvSpPr>
          <p:spPr>
            <a:xfrm>
              <a:off x="2895625" y="2734725"/>
              <a:ext cx="23900" cy="8975"/>
            </a:xfrm>
            <a:custGeom>
              <a:avLst/>
              <a:gdLst/>
              <a:ahLst/>
              <a:cxnLst/>
              <a:rect l="l" t="t" r="r" b="b"/>
              <a:pathLst>
                <a:path w="956" h="359" fill="none" extrusionOk="0">
                  <a:moveTo>
                    <a:pt x="955" y="1"/>
                  </a:moveTo>
                  <a:lnTo>
                    <a:pt x="0" y="359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001;p37">
              <a:extLst>
                <a:ext uri="{FF2B5EF4-FFF2-40B4-BE49-F238E27FC236}">
                  <a16:creationId xmlns:a16="http://schemas.microsoft.com/office/drawing/2014/main" xmlns="" id="{24526641-F0BF-4CB6-9592-10EDB1794393}"/>
                </a:ext>
              </a:extLst>
            </p:cNvPr>
            <p:cNvSpPr/>
            <p:nvPr/>
          </p:nvSpPr>
          <p:spPr>
            <a:xfrm>
              <a:off x="2928750" y="2733500"/>
              <a:ext cx="34425" cy="35075"/>
            </a:xfrm>
            <a:custGeom>
              <a:avLst/>
              <a:gdLst/>
              <a:ahLst/>
              <a:cxnLst/>
              <a:rect l="l" t="t" r="r" b="b"/>
              <a:pathLst>
                <a:path w="1377" h="1403" extrusionOk="0">
                  <a:moveTo>
                    <a:pt x="92" y="0"/>
                  </a:moveTo>
                  <a:cubicBezTo>
                    <a:pt x="34" y="0"/>
                    <a:pt x="0" y="9"/>
                    <a:pt x="2" y="23"/>
                  </a:cubicBezTo>
                  <a:cubicBezTo>
                    <a:pt x="89" y="948"/>
                    <a:pt x="599" y="1402"/>
                    <a:pt x="975" y="1402"/>
                  </a:cubicBezTo>
                  <a:cubicBezTo>
                    <a:pt x="1171" y="1402"/>
                    <a:pt x="1331" y="1279"/>
                    <a:pt x="1377" y="1036"/>
                  </a:cubicBezTo>
                  <a:cubicBezTo>
                    <a:pt x="1317" y="225"/>
                    <a:pt x="388" y="0"/>
                    <a:pt x="9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002;p37">
              <a:extLst>
                <a:ext uri="{FF2B5EF4-FFF2-40B4-BE49-F238E27FC236}">
                  <a16:creationId xmlns:a16="http://schemas.microsoft.com/office/drawing/2014/main" xmlns="" id="{6D9CA137-A687-4020-9539-B4720EBAA351}"/>
                </a:ext>
              </a:extLst>
            </p:cNvPr>
            <p:cNvSpPr/>
            <p:nvPr/>
          </p:nvSpPr>
          <p:spPr>
            <a:xfrm>
              <a:off x="2937625" y="2741150"/>
              <a:ext cx="17700" cy="17700"/>
            </a:xfrm>
            <a:custGeom>
              <a:avLst/>
              <a:gdLst/>
              <a:ahLst/>
              <a:cxnLst/>
              <a:rect l="l" t="t" r="r" b="b"/>
              <a:pathLst>
                <a:path w="708" h="708" fill="none" extrusionOk="0">
                  <a:moveTo>
                    <a:pt x="0" y="0"/>
                  </a:moveTo>
                  <a:lnTo>
                    <a:pt x="708" y="708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003;p37">
              <a:extLst>
                <a:ext uri="{FF2B5EF4-FFF2-40B4-BE49-F238E27FC236}">
                  <a16:creationId xmlns:a16="http://schemas.microsoft.com/office/drawing/2014/main" xmlns="" id="{242A9F54-B2E5-45DD-8D6B-D7BFE7E7D690}"/>
                </a:ext>
              </a:extLst>
            </p:cNvPr>
            <p:cNvSpPr/>
            <p:nvPr/>
          </p:nvSpPr>
          <p:spPr>
            <a:xfrm>
              <a:off x="2892850" y="2697000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402" y="0"/>
                  </a:moveTo>
                  <a:cubicBezTo>
                    <a:pt x="206" y="0"/>
                    <a:pt x="46" y="124"/>
                    <a:pt x="1" y="369"/>
                  </a:cubicBezTo>
                  <a:cubicBezTo>
                    <a:pt x="56" y="1175"/>
                    <a:pt x="978" y="1402"/>
                    <a:pt x="1280" y="1402"/>
                  </a:cubicBezTo>
                  <a:cubicBezTo>
                    <a:pt x="1341" y="1402"/>
                    <a:pt x="1377" y="1393"/>
                    <a:pt x="1376" y="1377"/>
                  </a:cubicBezTo>
                  <a:cubicBezTo>
                    <a:pt x="1288" y="455"/>
                    <a:pt x="779" y="0"/>
                    <a:pt x="4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004;p37">
              <a:extLst>
                <a:ext uri="{FF2B5EF4-FFF2-40B4-BE49-F238E27FC236}">
                  <a16:creationId xmlns:a16="http://schemas.microsoft.com/office/drawing/2014/main" xmlns="" id="{D1F1DA57-77CB-438B-8773-5C30C7E926C8}"/>
                </a:ext>
              </a:extLst>
            </p:cNvPr>
            <p:cNvSpPr/>
            <p:nvPr/>
          </p:nvSpPr>
          <p:spPr>
            <a:xfrm>
              <a:off x="2903675" y="2708750"/>
              <a:ext cx="18725" cy="17275"/>
            </a:xfrm>
            <a:custGeom>
              <a:avLst/>
              <a:gdLst/>
              <a:ahLst/>
              <a:cxnLst/>
              <a:rect l="l" t="t" r="r" b="b"/>
              <a:pathLst>
                <a:path w="749" h="691" fill="none" extrusionOk="0">
                  <a:moveTo>
                    <a:pt x="748" y="690"/>
                  </a:moveTo>
                  <a:lnTo>
                    <a:pt x="1" y="1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005;p37">
              <a:extLst>
                <a:ext uri="{FF2B5EF4-FFF2-40B4-BE49-F238E27FC236}">
                  <a16:creationId xmlns:a16="http://schemas.microsoft.com/office/drawing/2014/main" xmlns="" id="{5411C34D-4589-44EF-A51B-FAF1B82B81A9}"/>
                </a:ext>
              </a:extLst>
            </p:cNvPr>
            <p:cNvSpPr/>
            <p:nvPr/>
          </p:nvSpPr>
          <p:spPr>
            <a:xfrm>
              <a:off x="2900525" y="2734025"/>
              <a:ext cx="40925" cy="43025"/>
            </a:xfrm>
            <a:custGeom>
              <a:avLst/>
              <a:gdLst/>
              <a:ahLst/>
              <a:cxnLst/>
              <a:rect l="l" t="t" r="r" b="b"/>
              <a:pathLst>
                <a:path w="1637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9" y="2"/>
                  </a:cubicBezTo>
                  <a:cubicBezTo>
                    <a:pt x="0" y="720"/>
                    <a:pt x="108" y="1720"/>
                    <a:pt x="662" y="1720"/>
                  </a:cubicBezTo>
                  <a:cubicBezTo>
                    <a:pt x="715" y="1720"/>
                    <a:pt x="773" y="1711"/>
                    <a:pt x="834" y="1691"/>
                  </a:cubicBezTo>
                  <a:cubicBezTo>
                    <a:pt x="1636" y="1180"/>
                    <a:pt x="1163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006;p37">
              <a:extLst>
                <a:ext uri="{FF2B5EF4-FFF2-40B4-BE49-F238E27FC236}">
                  <a16:creationId xmlns:a16="http://schemas.microsoft.com/office/drawing/2014/main" xmlns="" id="{22E4CD7D-062F-4F6F-89A7-6C39729B243D}"/>
                </a:ext>
              </a:extLst>
            </p:cNvPr>
            <p:cNvSpPr/>
            <p:nvPr/>
          </p:nvSpPr>
          <p:spPr>
            <a:xfrm>
              <a:off x="2918050" y="2745225"/>
              <a:ext cx="7225" cy="24025"/>
            </a:xfrm>
            <a:custGeom>
              <a:avLst/>
              <a:gdLst/>
              <a:ahLst/>
              <a:cxnLst/>
              <a:rect l="l" t="t" r="r" b="b"/>
              <a:pathLst>
                <a:path w="289" h="961" fill="none" extrusionOk="0">
                  <a:moveTo>
                    <a:pt x="288" y="1"/>
                  </a:moveTo>
                  <a:lnTo>
                    <a:pt x="1" y="96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007;p37">
              <a:extLst>
                <a:ext uri="{FF2B5EF4-FFF2-40B4-BE49-F238E27FC236}">
                  <a16:creationId xmlns:a16="http://schemas.microsoft.com/office/drawing/2014/main" xmlns="" id="{7BBFB24C-D37A-4356-9401-35E709156BF4}"/>
                </a:ext>
              </a:extLst>
            </p:cNvPr>
            <p:cNvSpPr/>
            <p:nvPr/>
          </p:nvSpPr>
          <p:spPr>
            <a:xfrm>
              <a:off x="2914475" y="2688475"/>
              <a:ext cx="41075" cy="43100"/>
            </a:xfrm>
            <a:custGeom>
              <a:avLst/>
              <a:gdLst/>
              <a:ahLst/>
              <a:cxnLst/>
              <a:rect l="l" t="t" r="r" b="b"/>
              <a:pathLst>
                <a:path w="1643" h="1724" extrusionOk="0">
                  <a:moveTo>
                    <a:pt x="976" y="1"/>
                  </a:moveTo>
                  <a:cubicBezTo>
                    <a:pt x="923" y="1"/>
                    <a:pt x="867" y="10"/>
                    <a:pt x="807" y="29"/>
                  </a:cubicBezTo>
                  <a:cubicBezTo>
                    <a:pt x="1" y="545"/>
                    <a:pt x="478" y="1724"/>
                    <a:pt x="568" y="1724"/>
                  </a:cubicBezTo>
                  <a:cubicBezTo>
                    <a:pt x="569" y="1724"/>
                    <a:pt x="571" y="1723"/>
                    <a:pt x="573" y="1722"/>
                  </a:cubicBezTo>
                  <a:cubicBezTo>
                    <a:pt x="1643" y="1004"/>
                    <a:pt x="1529" y="1"/>
                    <a:pt x="9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008;p37">
              <a:extLst>
                <a:ext uri="{FF2B5EF4-FFF2-40B4-BE49-F238E27FC236}">
                  <a16:creationId xmlns:a16="http://schemas.microsoft.com/office/drawing/2014/main" xmlns="" id="{90A4A93E-C05D-4D05-96F5-7425AB02E7FF}"/>
                </a:ext>
              </a:extLst>
            </p:cNvPr>
            <p:cNvSpPr/>
            <p:nvPr/>
          </p:nvSpPr>
          <p:spPr>
            <a:xfrm>
              <a:off x="2931200" y="2699925"/>
              <a:ext cx="6325" cy="24775"/>
            </a:xfrm>
            <a:custGeom>
              <a:avLst/>
              <a:gdLst/>
              <a:ahLst/>
              <a:cxnLst/>
              <a:rect l="l" t="t" r="r" b="b"/>
              <a:pathLst>
                <a:path w="253" h="991" fill="none" extrusionOk="0">
                  <a:moveTo>
                    <a:pt x="1" y="990"/>
                  </a:moveTo>
                  <a:lnTo>
                    <a:pt x="253" y="0"/>
                  </a:lnTo>
                </a:path>
              </a:pathLst>
            </a:custGeom>
            <a:noFill/>
            <a:ln w="27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009;p37">
              <a:extLst>
                <a:ext uri="{FF2B5EF4-FFF2-40B4-BE49-F238E27FC236}">
                  <a16:creationId xmlns:a16="http://schemas.microsoft.com/office/drawing/2014/main" xmlns="" id="{182AA7B7-3123-4444-A912-17D0A3DA7EEE}"/>
                </a:ext>
              </a:extLst>
            </p:cNvPr>
            <p:cNvSpPr/>
            <p:nvPr/>
          </p:nvSpPr>
          <p:spPr>
            <a:xfrm>
              <a:off x="2911875" y="2716575"/>
              <a:ext cx="36150" cy="30675"/>
            </a:xfrm>
            <a:custGeom>
              <a:avLst/>
              <a:gdLst/>
              <a:ahLst/>
              <a:cxnLst/>
              <a:rect l="l" t="t" r="r" b="b"/>
              <a:pathLst>
                <a:path w="1446" h="1227" extrusionOk="0">
                  <a:moveTo>
                    <a:pt x="688" y="1"/>
                  </a:moveTo>
                  <a:cubicBezTo>
                    <a:pt x="442" y="1"/>
                    <a:pt x="196" y="145"/>
                    <a:pt x="106" y="422"/>
                  </a:cubicBezTo>
                  <a:cubicBezTo>
                    <a:pt x="0" y="744"/>
                    <a:pt x="177" y="1089"/>
                    <a:pt x="500" y="1195"/>
                  </a:cubicBezTo>
                  <a:cubicBezTo>
                    <a:pt x="565" y="1217"/>
                    <a:pt x="630" y="1227"/>
                    <a:pt x="692" y="1227"/>
                  </a:cubicBezTo>
                  <a:cubicBezTo>
                    <a:pt x="1122" y="1227"/>
                    <a:pt x="1445" y="758"/>
                    <a:pt x="1229" y="333"/>
                  </a:cubicBezTo>
                  <a:cubicBezTo>
                    <a:pt x="1116" y="109"/>
                    <a:pt x="902" y="1"/>
                    <a:pt x="6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010;p37">
              <a:extLst>
                <a:ext uri="{FF2B5EF4-FFF2-40B4-BE49-F238E27FC236}">
                  <a16:creationId xmlns:a16="http://schemas.microsoft.com/office/drawing/2014/main" xmlns="" id="{7BB440EC-429F-4C82-B249-129156DA8244}"/>
                </a:ext>
              </a:extLst>
            </p:cNvPr>
            <p:cNvSpPr/>
            <p:nvPr/>
          </p:nvSpPr>
          <p:spPr>
            <a:xfrm>
              <a:off x="2811700" y="2654000"/>
              <a:ext cx="51150" cy="25275"/>
            </a:xfrm>
            <a:custGeom>
              <a:avLst/>
              <a:gdLst/>
              <a:ahLst/>
              <a:cxnLst/>
              <a:rect l="l" t="t" r="r" b="b"/>
              <a:pathLst>
                <a:path w="2046" h="1011" extrusionOk="0">
                  <a:moveTo>
                    <a:pt x="1220" y="0"/>
                  </a:moveTo>
                  <a:cubicBezTo>
                    <a:pt x="509" y="0"/>
                    <a:pt x="0" y="825"/>
                    <a:pt x="72" y="851"/>
                  </a:cubicBezTo>
                  <a:cubicBezTo>
                    <a:pt x="362" y="964"/>
                    <a:pt x="625" y="1011"/>
                    <a:pt x="854" y="1011"/>
                  </a:cubicBezTo>
                  <a:cubicBezTo>
                    <a:pt x="1668" y="1011"/>
                    <a:pt x="2045" y="419"/>
                    <a:pt x="1593" y="77"/>
                  </a:cubicBezTo>
                  <a:cubicBezTo>
                    <a:pt x="1464" y="23"/>
                    <a:pt x="1339" y="0"/>
                    <a:pt x="12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11;p37">
              <a:extLst>
                <a:ext uri="{FF2B5EF4-FFF2-40B4-BE49-F238E27FC236}">
                  <a16:creationId xmlns:a16="http://schemas.microsoft.com/office/drawing/2014/main" xmlns="" id="{50815BF2-861E-4FEC-AC6B-3653784227CE}"/>
                </a:ext>
              </a:extLst>
            </p:cNvPr>
            <p:cNvSpPr/>
            <p:nvPr/>
          </p:nvSpPr>
          <p:spPr>
            <a:xfrm>
              <a:off x="2819800" y="2660000"/>
              <a:ext cx="31525" cy="13250"/>
            </a:xfrm>
            <a:custGeom>
              <a:avLst/>
              <a:gdLst/>
              <a:ahLst/>
              <a:cxnLst/>
              <a:rect l="l" t="t" r="r" b="b"/>
              <a:pathLst>
                <a:path w="1261" h="530" extrusionOk="0">
                  <a:moveTo>
                    <a:pt x="1114" y="0"/>
                  </a:moveTo>
                  <a:cubicBezTo>
                    <a:pt x="1110" y="0"/>
                    <a:pt x="1105" y="0"/>
                    <a:pt x="1101" y="1"/>
                  </a:cubicBezTo>
                  <a:cubicBezTo>
                    <a:pt x="1092" y="1"/>
                    <a:pt x="1083" y="1"/>
                    <a:pt x="1075" y="5"/>
                  </a:cubicBezTo>
                  <a:lnTo>
                    <a:pt x="124" y="324"/>
                  </a:lnTo>
                  <a:cubicBezTo>
                    <a:pt x="1" y="364"/>
                    <a:pt x="46" y="529"/>
                    <a:pt x="153" y="529"/>
                  </a:cubicBezTo>
                  <a:cubicBezTo>
                    <a:pt x="165" y="529"/>
                    <a:pt x="177" y="527"/>
                    <a:pt x="190" y="523"/>
                  </a:cubicBezTo>
                  <a:lnTo>
                    <a:pt x="1145" y="209"/>
                  </a:lnTo>
                  <a:cubicBezTo>
                    <a:pt x="1260" y="170"/>
                    <a:pt x="1227" y="0"/>
                    <a:pt x="11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2;p37">
              <a:extLst>
                <a:ext uri="{FF2B5EF4-FFF2-40B4-BE49-F238E27FC236}">
                  <a16:creationId xmlns:a16="http://schemas.microsoft.com/office/drawing/2014/main" xmlns="" id="{9BDFE13C-F125-4B10-ADBF-79F4AF9FB50B}"/>
                </a:ext>
              </a:extLst>
            </p:cNvPr>
            <p:cNvSpPr/>
            <p:nvPr/>
          </p:nvSpPr>
          <p:spPr>
            <a:xfrm>
              <a:off x="2761200" y="2671550"/>
              <a:ext cx="51025" cy="25300"/>
            </a:xfrm>
            <a:custGeom>
              <a:avLst/>
              <a:gdLst/>
              <a:ahLst/>
              <a:cxnLst/>
              <a:rect l="l" t="t" r="r" b="b"/>
              <a:pathLst>
                <a:path w="2041" h="1012" extrusionOk="0">
                  <a:moveTo>
                    <a:pt x="1184" y="0"/>
                  </a:moveTo>
                  <a:cubicBezTo>
                    <a:pt x="376" y="0"/>
                    <a:pt x="1" y="592"/>
                    <a:pt x="452" y="936"/>
                  </a:cubicBezTo>
                  <a:cubicBezTo>
                    <a:pt x="580" y="989"/>
                    <a:pt x="704" y="1012"/>
                    <a:pt x="822" y="1012"/>
                  </a:cubicBezTo>
                  <a:cubicBezTo>
                    <a:pt x="1534" y="1012"/>
                    <a:pt x="2040" y="189"/>
                    <a:pt x="1968" y="162"/>
                  </a:cubicBezTo>
                  <a:cubicBezTo>
                    <a:pt x="1678" y="48"/>
                    <a:pt x="1414" y="0"/>
                    <a:pt x="118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13;p37">
              <a:extLst>
                <a:ext uri="{FF2B5EF4-FFF2-40B4-BE49-F238E27FC236}">
                  <a16:creationId xmlns:a16="http://schemas.microsoft.com/office/drawing/2014/main" xmlns="" id="{95CE2B89-CAB4-45C1-9131-EB7C80F52950}"/>
                </a:ext>
              </a:extLst>
            </p:cNvPr>
            <p:cNvSpPr/>
            <p:nvPr/>
          </p:nvSpPr>
          <p:spPr>
            <a:xfrm>
              <a:off x="2775525" y="2674700"/>
              <a:ext cx="31575" cy="14400"/>
            </a:xfrm>
            <a:custGeom>
              <a:avLst/>
              <a:gdLst/>
              <a:ahLst/>
              <a:cxnLst/>
              <a:rect l="l" t="t" r="r" b="b"/>
              <a:pathLst>
                <a:path w="1263" h="576" extrusionOk="0">
                  <a:moveTo>
                    <a:pt x="1117" y="0"/>
                  </a:moveTo>
                  <a:cubicBezTo>
                    <a:pt x="1113" y="0"/>
                    <a:pt x="1108" y="0"/>
                    <a:pt x="1104" y="1"/>
                  </a:cubicBezTo>
                  <a:cubicBezTo>
                    <a:pt x="1095" y="1"/>
                    <a:pt x="1086" y="1"/>
                    <a:pt x="1081" y="5"/>
                  </a:cubicBezTo>
                  <a:lnTo>
                    <a:pt x="127" y="364"/>
                  </a:lnTo>
                  <a:cubicBezTo>
                    <a:pt x="1" y="407"/>
                    <a:pt x="50" y="575"/>
                    <a:pt x="158" y="575"/>
                  </a:cubicBezTo>
                  <a:cubicBezTo>
                    <a:pt x="172" y="575"/>
                    <a:pt x="186" y="573"/>
                    <a:pt x="202" y="567"/>
                  </a:cubicBezTo>
                  <a:lnTo>
                    <a:pt x="1152" y="204"/>
                  </a:lnTo>
                  <a:cubicBezTo>
                    <a:pt x="1263" y="162"/>
                    <a:pt x="1230" y="0"/>
                    <a:pt x="1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14;p37">
              <a:extLst>
                <a:ext uri="{FF2B5EF4-FFF2-40B4-BE49-F238E27FC236}">
                  <a16:creationId xmlns:a16="http://schemas.microsoft.com/office/drawing/2014/main" xmlns="" id="{3C46402C-86ED-46D5-8FA9-1D9B0E6579D9}"/>
                </a:ext>
              </a:extLst>
            </p:cNvPr>
            <p:cNvSpPr/>
            <p:nvPr/>
          </p:nvSpPr>
          <p:spPr>
            <a:xfrm>
              <a:off x="2812675" y="2676125"/>
              <a:ext cx="34450" cy="35050"/>
            </a:xfrm>
            <a:custGeom>
              <a:avLst/>
              <a:gdLst/>
              <a:ahLst/>
              <a:cxnLst/>
              <a:rect l="l" t="t" r="r" b="b"/>
              <a:pathLst>
                <a:path w="1378" h="1402" extrusionOk="0">
                  <a:moveTo>
                    <a:pt x="95" y="0"/>
                  </a:moveTo>
                  <a:cubicBezTo>
                    <a:pt x="35" y="0"/>
                    <a:pt x="1" y="9"/>
                    <a:pt x="2" y="24"/>
                  </a:cubicBezTo>
                  <a:cubicBezTo>
                    <a:pt x="89" y="947"/>
                    <a:pt x="598" y="1401"/>
                    <a:pt x="975" y="1401"/>
                  </a:cubicBezTo>
                  <a:cubicBezTo>
                    <a:pt x="1171" y="1401"/>
                    <a:pt x="1332" y="1277"/>
                    <a:pt x="1377" y="1032"/>
                  </a:cubicBezTo>
                  <a:cubicBezTo>
                    <a:pt x="1322" y="223"/>
                    <a:pt x="394" y="0"/>
                    <a:pt x="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15;p37">
              <a:extLst>
                <a:ext uri="{FF2B5EF4-FFF2-40B4-BE49-F238E27FC236}">
                  <a16:creationId xmlns:a16="http://schemas.microsoft.com/office/drawing/2014/main" xmlns="" id="{D0011957-961E-477A-B8B2-0477D49620DB}"/>
                </a:ext>
              </a:extLst>
            </p:cNvPr>
            <p:cNvSpPr/>
            <p:nvPr/>
          </p:nvSpPr>
          <p:spPr>
            <a:xfrm>
              <a:off x="2818575" y="2681100"/>
              <a:ext cx="24275" cy="22975"/>
            </a:xfrm>
            <a:custGeom>
              <a:avLst/>
              <a:gdLst/>
              <a:ahLst/>
              <a:cxnLst/>
              <a:rect l="l" t="t" r="r" b="b"/>
              <a:pathLst>
                <a:path w="971" h="919" extrusionOk="0">
                  <a:moveTo>
                    <a:pt x="122" y="0"/>
                  </a:moveTo>
                  <a:cubicBezTo>
                    <a:pt x="117" y="0"/>
                    <a:pt x="112" y="1"/>
                    <a:pt x="107" y="1"/>
                  </a:cubicBezTo>
                  <a:cubicBezTo>
                    <a:pt x="85" y="1"/>
                    <a:pt x="58" y="15"/>
                    <a:pt x="40" y="32"/>
                  </a:cubicBezTo>
                  <a:cubicBezTo>
                    <a:pt x="1" y="72"/>
                    <a:pt x="1" y="138"/>
                    <a:pt x="40" y="183"/>
                  </a:cubicBezTo>
                  <a:lnTo>
                    <a:pt x="752" y="890"/>
                  </a:lnTo>
                  <a:cubicBezTo>
                    <a:pt x="775" y="910"/>
                    <a:pt x="800" y="918"/>
                    <a:pt x="823" y="918"/>
                  </a:cubicBezTo>
                  <a:cubicBezTo>
                    <a:pt x="904" y="918"/>
                    <a:pt x="971" y="819"/>
                    <a:pt x="903" y="740"/>
                  </a:cubicBezTo>
                  <a:lnTo>
                    <a:pt x="195" y="28"/>
                  </a:lnTo>
                  <a:cubicBezTo>
                    <a:pt x="177" y="10"/>
                    <a:pt x="149" y="0"/>
                    <a:pt x="1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16;p37">
              <a:extLst>
                <a:ext uri="{FF2B5EF4-FFF2-40B4-BE49-F238E27FC236}">
                  <a16:creationId xmlns:a16="http://schemas.microsoft.com/office/drawing/2014/main" xmlns="" id="{A69E4C46-7681-4C93-BAD1-C124A6A46FC3}"/>
                </a:ext>
              </a:extLst>
            </p:cNvPr>
            <p:cNvSpPr/>
            <p:nvPr/>
          </p:nvSpPr>
          <p:spPr>
            <a:xfrm>
              <a:off x="2776800" y="2639600"/>
              <a:ext cx="34425" cy="35050"/>
            </a:xfrm>
            <a:custGeom>
              <a:avLst/>
              <a:gdLst/>
              <a:ahLst/>
              <a:cxnLst/>
              <a:rect l="l" t="t" r="r" b="b"/>
              <a:pathLst>
                <a:path w="1377" h="1402" extrusionOk="0">
                  <a:moveTo>
                    <a:pt x="403" y="1"/>
                  </a:moveTo>
                  <a:cubicBezTo>
                    <a:pt x="206" y="1"/>
                    <a:pt x="46" y="125"/>
                    <a:pt x="0" y="370"/>
                  </a:cubicBezTo>
                  <a:cubicBezTo>
                    <a:pt x="59" y="1179"/>
                    <a:pt x="985" y="1402"/>
                    <a:pt x="1283" y="1402"/>
                  </a:cubicBezTo>
                  <a:cubicBezTo>
                    <a:pt x="1342" y="1402"/>
                    <a:pt x="1377" y="1393"/>
                    <a:pt x="1375" y="1378"/>
                  </a:cubicBezTo>
                  <a:cubicBezTo>
                    <a:pt x="1288" y="455"/>
                    <a:pt x="780" y="1"/>
                    <a:pt x="4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17;p37">
              <a:extLst>
                <a:ext uri="{FF2B5EF4-FFF2-40B4-BE49-F238E27FC236}">
                  <a16:creationId xmlns:a16="http://schemas.microsoft.com/office/drawing/2014/main" xmlns="" id="{E1C99E4D-88DC-4359-8DC1-0ED8F2E1EEE1}"/>
                </a:ext>
              </a:extLst>
            </p:cNvPr>
            <p:cNvSpPr/>
            <p:nvPr/>
          </p:nvSpPr>
          <p:spPr>
            <a:xfrm>
              <a:off x="2784750" y="2648700"/>
              <a:ext cx="25700" cy="22750"/>
            </a:xfrm>
            <a:custGeom>
              <a:avLst/>
              <a:gdLst/>
              <a:ahLst/>
              <a:cxnLst/>
              <a:rect l="l" t="t" r="r" b="b"/>
              <a:pathLst>
                <a:path w="1028" h="910" extrusionOk="0">
                  <a:moveTo>
                    <a:pt x="122" y="1"/>
                  </a:moveTo>
                  <a:cubicBezTo>
                    <a:pt x="117" y="1"/>
                    <a:pt x="112" y="1"/>
                    <a:pt x="107" y="2"/>
                  </a:cubicBezTo>
                  <a:cubicBezTo>
                    <a:pt x="80" y="2"/>
                    <a:pt x="58" y="15"/>
                    <a:pt x="40" y="33"/>
                  </a:cubicBezTo>
                  <a:cubicBezTo>
                    <a:pt x="1" y="77"/>
                    <a:pt x="1" y="143"/>
                    <a:pt x="45" y="183"/>
                  </a:cubicBezTo>
                  <a:lnTo>
                    <a:pt x="792" y="877"/>
                  </a:lnTo>
                  <a:cubicBezTo>
                    <a:pt x="816" y="900"/>
                    <a:pt x="842" y="910"/>
                    <a:pt x="867" y="910"/>
                  </a:cubicBezTo>
                  <a:cubicBezTo>
                    <a:pt x="954" y="910"/>
                    <a:pt x="1027" y="794"/>
                    <a:pt x="938" y="718"/>
                  </a:cubicBezTo>
                  <a:lnTo>
                    <a:pt x="191" y="29"/>
                  </a:lnTo>
                  <a:cubicBezTo>
                    <a:pt x="172" y="10"/>
                    <a:pt x="148" y="1"/>
                    <a:pt x="1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18;p37">
              <a:extLst>
                <a:ext uri="{FF2B5EF4-FFF2-40B4-BE49-F238E27FC236}">
                  <a16:creationId xmlns:a16="http://schemas.microsoft.com/office/drawing/2014/main" xmlns="" id="{4F4BA2E5-669D-4A59-A821-3B2F15EC4E6E}"/>
                </a:ext>
              </a:extLst>
            </p:cNvPr>
            <p:cNvSpPr/>
            <p:nvPr/>
          </p:nvSpPr>
          <p:spPr>
            <a:xfrm>
              <a:off x="2784475" y="2676650"/>
              <a:ext cx="40975" cy="43025"/>
            </a:xfrm>
            <a:custGeom>
              <a:avLst/>
              <a:gdLst/>
              <a:ahLst/>
              <a:cxnLst/>
              <a:rect l="l" t="t" r="r" b="b"/>
              <a:pathLst>
                <a:path w="1639" h="1721" extrusionOk="0">
                  <a:moveTo>
                    <a:pt x="1074" y="1"/>
                  </a:moveTo>
                  <a:cubicBezTo>
                    <a:pt x="1072" y="1"/>
                    <a:pt x="1070" y="1"/>
                    <a:pt x="1068" y="3"/>
                  </a:cubicBezTo>
                  <a:cubicBezTo>
                    <a:pt x="0" y="720"/>
                    <a:pt x="112" y="1721"/>
                    <a:pt x="663" y="1721"/>
                  </a:cubicBezTo>
                  <a:cubicBezTo>
                    <a:pt x="716" y="1721"/>
                    <a:pt x="773" y="1711"/>
                    <a:pt x="834" y="1691"/>
                  </a:cubicBezTo>
                  <a:cubicBezTo>
                    <a:pt x="1639" y="1181"/>
                    <a:pt x="1165" y="1"/>
                    <a:pt x="10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19;p37">
              <a:extLst>
                <a:ext uri="{FF2B5EF4-FFF2-40B4-BE49-F238E27FC236}">
                  <a16:creationId xmlns:a16="http://schemas.microsoft.com/office/drawing/2014/main" xmlns="" id="{392FA27B-C267-4DB6-BA9E-DB442AF8EC0C}"/>
                </a:ext>
              </a:extLst>
            </p:cNvPr>
            <p:cNvSpPr/>
            <p:nvPr/>
          </p:nvSpPr>
          <p:spPr>
            <a:xfrm>
              <a:off x="2798850" y="2685200"/>
              <a:ext cx="13350" cy="29375"/>
            </a:xfrm>
            <a:custGeom>
              <a:avLst/>
              <a:gdLst/>
              <a:ahLst/>
              <a:cxnLst/>
              <a:rect l="l" t="t" r="r" b="b"/>
              <a:pathLst>
                <a:path w="534" h="1175" extrusionOk="0">
                  <a:moveTo>
                    <a:pt x="401" y="1"/>
                  </a:moveTo>
                  <a:cubicBezTo>
                    <a:pt x="361" y="5"/>
                    <a:pt x="325" y="36"/>
                    <a:pt x="312" y="76"/>
                  </a:cubicBezTo>
                  <a:lnTo>
                    <a:pt x="25" y="1040"/>
                  </a:lnTo>
                  <a:cubicBezTo>
                    <a:pt x="1" y="1120"/>
                    <a:pt x="66" y="1175"/>
                    <a:pt x="131" y="1175"/>
                  </a:cubicBezTo>
                  <a:cubicBezTo>
                    <a:pt x="173" y="1175"/>
                    <a:pt x="215" y="1152"/>
                    <a:pt x="232" y="1097"/>
                  </a:cubicBezTo>
                  <a:lnTo>
                    <a:pt x="515" y="138"/>
                  </a:lnTo>
                  <a:cubicBezTo>
                    <a:pt x="533" y="81"/>
                    <a:pt x="502" y="23"/>
                    <a:pt x="445" y="5"/>
                  </a:cubicBezTo>
                  <a:cubicBezTo>
                    <a:pt x="431" y="1"/>
                    <a:pt x="418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20;p37">
              <a:extLst>
                <a:ext uri="{FF2B5EF4-FFF2-40B4-BE49-F238E27FC236}">
                  <a16:creationId xmlns:a16="http://schemas.microsoft.com/office/drawing/2014/main" xmlns="" id="{9BDA1F66-3201-45FE-9F1E-6265F54B2266}"/>
                </a:ext>
              </a:extLst>
            </p:cNvPr>
            <p:cNvSpPr/>
            <p:nvPr/>
          </p:nvSpPr>
          <p:spPr>
            <a:xfrm>
              <a:off x="2798525" y="2631125"/>
              <a:ext cx="40950" cy="42975"/>
            </a:xfrm>
            <a:custGeom>
              <a:avLst/>
              <a:gdLst/>
              <a:ahLst/>
              <a:cxnLst/>
              <a:rect l="l" t="t" r="r" b="b"/>
              <a:pathLst>
                <a:path w="1638" h="1719" extrusionOk="0">
                  <a:moveTo>
                    <a:pt x="973" y="0"/>
                  </a:moveTo>
                  <a:cubicBezTo>
                    <a:pt x="920" y="0"/>
                    <a:pt x="863" y="9"/>
                    <a:pt x="803" y="29"/>
                  </a:cubicBezTo>
                  <a:cubicBezTo>
                    <a:pt x="1" y="540"/>
                    <a:pt x="474" y="1719"/>
                    <a:pt x="563" y="1719"/>
                  </a:cubicBezTo>
                  <a:cubicBezTo>
                    <a:pt x="565" y="1719"/>
                    <a:pt x="567" y="1718"/>
                    <a:pt x="568" y="1717"/>
                  </a:cubicBezTo>
                  <a:cubicBezTo>
                    <a:pt x="1638" y="999"/>
                    <a:pt x="1528" y="0"/>
                    <a:pt x="9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1021;p37">
              <a:extLst>
                <a:ext uri="{FF2B5EF4-FFF2-40B4-BE49-F238E27FC236}">
                  <a16:creationId xmlns:a16="http://schemas.microsoft.com/office/drawing/2014/main" xmlns="" id="{93970FE1-50D9-4C3D-BB39-FC2320AABE55}"/>
                </a:ext>
              </a:extLst>
            </p:cNvPr>
            <p:cNvSpPr/>
            <p:nvPr/>
          </p:nvSpPr>
          <p:spPr>
            <a:xfrm>
              <a:off x="2812075" y="2639900"/>
              <a:ext cx="12375" cy="29950"/>
            </a:xfrm>
            <a:custGeom>
              <a:avLst/>
              <a:gdLst/>
              <a:ahLst/>
              <a:cxnLst/>
              <a:rect l="l" t="t" r="r" b="b"/>
              <a:pathLst>
                <a:path w="495" h="1198" extrusionOk="0">
                  <a:moveTo>
                    <a:pt x="367" y="0"/>
                  </a:moveTo>
                  <a:cubicBezTo>
                    <a:pt x="322" y="5"/>
                    <a:pt x="287" y="36"/>
                    <a:pt x="274" y="75"/>
                  </a:cubicBezTo>
                  <a:lnTo>
                    <a:pt x="22" y="1061"/>
                  </a:lnTo>
                  <a:cubicBezTo>
                    <a:pt x="1" y="1144"/>
                    <a:pt x="67" y="1197"/>
                    <a:pt x="131" y="1197"/>
                  </a:cubicBezTo>
                  <a:cubicBezTo>
                    <a:pt x="174" y="1197"/>
                    <a:pt x="215" y="1174"/>
                    <a:pt x="230" y="1119"/>
                  </a:cubicBezTo>
                  <a:lnTo>
                    <a:pt x="482" y="128"/>
                  </a:lnTo>
                  <a:cubicBezTo>
                    <a:pt x="495" y="71"/>
                    <a:pt x="460" y="14"/>
                    <a:pt x="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1022;p37">
              <a:extLst>
                <a:ext uri="{FF2B5EF4-FFF2-40B4-BE49-F238E27FC236}">
                  <a16:creationId xmlns:a16="http://schemas.microsoft.com/office/drawing/2014/main" xmlns="" id="{A744C1AD-AAE8-418B-89A2-83E0F6C54CD9}"/>
                </a:ext>
              </a:extLst>
            </p:cNvPr>
            <p:cNvSpPr/>
            <p:nvPr/>
          </p:nvSpPr>
          <p:spPr>
            <a:xfrm>
              <a:off x="2795800" y="2659175"/>
              <a:ext cx="36300" cy="30675"/>
            </a:xfrm>
            <a:custGeom>
              <a:avLst/>
              <a:gdLst/>
              <a:ahLst/>
              <a:cxnLst/>
              <a:rect l="l" t="t" r="r" b="b"/>
              <a:pathLst>
                <a:path w="1452" h="1227" extrusionOk="0">
                  <a:moveTo>
                    <a:pt x="692" y="0"/>
                  </a:moveTo>
                  <a:cubicBezTo>
                    <a:pt x="446" y="0"/>
                    <a:pt x="199" y="146"/>
                    <a:pt x="107" y="423"/>
                  </a:cubicBezTo>
                  <a:cubicBezTo>
                    <a:pt x="1" y="741"/>
                    <a:pt x="178" y="1091"/>
                    <a:pt x="500" y="1197"/>
                  </a:cubicBezTo>
                  <a:cubicBezTo>
                    <a:pt x="565" y="1217"/>
                    <a:pt x="629" y="1227"/>
                    <a:pt x="690" y="1227"/>
                  </a:cubicBezTo>
                  <a:cubicBezTo>
                    <a:pt x="1122" y="1227"/>
                    <a:pt x="1451" y="760"/>
                    <a:pt x="1234" y="335"/>
                  </a:cubicBezTo>
                  <a:cubicBezTo>
                    <a:pt x="1120" y="109"/>
                    <a:pt x="906" y="0"/>
                    <a:pt x="6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023;p37">
              <a:extLst>
                <a:ext uri="{FF2B5EF4-FFF2-40B4-BE49-F238E27FC236}">
                  <a16:creationId xmlns:a16="http://schemas.microsoft.com/office/drawing/2014/main" xmlns="" id="{7EDA1E4C-BC40-4E5C-B876-34F1063A3978}"/>
                </a:ext>
              </a:extLst>
            </p:cNvPr>
            <p:cNvSpPr/>
            <p:nvPr/>
          </p:nvSpPr>
          <p:spPr>
            <a:xfrm>
              <a:off x="2746950" y="3005825"/>
              <a:ext cx="56175" cy="60425"/>
            </a:xfrm>
            <a:custGeom>
              <a:avLst/>
              <a:gdLst/>
              <a:ahLst/>
              <a:cxnLst/>
              <a:rect l="l" t="t" r="r" b="b"/>
              <a:pathLst>
                <a:path w="2247" h="2417" extrusionOk="0">
                  <a:moveTo>
                    <a:pt x="1632" y="1"/>
                  </a:moveTo>
                  <a:cubicBezTo>
                    <a:pt x="950" y="1"/>
                    <a:pt x="332" y="461"/>
                    <a:pt x="1" y="1014"/>
                  </a:cubicBezTo>
                  <a:cubicBezTo>
                    <a:pt x="342" y="757"/>
                    <a:pt x="672" y="556"/>
                    <a:pt x="936" y="556"/>
                  </a:cubicBezTo>
                  <a:cubicBezTo>
                    <a:pt x="1116" y="556"/>
                    <a:pt x="1266" y="651"/>
                    <a:pt x="1367" y="886"/>
                  </a:cubicBezTo>
                  <a:cubicBezTo>
                    <a:pt x="1491" y="1258"/>
                    <a:pt x="1221" y="1841"/>
                    <a:pt x="1185" y="2416"/>
                  </a:cubicBezTo>
                  <a:cubicBezTo>
                    <a:pt x="2238" y="1549"/>
                    <a:pt x="2247" y="130"/>
                    <a:pt x="2247" y="130"/>
                  </a:cubicBezTo>
                  <a:cubicBezTo>
                    <a:pt x="2040" y="41"/>
                    <a:pt x="1834" y="1"/>
                    <a:pt x="163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024;p37">
              <a:extLst>
                <a:ext uri="{FF2B5EF4-FFF2-40B4-BE49-F238E27FC236}">
                  <a16:creationId xmlns:a16="http://schemas.microsoft.com/office/drawing/2014/main" xmlns="" id="{D2DB374A-8EB5-4BAF-A6BC-EE0320EBBAFE}"/>
                </a:ext>
              </a:extLst>
            </p:cNvPr>
            <p:cNvSpPr/>
            <p:nvPr/>
          </p:nvSpPr>
          <p:spPr>
            <a:xfrm>
              <a:off x="2728925" y="3019650"/>
              <a:ext cx="55200" cy="62625"/>
            </a:xfrm>
            <a:custGeom>
              <a:avLst/>
              <a:gdLst/>
              <a:ahLst/>
              <a:cxnLst/>
              <a:rect l="l" t="t" r="r" b="b"/>
              <a:pathLst>
                <a:path w="2208" h="2505" extrusionOk="0">
                  <a:moveTo>
                    <a:pt x="1657" y="0"/>
                  </a:moveTo>
                  <a:cubicBezTo>
                    <a:pt x="1394" y="0"/>
                    <a:pt x="1063" y="202"/>
                    <a:pt x="722" y="457"/>
                  </a:cubicBezTo>
                  <a:cubicBezTo>
                    <a:pt x="624" y="612"/>
                    <a:pt x="554" y="780"/>
                    <a:pt x="509" y="957"/>
                  </a:cubicBezTo>
                  <a:cubicBezTo>
                    <a:pt x="381" y="1483"/>
                    <a:pt x="209" y="2000"/>
                    <a:pt x="1" y="2504"/>
                  </a:cubicBezTo>
                  <a:cubicBezTo>
                    <a:pt x="859" y="2473"/>
                    <a:pt x="1469" y="2212"/>
                    <a:pt x="1902" y="1859"/>
                  </a:cubicBezTo>
                  <a:cubicBezTo>
                    <a:pt x="1937" y="1288"/>
                    <a:pt x="2207" y="705"/>
                    <a:pt x="2083" y="329"/>
                  </a:cubicBezTo>
                  <a:cubicBezTo>
                    <a:pt x="1985" y="94"/>
                    <a:pt x="1837" y="0"/>
                    <a:pt x="16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025;p37">
              <a:extLst>
                <a:ext uri="{FF2B5EF4-FFF2-40B4-BE49-F238E27FC236}">
                  <a16:creationId xmlns:a16="http://schemas.microsoft.com/office/drawing/2014/main" xmlns="" id="{C7B9EE9E-CC52-4DFD-B692-9C35CB295DC4}"/>
                </a:ext>
              </a:extLst>
            </p:cNvPr>
            <p:cNvSpPr/>
            <p:nvPr/>
          </p:nvSpPr>
          <p:spPr>
            <a:xfrm>
              <a:off x="2811500" y="2949775"/>
              <a:ext cx="39700" cy="34125"/>
            </a:xfrm>
            <a:custGeom>
              <a:avLst/>
              <a:gdLst/>
              <a:ahLst/>
              <a:cxnLst/>
              <a:rect l="l" t="t" r="r" b="b"/>
              <a:pathLst>
                <a:path w="1588" h="1365" extrusionOk="0">
                  <a:moveTo>
                    <a:pt x="614" y="1"/>
                  </a:moveTo>
                  <a:cubicBezTo>
                    <a:pt x="401" y="1"/>
                    <a:pt x="187" y="48"/>
                    <a:pt x="1" y="131"/>
                  </a:cubicBezTo>
                  <a:cubicBezTo>
                    <a:pt x="40" y="130"/>
                    <a:pt x="78" y="129"/>
                    <a:pt x="116" y="129"/>
                  </a:cubicBezTo>
                  <a:cubicBezTo>
                    <a:pt x="550" y="129"/>
                    <a:pt x="890" y="208"/>
                    <a:pt x="801" y="590"/>
                  </a:cubicBezTo>
                  <a:cubicBezTo>
                    <a:pt x="726" y="842"/>
                    <a:pt x="345" y="1064"/>
                    <a:pt x="102" y="1364"/>
                  </a:cubicBezTo>
                  <a:cubicBezTo>
                    <a:pt x="1022" y="1293"/>
                    <a:pt x="1588" y="511"/>
                    <a:pt x="1588" y="511"/>
                  </a:cubicBezTo>
                  <a:cubicBezTo>
                    <a:pt x="1367" y="149"/>
                    <a:pt x="991" y="1"/>
                    <a:pt x="6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026;p37">
              <a:extLst>
                <a:ext uri="{FF2B5EF4-FFF2-40B4-BE49-F238E27FC236}">
                  <a16:creationId xmlns:a16="http://schemas.microsoft.com/office/drawing/2014/main" xmlns="" id="{E1921410-1E89-4AAD-AA81-917A8EF7F667}"/>
                </a:ext>
              </a:extLst>
            </p:cNvPr>
            <p:cNvSpPr/>
            <p:nvPr/>
          </p:nvSpPr>
          <p:spPr>
            <a:xfrm>
              <a:off x="2781325" y="2953075"/>
              <a:ext cx="52400" cy="30925"/>
            </a:xfrm>
            <a:custGeom>
              <a:avLst/>
              <a:gdLst/>
              <a:ahLst/>
              <a:cxnLst/>
              <a:rect l="l" t="t" r="r" b="b"/>
              <a:pathLst>
                <a:path w="2096" h="1237" extrusionOk="0">
                  <a:moveTo>
                    <a:pt x="1350" y="0"/>
                  </a:moveTo>
                  <a:cubicBezTo>
                    <a:pt x="1303" y="0"/>
                    <a:pt x="1256" y="1"/>
                    <a:pt x="1208" y="3"/>
                  </a:cubicBezTo>
                  <a:cubicBezTo>
                    <a:pt x="1093" y="52"/>
                    <a:pt x="991" y="114"/>
                    <a:pt x="894" y="193"/>
                  </a:cubicBezTo>
                  <a:cubicBezTo>
                    <a:pt x="615" y="436"/>
                    <a:pt x="315" y="653"/>
                    <a:pt x="1" y="852"/>
                  </a:cubicBezTo>
                  <a:cubicBezTo>
                    <a:pt x="434" y="1135"/>
                    <a:pt x="832" y="1237"/>
                    <a:pt x="1182" y="1237"/>
                  </a:cubicBezTo>
                  <a:cubicBezTo>
                    <a:pt x="1225" y="1237"/>
                    <a:pt x="1268" y="1235"/>
                    <a:pt x="1309" y="1232"/>
                  </a:cubicBezTo>
                  <a:cubicBezTo>
                    <a:pt x="1552" y="932"/>
                    <a:pt x="1933" y="710"/>
                    <a:pt x="2008" y="458"/>
                  </a:cubicBezTo>
                  <a:cubicBezTo>
                    <a:pt x="2095" y="84"/>
                    <a:pt x="1770" y="0"/>
                    <a:pt x="13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027;p37">
              <a:extLst>
                <a:ext uri="{FF2B5EF4-FFF2-40B4-BE49-F238E27FC236}">
                  <a16:creationId xmlns:a16="http://schemas.microsoft.com/office/drawing/2014/main" xmlns="" id="{10D3B63B-D79E-4A69-B19B-98CD3166809A}"/>
                </a:ext>
              </a:extLst>
            </p:cNvPr>
            <p:cNvSpPr/>
            <p:nvPr/>
          </p:nvSpPr>
          <p:spPr>
            <a:xfrm>
              <a:off x="2892300" y="2867800"/>
              <a:ext cx="66675" cy="57300"/>
            </a:xfrm>
            <a:custGeom>
              <a:avLst/>
              <a:gdLst/>
              <a:ahLst/>
              <a:cxnLst/>
              <a:rect l="l" t="t" r="r" b="b"/>
              <a:pathLst>
                <a:path w="2667" h="2292" extrusionOk="0">
                  <a:moveTo>
                    <a:pt x="443" y="1"/>
                  </a:moveTo>
                  <a:lnTo>
                    <a:pt x="443" y="1"/>
                  </a:lnTo>
                  <a:cubicBezTo>
                    <a:pt x="1" y="885"/>
                    <a:pt x="513" y="1827"/>
                    <a:pt x="1203" y="2291"/>
                  </a:cubicBezTo>
                  <a:cubicBezTo>
                    <a:pt x="805" y="1694"/>
                    <a:pt x="558" y="1137"/>
                    <a:pt x="1150" y="925"/>
                  </a:cubicBezTo>
                  <a:cubicBezTo>
                    <a:pt x="1206" y="909"/>
                    <a:pt x="1265" y="902"/>
                    <a:pt x="1329" y="902"/>
                  </a:cubicBezTo>
                  <a:cubicBezTo>
                    <a:pt x="1694" y="902"/>
                    <a:pt x="2180" y="1129"/>
                    <a:pt x="2667" y="1186"/>
                  </a:cubicBezTo>
                  <a:cubicBezTo>
                    <a:pt x="1862" y="85"/>
                    <a:pt x="443" y="1"/>
                    <a:pt x="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028;p37">
              <a:extLst>
                <a:ext uri="{FF2B5EF4-FFF2-40B4-BE49-F238E27FC236}">
                  <a16:creationId xmlns:a16="http://schemas.microsoft.com/office/drawing/2014/main" xmlns="" id="{AE534DE1-6354-4F8A-B28B-B6D1F634346A}"/>
                </a:ext>
              </a:extLst>
            </p:cNvPr>
            <p:cNvSpPr/>
            <p:nvPr/>
          </p:nvSpPr>
          <p:spPr>
            <a:xfrm>
              <a:off x="2906225" y="2890350"/>
              <a:ext cx="66675" cy="55625"/>
            </a:xfrm>
            <a:custGeom>
              <a:avLst/>
              <a:gdLst/>
              <a:ahLst/>
              <a:cxnLst/>
              <a:rect l="l" t="t" r="r" b="b"/>
              <a:pathLst>
                <a:path w="2667" h="2225" extrusionOk="0">
                  <a:moveTo>
                    <a:pt x="773" y="0"/>
                  </a:moveTo>
                  <a:cubicBezTo>
                    <a:pt x="709" y="0"/>
                    <a:pt x="649" y="7"/>
                    <a:pt x="593" y="23"/>
                  </a:cubicBezTo>
                  <a:cubicBezTo>
                    <a:pt x="1" y="235"/>
                    <a:pt x="248" y="797"/>
                    <a:pt x="646" y="1389"/>
                  </a:cubicBezTo>
                  <a:cubicBezTo>
                    <a:pt x="796" y="1491"/>
                    <a:pt x="960" y="1575"/>
                    <a:pt x="1128" y="1628"/>
                  </a:cubicBezTo>
                  <a:cubicBezTo>
                    <a:pt x="1835" y="1849"/>
                    <a:pt x="1840" y="1814"/>
                    <a:pt x="2649" y="2225"/>
                  </a:cubicBezTo>
                  <a:cubicBezTo>
                    <a:pt x="2667" y="1363"/>
                    <a:pt x="2441" y="739"/>
                    <a:pt x="2110" y="284"/>
                  </a:cubicBezTo>
                  <a:cubicBezTo>
                    <a:pt x="1623" y="227"/>
                    <a:pt x="1140" y="0"/>
                    <a:pt x="7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85AB478-1BD3-4ECA-9AF1-005D372BE4B7}"/>
              </a:ext>
            </a:extLst>
          </p:cNvPr>
          <p:cNvSpPr/>
          <p:nvPr/>
        </p:nvSpPr>
        <p:spPr>
          <a:xfrm>
            <a:off x="545191" y="2217647"/>
            <a:ext cx="10543097" cy="37450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l">
              <a:rot lat="0" lon="0" rev="14100000"/>
            </a:lightRig>
          </a:scene3d>
          <a:sp3d prstMaterial="softEdge">
            <a:bevelT w="127000" prst="artDeco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1463" dirty="0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255D43F5-1EDC-4839-A18D-AF5AAB038F2F}"/>
              </a:ext>
            </a:extLst>
          </p:cNvPr>
          <p:cNvSpPr/>
          <p:nvPr/>
        </p:nvSpPr>
        <p:spPr>
          <a:xfrm>
            <a:off x="6155270" y="3448971"/>
            <a:ext cx="2824528" cy="96854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EG" sz="2400" b="1" dirty="0" err="1">
                <a:solidFill>
                  <a:prstClr val="black"/>
                </a:solidFill>
              </a:rPr>
              <a:t>ماهو</a:t>
            </a:r>
            <a:r>
              <a:rPr lang="ar-EG" sz="2400" b="1" dirty="0">
                <a:solidFill>
                  <a:prstClr val="black"/>
                </a:solidFill>
              </a:rPr>
              <a:t> واجبنا تجاه رجال الشرطة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7222DF8-2C4F-4590-BEAC-E45734DFB39F}"/>
              </a:ext>
            </a:extLst>
          </p:cNvPr>
          <p:cNvSpPr/>
          <p:nvPr/>
        </p:nvSpPr>
        <p:spPr>
          <a:xfrm>
            <a:off x="1985227" y="3375359"/>
            <a:ext cx="2779184" cy="102618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AE" sz="2000" b="1" dirty="0">
                <a:solidFill>
                  <a:prstClr val="black"/>
                </a:solidFill>
              </a:rPr>
              <a:t>نساعد عاملة المدرسة بأن نمتنع عن رمي النفايات</a:t>
            </a:r>
          </a:p>
          <a:p>
            <a:pPr algn="ctr" defTabSz="742950"/>
            <a:r>
              <a:rPr lang="ar-AE" sz="2000" b="1" dirty="0">
                <a:solidFill>
                  <a:prstClr val="black"/>
                </a:solidFill>
              </a:rPr>
              <a:t>في ساحة المدرسة </a:t>
            </a:r>
            <a:endParaRPr lang="en-US" sz="24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3F081B4A-FA2D-4E13-B1C5-9747AD7BAB32}"/>
              </a:ext>
            </a:extLst>
          </p:cNvPr>
          <p:cNvSpPr/>
          <p:nvPr/>
        </p:nvSpPr>
        <p:spPr>
          <a:xfrm>
            <a:off x="6185098" y="3406542"/>
            <a:ext cx="2777958" cy="98128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EG" sz="4000" b="1" dirty="0">
                <a:solidFill>
                  <a:prstClr val="black"/>
                </a:solidFill>
              </a:rPr>
              <a:t>1</a:t>
            </a:r>
            <a:endParaRPr lang="en-US" sz="4000" b="1" dirty="0">
              <a:solidFill>
                <a:prstClr val="black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635AE7E-971F-4CC8-864B-6944628FC6C6}"/>
              </a:ext>
            </a:extLst>
          </p:cNvPr>
          <p:cNvSpPr/>
          <p:nvPr/>
        </p:nvSpPr>
        <p:spPr>
          <a:xfrm>
            <a:off x="2033819" y="3375359"/>
            <a:ext cx="2734361" cy="981289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EG" sz="4000" b="1" dirty="0">
                <a:solidFill>
                  <a:prstClr val="black"/>
                </a:solidFill>
              </a:rPr>
              <a:t>2</a:t>
            </a:r>
            <a:endParaRPr lang="en-US" sz="4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3BE365C8-2507-4EE7-81FB-0E9B7A67026A}"/>
              </a:ext>
            </a:extLst>
          </p:cNvPr>
          <p:cNvSpPr/>
          <p:nvPr/>
        </p:nvSpPr>
        <p:spPr>
          <a:xfrm>
            <a:off x="8271316" y="259632"/>
            <a:ext cx="3663991" cy="1991292"/>
          </a:xfrm>
          <a:prstGeom prst="cloudCallout">
            <a:avLst>
              <a:gd name="adj1" fmla="val -54236"/>
              <a:gd name="adj2" fmla="val 60906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endParaRPr lang="en-US" sz="2925" b="1" dirty="0">
              <a:solidFill>
                <a:prstClr val="black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7CF53229-550E-4E1C-AAAD-598E8428C900}"/>
              </a:ext>
            </a:extLst>
          </p:cNvPr>
          <p:cNvSpPr/>
          <p:nvPr/>
        </p:nvSpPr>
        <p:spPr>
          <a:xfrm>
            <a:off x="8411993" y="1133277"/>
            <a:ext cx="3099566" cy="675186"/>
          </a:xfrm>
          <a:prstGeom prst="rect">
            <a:avLst/>
          </a:prstGeom>
          <a:noFill/>
        </p:spPr>
        <p:txBody>
          <a:bodyPr wrap="none" lIns="74295" tIns="37148" rIns="74295" bIns="37148">
            <a:spAutoFit/>
          </a:bodyPr>
          <a:lstStyle/>
          <a:p>
            <a:pPr algn="ctr" defTabSz="742950"/>
            <a:r>
              <a:rPr lang="ar-EG" sz="39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البطــاقة التفاعلية </a:t>
            </a:r>
            <a:endParaRPr lang="en-US" sz="3900" b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1" name="Thought Bubble: Cloud 20">
            <a:extLst>
              <a:ext uri="{FF2B5EF4-FFF2-40B4-BE49-F238E27FC236}">
                <a16:creationId xmlns:a16="http://schemas.microsoft.com/office/drawing/2014/main" xmlns="" id="{1C99FA5C-54DA-41D5-8DEC-925B57F6D5BE}"/>
              </a:ext>
            </a:extLst>
          </p:cNvPr>
          <p:cNvSpPr/>
          <p:nvPr/>
        </p:nvSpPr>
        <p:spPr>
          <a:xfrm>
            <a:off x="1723038" y="4866443"/>
            <a:ext cx="8238738" cy="920512"/>
          </a:xfrm>
          <a:prstGeom prst="cloudCallout">
            <a:avLst>
              <a:gd name="adj1" fmla="val -21978"/>
              <a:gd name="adj2" fmla="val 6341"/>
            </a:avLst>
          </a:prstGeom>
          <a:solidFill>
            <a:schemeClr val="bg1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42950"/>
            <a:r>
              <a:rPr lang="ar-EG" sz="3200" dirty="0">
                <a:solidFill>
                  <a:prstClr val="black"/>
                </a:solidFill>
                <a:cs typeface="AL-Mateen" pitchFamily="2" charset="-78"/>
              </a:rPr>
              <a:t>أنقر فوق الرقم ليظهر السؤال </a:t>
            </a:r>
            <a:endParaRPr lang="en-US" sz="3200" dirty="0">
              <a:solidFill>
                <a:prstClr val="black"/>
              </a:solidFill>
              <a:cs typeface="AL-Mateen" pitchFamily="2" charset="-78"/>
            </a:endParaRPr>
          </a:p>
        </p:txBody>
      </p:sp>
      <p:sp>
        <p:nvSpPr>
          <p:cNvPr id="13" name="Action Button: Sound 12">
            <a:hlinkClick r:id="" action="ppaction://noaction" highlightClick="1">
              <a:snd r:embed="rId2" name="applause.wav"/>
            </a:hlinkClick>
            <a:extLst>
              <a:ext uri="{FF2B5EF4-FFF2-40B4-BE49-F238E27FC236}">
                <a16:creationId xmlns:a16="http://schemas.microsoft.com/office/drawing/2014/main" xmlns="" id="{3900AC2F-F505-40DF-BB34-2FA5B2AF1171}"/>
              </a:ext>
            </a:extLst>
          </p:cNvPr>
          <p:cNvSpPr/>
          <p:nvPr/>
        </p:nvSpPr>
        <p:spPr>
          <a:xfrm>
            <a:off x="314490" y="6007379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DE9A198-7265-4031-8DDB-4DA5654C1863}"/>
              </a:ext>
            </a:extLst>
          </p:cNvPr>
          <p:cNvSpPr/>
          <p:nvPr/>
        </p:nvSpPr>
        <p:spPr>
          <a:xfrm>
            <a:off x="9271192" y="683435"/>
            <a:ext cx="16642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742950"/>
            <a:r>
              <a:rPr lang="ar-EG" sz="3200" b="1" dirty="0">
                <a:solidFill>
                  <a:srgbClr val="5B9BD5"/>
                </a:solidFill>
              </a:rPr>
              <a:t>بنك الاسئلة</a:t>
            </a:r>
            <a:endParaRPr lang="en-US" sz="3200" b="1" dirty="0">
              <a:solidFill>
                <a:srgbClr val="5B9BD5"/>
              </a:solidFill>
            </a:endParaRPr>
          </a:p>
        </p:txBody>
      </p:sp>
      <p:sp>
        <p:nvSpPr>
          <p:cNvPr id="14" name="Footer Placeholder 1">
            <a:extLst>
              <a:ext uri="{FF2B5EF4-FFF2-40B4-BE49-F238E27FC236}">
                <a16:creationId xmlns:a16="http://schemas.microsoft.com/office/drawing/2014/main" xmlns="" id="{FB11460A-727B-4860-8C89-348872288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08613" y="6073093"/>
            <a:ext cx="5667588" cy="598116"/>
          </a:xfrm>
          <a:solidFill>
            <a:srgbClr val="FFFFCC"/>
          </a:solidFill>
        </p:spPr>
        <p:txBody>
          <a:bodyPr/>
          <a:lstStyle/>
          <a:p>
            <a:pPr algn="r"/>
            <a:r>
              <a:rPr lang="ar-AE" sz="2800" b="1" dirty="0">
                <a:solidFill>
                  <a:srgbClr val="002060"/>
                </a:solidFill>
              </a:rPr>
              <a:t>رؤيتنا  : تقديم التعليم الأفضل لمبتكري المستقبل</a:t>
            </a:r>
            <a:endParaRPr lang="en-US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6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-1.85185E-6 C 0.06901 -1.85185E-6 0.125 0.05602 0.125 0.125 C 0.125 0.19398 0.06901 0.25 2.70833E-6 0.25 C -0.06901 0.25 -0.125 0.19398 -0.125 0.125 C -0.125 0.05602 -0.06901 -1.85185E-6 2.70833E-6 -1.85185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5" grpId="0" animBg="1"/>
      <p:bldP spid="7" grpId="0" animBg="1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977" y="1017432"/>
            <a:ext cx="9504609" cy="5512157"/>
          </a:xfrm>
          <a:prstGeom prst="rect">
            <a:avLst/>
          </a:prstGeom>
        </p:spPr>
      </p:pic>
      <p:sp>
        <p:nvSpPr>
          <p:cNvPr id="3" name="AutoShape 2" descr="صور للكرة الارضية كرتون, HD Png Download - vhv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4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صور للكرة الارضية كرتون, HD Png Download - vhv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9" y="914400"/>
            <a:ext cx="8950818" cy="5306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4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an0009">
            <a:extLst>
              <a:ext uri="{FF2B5EF4-FFF2-40B4-BE49-F238E27FC236}">
                <a16:creationId xmlns:a16="http://schemas.microsoft.com/office/drawing/2014/main" xmlns="" id="{C36E9996-C6EF-48EA-A176-1BC45C0B2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4282" r="2730" b="4318"/>
          <a:stretch>
            <a:fillRect/>
          </a:stretch>
        </p:blipFill>
        <p:spPr bwMode="auto">
          <a:xfrm>
            <a:off x="119921" y="141245"/>
            <a:ext cx="11962151" cy="6594406"/>
          </a:xfrm>
          <a:prstGeom prst="rect">
            <a:avLst/>
          </a:prstGeom>
          <a:noFill/>
          <a:ln w="762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ircle: Hollow 2">
            <a:extLst>
              <a:ext uri="{FF2B5EF4-FFF2-40B4-BE49-F238E27FC236}">
                <a16:creationId xmlns:a16="http://schemas.microsoft.com/office/drawing/2014/main" xmlns="" id="{13FE640A-F655-4AE0-B3EC-D8157DD34C03}"/>
              </a:ext>
            </a:extLst>
          </p:cNvPr>
          <p:cNvSpPr/>
          <p:nvPr/>
        </p:nvSpPr>
        <p:spPr>
          <a:xfrm>
            <a:off x="7675808" y="2421228"/>
            <a:ext cx="605307" cy="927279"/>
          </a:xfrm>
          <a:prstGeom prst="donut">
            <a:avLst>
              <a:gd name="adj" fmla="val 4351"/>
            </a:avLst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9871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8A90EED-1EBC-4830-842D-D008F2584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186" t="12822" r="21019" b="17844"/>
          <a:stretch/>
        </p:blipFill>
        <p:spPr>
          <a:xfrm>
            <a:off x="0" y="-57531"/>
            <a:ext cx="12191999" cy="699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050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282" y="0"/>
            <a:ext cx="856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9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37" y="0"/>
            <a:ext cx="10135673" cy="676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7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9549" y="78910"/>
            <a:ext cx="10921285" cy="652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4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0578"/>
            <a:ext cx="11372045" cy="4987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19" y="4919730"/>
            <a:ext cx="7410450" cy="19382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3989" y="927279"/>
            <a:ext cx="1738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 smtClean="0">
                <a:solidFill>
                  <a:srgbClr val="FF0000"/>
                </a:solidFill>
              </a:rPr>
              <a:t>قارة آسيا 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0197" y="2163651"/>
            <a:ext cx="270457" cy="3847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4559" y="6297769"/>
            <a:ext cx="3580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400" b="1" dirty="0" smtClean="0">
                <a:solidFill>
                  <a:srgbClr val="FF0000"/>
                </a:solidFill>
              </a:rPr>
              <a:t>جنوب غرب قارة آسيا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9252" y="3232597"/>
            <a:ext cx="1433325" cy="940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60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, background pattern&#10;&#10;Description automatically generated">
            <a:extLst>
              <a:ext uri="{FF2B5EF4-FFF2-40B4-BE49-F238E27FC236}">
                <a16:creationId xmlns:a16="http://schemas.microsoft.com/office/drawing/2014/main" xmlns="" id="{0FD873D8-C23C-4350-9475-802B32F3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3014134"/>
            <a:ext cx="8044070" cy="2883746"/>
          </a:xfrm>
          <a:prstGeom prst="rect">
            <a:avLst/>
          </a:prstGeom>
        </p:spPr>
      </p:pic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2E2AFC89-2E57-4C8F-9037-EA6A2241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7CF77BC-735E-4028-9D38-1973070BEDD1}"/>
              </a:ext>
            </a:extLst>
          </p:cNvPr>
          <p:cNvSpPr/>
          <p:nvPr/>
        </p:nvSpPr>
        <p:spPr>
          <a:xfrm>
            <a:off x="1516884" y="673481"/>
            <a:ext cx="939591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7200" b="1" dirty="0">
                <a:ln/>
                <a:solidFill>
                  <a:srgbClr val="7030A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أعرف عن المكان الذي أنتمي إلية</a:t>
            </a:r>
            <a:endParaRPr lang="en-US" sz="6000" b="1" cap="none" spc="0" dirty="0">
              <a:ln/>
              <a:solidFill>
                <a:srgbClr val="7030A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63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A2509F26-B5DC-4BA7-B476-4CB044237A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B103EB1-B135-4526-B883-33228FC27F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xmlns="" id="{2F429036-0CC4-4929-8F36-540CD367F3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" r="-1" b="-1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9963F952-5616-4135-902E-770BD9924976}"/>
              </a:ext>
            </a:extLst>
          </p:cNvPr>
          <p:cNvSpPr/>
          <p:nvPr/>
        </p:nvSpPr>
        <p:spPr>
          <a:xfrm>
            <a:off x="1176988" y="1473445"/>
            <a:ext cx="662730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صباح الخير ياوطني 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ومرحبا بكم يا </a:t>
            </a:r>
            <a:r>
              <a:rPr lang="ar-AE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مستقبل</a:t>
            </a:r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الوطن وفخره </a:t>
            </a:r>
          </a:p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هيا لنقف الآن جميعا يا أحبابي </a:t>
            </a:r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لتحية علم بلادي الغالية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779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, background pattern&#10;&#10;Description automatically generated">
            <a:extLst>
              <a:ext uri="{FF2B5EF4-FFF2-40B4-BE49-F238E27FC236}">
                <a16:creationId xmlns:a16="http://schemas.microsoft.com/office/drawing/2014/main" xmlns="" id="{0FD873D8-C23C-4350-9475-802B32F3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3014134"/>
            <a:ext cx="8044070" cy="2883746"/>
          </a:xfrm>
          <a:prstGeom prst="rect">
            <a:avLst/>
          </a:prstGeom>
        </p:spPr>
      </p:pic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2E2AFC89-2E57-4C8F-9037-EA6A2241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6A7EC02-4AB5-4613-BF02-724FD16D7C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61" t="46357" r="23615" b="28014"/>
          <a:stretch/>
        </p:blipFill>
        <p:spPr>
          <a:xfrm>
            <a:off x="768626" y="960120"/>
            <a:ext cx="7427741" cy="1756769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AD565220-EF99-4356-AFE5-DC43BF9ABD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9548">
            <a:off x="7928703" y="2029040"/>
            <a:ext cx="2934656" cy="132672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BDF624EC-45E8-4545-A88C-A58BCAB03365}"/>
              </a:ext>
            </a:extLst>
          </p:cNvPr>
          <p:cNvSpPr/>
          <p:nvPr/>
        </p:nvSpPr>
        <p:spPr>
          <a:xfrm>
            <a:off x="8429733" y="870006"/>
            <a:ext cx="3221502" cy="7822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BH" sz="5400" b="1" dirty="0">
                <a:solidFill>
                  <a:schemeClr val="tx2">
                    <a:lumMod val="50000"/>
                  </a:schemeClr>
                </a:solidFill>
                <a:cs typeface="(AH) Manal Black" pitchFamily="2" charset="-78"/>
              </a:rPr>
              <a:t>*نواتج التعلّم</a:t>
            </a:r>
            <a:r>
              <a:rPr lang="ar-AE" sz="5400" b="1" dirty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203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2E2AFC89-2E57-4C8F-9037-EA6A224100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F662706-6C9F-403A-8907-6C884BD5F108}"/>
              </a:ext>
            </a:extLst>
          </p:cNvPr>
          <p:cNvSpPr/>
          <p:nvPr/>
        </p:nvSpPr>
        <p:spPr>
          <a:xfrm>
            <a:off x="964730" y="534624"/>
            <a:ext cx="1060441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التقويم القبلي</a:t>
            </a:r>
          </a:p>
          <a:p>
            <a:pPr algn="ctr"/>
            <a:r>
              <a:rPr lang="ar-AE" sz="4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استراتيجية الدقيقة الوحدة</a:t>
            </a:r>
          </a:p>
          <a:p>
            <a:pPr algn="r"/>
            <a:r>
              <a:rPr lang="ar-AE" sz="4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أكتب في الدردشة:-</a:t>
            </a:r>
          </a:p>
          <a:p>
            <a:pPr marL="857250" indent="-857250" algn="ctr" rtl="1">
              <a:buFontTx/>
              <a:buChar char="-"/>
            </a:pPr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شخص مهم لك.</a:t>
            </a:r>
          </a:p>
          <a:p>
            <a:pPr marL="857250" indent="-857250" algn="ctr" rtl="1">
              <a:buFontTx/>
              <a:buChar char="-"/>
            </a:pPr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أشياء </a:t>
            </a:r>
            <a:r>
              <a:rPr lang="ar-AE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مهمة لك.</a:t>
            </a:r>
          </a:p>
          <a:p>
            <a:pPr marL="857250" indent="-857250" algn="ctr" rtl="1">
              <a:buFontTx/>
              <a:buChar char="-"/>
            </a:pPr>
            <a:r>
              <a:rPr lang="ar-AE" sz="4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مكان </a:t>
            </a:r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يهمك.</a:t>
            </a:r>
          </a:p>
          <a:p>
            <a:pPr algn="ctr"/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ECFEF61-55D0-4631-A6F4-622C6167C4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477" t="66068" r="44432" b="24230"/>
          <a:stretch/>
        </p:blipFill>
        <p:spPr>
          <a:xfrm>
            <a:off x="487184" y="5574669"/>
            <a:ext cx="4679406" cy="748707"/>
          </a:xfrm>
          <a:prstGeom prst="rect">
            <a:avLst/>
          </a:prstGeom>
        </p:spPr>
      </p:pic>
      <p:pic>
        <p:nvPicPr>
          <p:cNvPr id="6" name="Picture 4" descr="نتيجة بحث الصور عن down clipart gif">
            <a:extLst>
              <a:ext uri="{FF2B5EF4-FFF2-40B4-BE49-F238E27FC236}">
                <a16:creationId xmlns:a16="http://schemas.microsoft.com/office/drawing/2014/main" xmlns="" id="{0DD22BFF-FB4B-49F0-AF11-19044983EF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525" y="4405450"/>
            <a:ext cx="672952" cy="109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Diagram, background pattern&#10;&#10;Description automatically generated">
            <a:extLst>
              <a:ext uri="{FF2B5EF4-FFF2-40B4-BE49-F238E27FC236}">
                <a16:creationId xmlns:a16="http://schemas.microsoft.com/office/drawing/2014/main" xmlns="" id="{0FD873D8-C23C-4350-9475-802B32F31B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26" y="3014134"/>
            <a:ext cx="6202017" cy="2883746"/>
          </a:xfrm>
          <a:prstGeom prst="rect">
            <a:avLst/>
          </a:prstGeom>
        </p:spPr>
      </p:pic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2E2AFC89-2E57-4C8F-9037-EA6A22410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10338136" y="5473148"/>
            <a:ext cx="1530423" cy="10631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6C06E70C-9D22-4163-8975-2544CD00663F}"/>
              </a:ext>
            </a:extLst>
          </p:cNvPr>
          <p:cNvSpPr/>
          <p:nvPr/>
        </p:nvSpPr>
        <p:spPr>
          <a:xfrm>
            <a:off x="286004" y="1222052"/>
            <a:ext cx="6714824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AE" sz="10000" b="1" cap="none" spc="0" dirty="0">
                <a:ln/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مفردات الدرس </a:t>
            </a:r>
            <a:endParaRPr lang="en-US" sz="10000" b="1" cap="none" spc="0" dirty="0">
              <a:ln/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7B56B9F-50E2-450A-950B-51E0AF8DC4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956" t="21049" r="41044" b="9338"/>
          <a:stretch/>
        </p:blipFill>
        <p:spPr>
          <a:xfrm>
            <a:off x="7286832" y="828276"/>
            <a:ext cx="3394419" cy="4920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0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462BD12-0806-4583-9157-BBD2FB49A6A1}"/>
              </a:ext>
            </a:extLst>
          </p:cNvPr>
          <p:cNvSpPr/>
          <p:nvPr/>
        </p:nvSpPr>
        <p:spPr>
          <a:xfrm>
            <a:off x="3465450" y="222529"/>
            <a:ext cx="5696766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ar-EG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مفردات</a:t>
            </a:r>
            <a:r>
              <a:rPr lang="ar-AE" sz="48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الدرس الجديدة</a:t>
            </a:r>
            <a:endParaRPr lang="en-US" sz="48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2" descr="Three Students Reading A Book, Reading Clipart, Cartoon Hand ...">
            <a:extLst>
              <a:ext uri="{FF2B5EF4-FFF2-40B4-BE49-F238E27FC236}">
                <a16:creationId xmlns:a16="http://schemas.microsoft.com/office/drawing/2014/main" xmlns="" id="{783573FA-D546-472A-B951-C092C74A70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3" b="8944"/>
          <a:stretch/>
        </p:blipFill>
        <p:spPr bwMode="auto">
          <a:xfrm>
            <a:off x="403550" y="586962"/>
            <a:ext cx="2245606" cy="194003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71CE4BD9-8D6D-4D76-B636-4830B6AC8A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891" y="51874"/>
            <a:ext cx="1606731" cy="1272814"/>
          </a:xfrm>
          <a:prstGeom prst="rect">
            <a:avLst/>
          </a:prstGeom>
        </p:spPr>
      </p:pic>
      <p:pic>
        <p:nvPicPr>
          <p:cNvPr id="14" name="Picture 13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48C23297-2FA7-4F8A-961D-C3C40F83F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30" y="4329366"/>
            <a:ext cx="1848058" cy="1682367"/>
          </a:xfrm>
          <a:prstGeom prst="rect">
            <a:avLst/>
          </a:prstGeom>
        </p:spPr>
      </p:pic>
      <p:pic>
        <p:nvPicPr>
          <p:cNvPr id="15" name="Picture 14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616BE655-BE17-4246-AFBA-16A6CA537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668" y="4712228"/>
            <a:ext cx="1935936" cy="1568405"/>
          </a:xfrm>
          <a:prstGeom prst="rect">
            <a:avLst/>
          </a:prstGeom>
        </p:spPr>
      </p:pic>
      <p:pic>
        <p:nvPicPr>
          <p:cNvPr id="16" name="Picture 15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66936C40-AFE7-4DF6-AB11-55C040FFA6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35" y="5010310"/>
            <a:ext cx="1592680" cy="1307500"/>
          </a:xfrm>
          <a:prstGeom prst="rect">
            <a:avLst/>
          </a:prstGeom>
        </p:spPr>
      </p:pic>
      <p:pic>
        <p:nvPicPr>
          <p:cNvPr id="18" name="Picture 17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28FD591A-746A-4382-8BCA-071B99E32B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4932" y="780901"/>
            <a:ext cx="1979142" cy="1787349"/>
          </a:xfrm>
          <a:prstGeom prst="rect">
            <a:avLst/>
          </a:prstGeom>
        </p:spPr>
      </p:pic>
      <p:pic>
        <p:nvPicPr>
          <p:cNvPr id="24" name="Picture 23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2CD93DF0-E8B0-4F4A-BED7-CA50D3DA27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3256" y="669713"/>
            <a:ext cx="1606731" cy="1272814"/>
          </a:xfrm>
          <a:prstGeom prst="rect">
            <a:avLst/>
          </a:prstGeom>
        </p:spPr>
      </p:pic>
      <p:pic>
        <p:nvPicPr>
          <p:cNvPr id="31" name="Picture 30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B5FCFE38-23A3-4F38-9078-B941B305E5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032" y="1027160"/>
            <a:ext cx="1606731" cy="1272814"/>
          </a:xfrm>
          <a:prstGeom prst="rect">
            <a:avLst/>
          </a:prstGeom>
        </p:spPr>
      </p:pic>
      <p:pic>
        <p:nvPicPr>
          <p:cNvPr id="23" name="Picture 22" descr="A picture containing game&#10;&#10;Description automatically generated">
            <a:extLst>
              <a:ext uri="{FF2B5EF4-FFF2-40B4-BE49-F238E27FC236}">
                <a16:creationId xmlns:a16="http://schemas.microsoft.com/office/drawing/2014/main" xmlns="" id="{3BCDD0F2-1A9C-4AB2-906F-134976D6FD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983" y="5622452"/>
            <a:ext cx="1313233" cy="12728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D1B9E38-E3A0-49BE-AB37-35A8D10FEA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5" t="35686" r="56384" b="52821"/>
          <a:stretch/>
        </p:blipFill>
        <p:spPr>
          <a:xfrm>
            <a:off x="7581974" y="1818023"/>
            <a:ext cx="4431833" cy="9540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F5A6051-65FA-4503-909D-780122946F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5" t="47179" r="56384" b="34967"/>
          <a:stretch/>
        </p:blipFill>
        <p:spPr>
          <a:xfrm>
            <a:off x="5707619" y="3291145"/>
            <a:ext cx="5251113" cy="1307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17EA5DC-8E40-47EE-B41E-FF437A0940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5" t="65854" r="56384" b="22653"/>
          <a:stretch/>
        </p:blipFill>
        <p:spPr>
          <a:xfrm>
            <a:off x="954694" y="2487416"/>
            <a:ext cx="4431833" cy="787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CF82971-1107-4F20-983A-3C86C87923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65" t="77347" r="56384" b="8668"/>
          <a:stretch/>
        </p:blipFill>
        <p:spPr>
          <a:xfrm>
            <a:off x="600835" y="4044443"/>
            <a:ext cx="4431833" cy="95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6" descr="A picture containing blue, child, beach, young&#10;&#10;Description automatically generated">
            <a:extLst>
              <a:ext uri="{FF2B5EF4-FFF2-40B4-BE49-F238E27FC236}">
                <a16:creationId xmlns:a16="http://schemas.microsoft.com/office/drawing/2014/main" xmlns="" id="{76F3BEC5-29AD-487E-894D-7C36548B36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163" y="1068976"/>
            <a:ext cx="6300027" cy="4678473"/>
          </a:xfrm>
          <a:prstGeom prst="rect">
            <a:avLst/>
          </a:prstGeom>
        </p:spPr>
      </p:pic>
      <p:sp>
        <p:nvSpPr>
          <p:cNvPr id="20" name="Right Triangle 19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52E82E7-9F2D-4F55-9703-091AF46B91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E7A4DD-9C72-4802-86EC-ECF2EFF6E1D3}"/>
              </a:ext>
            </a:extLst>
          </p:cNvPr>
          <p:cNvSpPr/>
          <p:nvPr/>
        </p:nvSpPr>
        <p:spPr>
          <a:xfrm>
            <a:off x="3580066" y="2551037"/>
            <a:ext cx="74511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9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مناقشة</a:t>
            </a:r>
            <a:r>
              <a:rPr lang="ar-AE" sz="9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AE" sz="9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الفيديو</a:t>
            </a:r>
          </a:p>
        </p:txBody>
      </p:sp>
    </p:spTree>
    <p:extLst>
      <p:ext uri="{BB962C8B-B14F-4D97-AF65-F5344CB8AC3E}">
        <p14:creationId xmlns:p14="http://schemas.microsoft.com/office/powerpoint/2010/main" val="18059494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2E2AFC89-2E57-4C8F-9037-EA6A22410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10003065" y="5208408"/>
            <a:ext cx="1911532" cy="1327859"/>
          </a:xfrm>
          <a:prstGeom prst="rect">
            <a:avLst/>
          </a:prstGeom>
        </p:spPr>
      </p:pic>
      <p:pic>
        <p:nvPicPr>
          <p:cNvPr id="5" name="Picture 4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xmlns="" id="{D73AC06F-9EA7-43CD-8473-CBC433A2AF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44" y="568012"/>
            <a:ext cx="10139890" cy="6436186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xmlns="" id="{16983155-DBEA-4519-9FC3-1AA9538FD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03861">
            <a:off x="917347" y="5329575"/>
            <a:ext cx="1525639" cy="13451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219940-5512-45E3-AC03-14BFD78F5D6D}"/>
              </a:ext>
            </a:extLst>
          </p:cNvPr>
          <p:cNvSpPr/>
          <p:nvPr/>
        </p:nvSpPr>
        <p:spPr>
          <a:xfrm>
            <a:off x="3903356" y="5281754"/>
            <a:ext cx="2891536" cy="720403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b">
            <a:noAutofit/>
          </a:bodyPr>
          <a:lstStyle/>
          <a:p>
            <a:pPr algn="ctr" rtl="1">
              <a:spcBef>
                <a:spcPct val="0"/>
              </a:spcBef>
              <a:spcAft>
                <a:spcPts val="600"/>
              </a:spcAft>
              <a:defRPr/>
            </a:pPr>
            <a:r>
              <a:rPr lang="ar-AE" sz="4800" b="1" dirty="0">
                <a:solidFill>
                  <a:srgbClr val="FF0000"/>
                </a:solidFill>
                <a:cs typeface="(AH) Manal Black" pitchFamily="2" charset="-78"/>
              </a:rPr>
              <a:t>نسمع ونشاهد</a:t>
            </a:r>
            <a:endParaRPr lang="ar-AE" sz="4800" b="1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videoplayback">
            <a:hlinkClick r:id="" action="ppaction://media"/>
            <a:extLst>
              <a:ext uri="{FF2B5EF4-FFF2-40B4-BE49-F238E27FC236}">
                <a16:creationId xmlns:a16="http://schemas.microsoft.com/office/drawing/2014/main" xmlns="" id="{BA64EDF6-C3D5-46B8-A6D9-E56273908D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9843" y="707334"/>
            <a:ext cx="9652797" cy="45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49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D44C0AD-A485-4118-8E53-D1A9FB136C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65" t="16602" r="48696" b="21339"/>
          <a:stretch/>
        </p:blipFill>
        <p:spPr>
          <a:xfrm>
            <a:off x="0" y="0"/>
            <a:ext cx="12192000" cy="687038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E650E640-8319-4FD3-80F0-AAB62EDBA206}"/>
              </a:ext>
            </a:extLst>
          </p:cNvPr>
          <p:cNvSpPr/>
          <p:nvPr/>
        </p:nvSpPr>
        <p:spPr>
          <a:xfrm>
            <a:off x="1298714" y="923363"/>
            <a:ext cx="9965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4800" b="1" dirty="0">
                <a:solidFill>
                  <a:srgbClr val="92D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عرض قصة الدرس</a:t>
            </a:r>
          </a:p>
          <a:p>
            <a:pPr algn="ctr"/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أنا وعالمي – ملتقى الحضارات </a:t>
            </a:r>
          </a:p>
          <a:p>
            <a:pPr algn="ctr"/>
            <a:r>
              <a:rPr lang="ar-AE" sz="4800" b="1" dirty="0">
                <a:latin typeface="Calibri" panose="020F0502020204030204" pitchFamily="34" charset="0"/>
                <a:cs typeface="Calibri" panose="020F0502020204030204" pitchFamily="34" charset="0"/>
              </a:rPr>
              <a:t>( المشهد الثاني 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E2ADD00C-FDF6-4035-BE82-FB54C2354205}"/>
              </a:ext>
            </a:extLst>
          </p:cNvPr>
          <p:cNvSpPr txBox="1">
            <a:spLocks/>
          </p:cNvSpPr>
          <p:nvPr/>
        </p:nvSpPr>
        <p:spPr>
          <a:xfrm>
            <a:off x="2227062" y="0"/>
            <a:ext cx="7737876" cy="923363"/>
          </a:xfrm>
          <a:prstGeom prst="rect">
            <a:avLst/>
          </a:prstGeom>
          <a:solidFill>
            <a:srgbClr val="FFC000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5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حان الآن وقت الاستماع للقصة يا أبطال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489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5EEDC3C-278D-4FEC-95FA-9D9ACB02B8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630" t="23175" r="39131" b="8642"/>
          <a:stretch/>
        </p:blipFill>
        <p:spPr>
          <a:xfrm>
            <a:off x="710514" y="926331"/>
            <a:ext cx="7187782" cy="5261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8417143-6AC7-4898-88B4-646DDE02F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65" t="16602" r="48696" b="21339"/>
          <a:stretch/>
        </p:blipFill>
        <p:spPr>
          <a:xfrm>
            <a:off x="710514" y="4028683"/>
            <a:ext cx="1679081" cy="1208136"/>
          </a:xfrm>
          <a:prstGeom prst="rect">
            <a:avLst/>
          </a:prstGeom>
        </p:spPr>
      </p:pic>
      <p:pic>
        <p:nvPicPr>
          <p:cNvPr id="22" name="Picture 21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4F175F2D-CEF7-4102-B43B-26F99AFA5F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967" y="926331"/>
            <a:ext cx="2933700" cy="299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9118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E0C3337-7D0B-49BA-A3DE-2CD93C280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696" t="9338" r="24891" b="6839"/>
          <a:stretch/>
        </p:blipFill>
        <p:spPr>
          <a:xfrm>
            <a:off x="755373" y="694800"/>
            <a:ext cx="7023653" cy="5387948"/>
          </a:xfrm>
          <a:prstGeom prst="rect">
            <a:avLst/>
          </a:prstGeom>
        </p:spPr>
      </p:pic>
      <p:pic>
        <p:nvPicPr>
          <p:cNvPr id="8" name="Picture 7" descr="A building next to a body of water&#10;&#10;Description automatically generated">
            <a:extLst>
              <a:ext uri="{FF2B5EF4-FFF2-40B4-BE49-F238E27FC236}">
                <a16:creationId xmlns:a16="http://schemas.microsoft.com/office/drawing/2014/main" xmlns="" id="{14223DC2-18BA-4BE1-86D1-22F437BB74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75" y="945091"/>
            <a:ext cx="3184203" cy="3190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2214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42615CE-0F8A-4A4A-BC78-364CB78D6C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35" t="32842" r="12065" b="30618"/>
          <a:stretch/>
        </p:blipFill>
        <p:spPr>
          <a:xfrm>
            <a:off x="2268020" y="880902"/>
            <a:ext cx="7954620" cy="4055165"/>
          </a:xfrm>
          <a:prstGeom prst="rect">
            <a:avLst/>
          </a:prstGeom>
        </p:spPr>
      </p:pic>
      <p:pic>
        <p:nvPicPr>
          <p:cNvPr id="5" name="Picture 4" descr="A picture containing card, text, drawing&#10;&#10;Description automatically generated">
            <a:extLst>
              <a:ext uri="{FF2B5EF4-FFF2-40B4-BE49-F238E27FC236}">
                <a16:creationId xmlns:a16="http://schemas.microsoft.com/office/drawing/2014/main" xmlns="" id="{CB7813F9-F739-45BE-B68D-050B8026EF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100" y="3335867"/>
            <a:ext cx="2926196" cy="25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9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7845966-6EFC-468A-9CC7-BAB4B95854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solidFill>
            <a:srgbClr val="6A93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5554383-98AF-4A47-BB65-705FAAA4BE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xmlns="" id="{ADAD1991-FFD1-4E94-ABAB-7560D33008E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3" name="Picture 2" descr="A picture containing food&#10;&#10;Description automatically generated">
            <a:extLst>
              <a:ext uri="{FF2B5EF4-FFF2-40B4-BE49-F238E27FC236}">
                <a16:creationId xmlns:a16="http://schemas.microsoft.com/office/drawing/2014/main" xmlns="" id="{43740912-4242-43AD-B21B-9085EBCD4B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49"/>
          <a:stretch/>
        </p:blipFill>
        <p:spPr>
          <a:xfrm>
            <a:off x="3525002" y="-960885"/>
            <a:ext cx="5141996" cy="45481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D0EEC80-35FB-41D9-B6D6-97FBC3DA1A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24" b="98855" l="0" r="99866">
                        <a14:foregroundMark x1="7392" y1="25763" x2="4973" y2="35878"/>
                        <a14:foregroundMark x1="4973" y1="35878" x2="7930" y2="25954"/>
                        <a14:foregroundMark x1="7930" y1="25954" x2="6989" y2="37214"/>
                        <a14:foregroundMark x1="6989" y1="37214" x2="8737" y2="26336"/>
                        <a14:foregroundMark x1="8737" y1="26336" x2="12097" y2="36260"/>
                        <a14:foregroundMark x1="12097" y1="36260" x2="9543" y2="47519"/>
                        <a14:foregroundMark x1="9543" y1="47519" x2="11156" y2="68893"/>
                        <a14:foregroundMark x1="11156" y1="68893" x2="4032" y2="72328"/>
                        <a14:foregroundMark x1="4032" y1="72328" x2="2016" y2="36832"/>
                        <a14:foregroundMark x1="2016" y1="36832" x2="3226" y2="24809"/>
                        <a14:foregroundMark x1="3226" y1="24809" x2="8737" y2="18702"/>
                        <a14:foregroundMark x1="8737" y1="18702" x2="10753" y2="27863"/>
                        <a14:foregroundMark x1="9005" y1="18321" x2="2285" y2="17939"/>
                        <a14:foregroundMark x1="2285" y1="17939" x2="0" y2="44084"/>
                        <a14:foregroundMark x1="16129" y1="32061" x2="18683" y2="21374"/>
                        <a14:foregroundMark x1="18683" y1="21374" x2="24866" y2="26336"/>
                        <a14:foregroundMark x1="24866" y1="26336" x2="27285" y2="36450"/>
                        <a14:foregroundMark x1="27285" y1="36450" x2="24059" y2="46565"/>
                        <a14:foregroundMark x1="24059" y1="46565" x2="24194" y2="58015"/>
                        <a14:foregroundMark x1="24194" y1="58015" x2="24328" y2="58206"/>
                        <a14:foregroundMark x1="29435" y1="31107" x2="31586" y2="20611"/>
                        <a14:foregroundMark x1="31586" y1="20611" x2="38575" y2="19847"/>
                        <a14:foregroundMark x1="38575" y1="19847" x2="40323" y2="42557"/>
                        <a14:foregroundMark x1="40323" y1="42557" x2="36962" y2="53435"/>
                        <a14:foregroundMark x1="36962" y1="53435" x2="38441" y2="59733"/>
                        <a14:foregroundMark x1="68414" y1="28244" x2="80108" y2="16031"/>
                        <a14:foregroundMark x1="80108" y1="16031" x2="83871" y2="25191"/>
                        <a14:foregroundMark x1="83871" y1="25191" x2="89651" y2="19275"/>
                        <a14:foregroundMark x1="89651" y1="19275" x2="95161" y2="26145"/>
                        <a14:foregroundMark x1="95161" y1="26145" x2="98118" y2="36069"/>
                        <a14:foregroundMark x1="98118" y1="36069" x2="99462" y2="47328"/>
                        <a14:foregroundMark x1="99462" y1="47328" x2="97581" y2="58588"/>
                        <a14:foregroundMark x1="97581" y1="58588" x2="97984" y2="70420"/>
                        <a14:foregroundMark x1="97984" y1="70420" x2="90995" y2="71374"/>
                        <a14:foregroundMark x1="90995" y1="71374" x2="90860" y2="60305"/>
                        <a14:foregroundMark x1="90860" y1="60305" x2="87903" y2="50191"/>
                        <a14:foregroundMark x1="87903" y1="50191" x2="87366" y2="39122"/>
                        <a14:foregroundMark x1="87366" y1="39122" x2="83737" y2="59924"/>
                        <a14:foregroundMark x1="83737" y1="59924" x2="85349" y2="70611"/>
                        <a14:foregroundMark x1="85349" y1="70611" x2="78629" y2="71374"/>
                        <a14:foregroundMark x1="78629" y1="71374" x2="76344" y2="55916"/>
                        <a14:foregroundMark x1="94220" y1="27672" x2="99866" y2="33969"/>
                        <a14:foregroundMark x1="99866" y1="33969" x2="99866" y2="33969"/>
                        <a14:foregroundMark x1="68683" y1="89122" x2="63441" y2="96374"/>
                        <a14:foregroundMark x1="63441" y1="96374" x2="55914" y2="98855"/>
                        <a14:foregroundMark x1="55914" y1="98855" x2="30645" y2="91794"/>
                        <a14:foregroundMark x1="26882" y1="90458" x2="26882" y2="904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66571" y="1471272"/>
            <a:ext cx="7393542" cy="4410101"/>
          </a:xfrm>
          <a:prstGeom prst="rect">
            <a:avLst/>
          </a:prstGeom>
        </p:spPr>
      </p:pic>
      <p:grpSp>
        <p:nvGrpSpPr>
          <p:cNvPr id="9" name="مجموعة 3">
            <a:extLst>
              <a:ext uri="{FF2B5EF4-FFF2-40B4-BE49-F238E27FC236}">
                <a16:creationId xmlns:a16="http://schemas.microsoft.com/office/drawing/2014/main" xmlns="" id="{FB179AB6-AA59-4C67-B7E7-BF4D52CA0B05}"/>
              </a:ext>
            </a:extLst>
          </p:cNvPr>
          <p:cNvGrpSpPr/>
          <p:nvPr/>
        </p:nvGrpSpPr>
        <p:grpSpPr>
          <a:xfrm>
            <a:off x="4989404" y="837745"/>
            <a:ext cx="3438952" cy="4667927"/>
            <a:chOff x="2286000" y="0"/>
            <a:chExt cx="3096527" cy="6858000"/>
          </a:xfrm>
        </p:grpSpPr>
        <p:sp>
          <p:nvSpPr>
            <p:cNvPr id="11" name="مستطيل 2">
              <a:extLst>
                <a:ext uri="{FF2B5EF4-FFF2-40B4-BE49-F238E27FC236}">
                  <a16:creationId xmlns:a16="http://schemas.microsoft.com/office/drawing/2014/main" xmlns="" id="{0729BE06-22CF-4E66-B1C7-2CF161F81999}"/>
                </a:ext>
              </a:extLst>
            </p:cNvPr>
            <p:cNvSpPr/>
            <p:nvPr/>
          </p:nvSpPr>
          <p:spPr>
            <a:xfrm>
              <a:off x="2819400" y="381000"/>
              <a:ext cx="76200" cy="6477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13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xmlns="" id="{0A914CFB-3FFC-4E14-9D19-946635710BB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0" y="0"/>
              <a:ext cx="3096527" cy="2370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ectangle 7">
            <a:extLst>
              <a:ext uri="{FF2B5EF4-FFF2-40B4-BE49-F238E27FC236}">
                <a16:creationId xmlns:a16="http://schemas.microsoft.com/office/drawing/2014/main" xmlns="" id="{FBC1A926-E2E0-4725-A671-B1941F80818E}"/>
              </a:ext>
            </a:extLst>
          </p:cNvPr>
          <p:cNvSpPr/>
          <p:nvPr/>
        </p:nvSpPr>
        <p:spPr>
          <a:xfrm>
            <a:off x="8953860" y="187250"/>
            <a:ext cx="2969083" cy="769441"/>
          </a:xfrm>
          <a:custGeom>
            <a:avLst/>
            <a:gdLst>
              <a:gd name="connsiteX0" fmla="*/ 0 w 2969083"/>
              <a:gd name="connsiteY0" fmla="*/ 0 h 769441"/>
              <a:gd name="connsiteX1" fmla="*/ 653198 w 2969083"/>
              <a:gd name="connsiteY1" fmla="*/ 0 h 769441"/>
              <a:gd name="connsiteX2" fmla="*/ 1306397 w 2969083"/>
              <a:gd name="connsiteY2" fmla="*/ 0 h 769441"/>
              <a:gd name="connsiteX3" fmla="*/ 1811141 w 2969083"/>
              <a:gd name="connsiteY3" fmla="*/ 0 h 769441"/>
              <a:gd name="connsiteX4" fmla="*/ 2464339 w 2969083"/>
              <a:gd name="connsiteY4" fmla="*/ 0 h 769441"/>
              <a:gd name="connsiteX5" fmla="*/ 2969083 w 2969083"/>
              <a:gd name="connsiteY5" fmla="*/ 0 h 769441"/>
              <a:gd name="connsiteX6" fmla="*/ 2969083 w 2969083"/>
              <a:gd name="connsiteY6" fmla="*/ 369332 h 769441"/>
              <a:gd name="connsiteX7" fmla="*/ 2969083 w 2969083"/>
              <a:gd name="connsiteY7" fmla="*/ 769441 h 769441"/>
              <a:gd name="connsiteX8" fmla="*/ 2345576 w 2969083"/>
              <a:gd name="connsiteY8" fmla="*/ 769441 h 769441"/>
              <a:gd name="connsiteX9" fmla="*/ 1751759 w 2969083"/>
              <a:gd name="connsiteY9" fmla="*/ 769441 h 769441"/>
              <a:gd name="connsiteX10" fmla="*/ 1157942 w 2969083"/>
              <a:gd name="connsiteY10" fmla="*/ 769441 h 769441"/>
              <a:gd name="connsiteX11" fmla="*/ 653198 w 2969083"/>
              <a:gd name="connsiteY11" fmla="*/ 769441 h 769441"/>
              <a:gd name="connsiteX12" fmla="*/ 0 w 2969083"/>
              <a:gd name="connsiteY12" fmla="*/ 769441 h 769441"/>
              <a:gd name="connsiteX13" fmla="*/ 0 w 2969083"/>
              <a:gd name="connsiteY13" fmla="*/ 377026 h 769441"/>
              <a:gd name="connsiteX14" fmla="*/ 0 w 2969083"/>
              <a:gd name="connsiteY14" fmla="*/ 0 h 769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69083" h="769441" extrusionOk="0">
                <a:moveTo>
                  <a:pt x="0" y="0"/>
                </a:moveTo>
                <a:cubicBezTo>
                  <a:pt x="140402" y="-31098"/>
                  <a:pt x="437650" y="7829"/>
                  <a:pt x="653198" y="0"/>
                </a:cubicBezTo>
                <a:cubicBezTo>
                  <a:pt x="868746" y="-7829"/>
                  <a:pt x="1076997" y="54170"/>
                  <a:pt x="1306397" y="0"/>
                </a:cubicBezTo>
                <a:cubicBezTo>
                  <a:pt x="1535797" y="-54170"/>
                  <a:pt x="1619146" y="5942"/>
                  <a:pt x="1811141" y="0"/>
                </a:cubicBezTo>
                <a:cubicBezTo>
                  <a:pt x="2003136" y="-5942"/>
                  <a:pt x="2257960" y="28472"/>
                  <a:pt x="2464339" y="0"/>
                </a:cubicBezTo>
                <a:cubicBezTo>
                  <a:pt x="2670718" y="-28472"/>
                  <a:pt x="2770178" y="7432"/>
                  <a:pt x="2969083" y="0"/>
                </a:cubicBezTo>
                <a:cubicBezTo>
                  <a:pt x="2970247" y="151207"/>
                  <a:pt x="2966925" y="279260"/>
                  <a:pt x="2969083" y="369332"/>
                </a:cubicBezTo>
                <a:cubicBezTo>
                  <a:pt x="2971241" y="459404"/>
                  <a:pt x="2942185" y="686165"/>
                  <a:pt x="2969083" y="769441"/>
                </a:cubicBezTo>
                <a:cubicBezTo>
                  <a:pt x="2715526" y="774485"/>
                  <a:pt x="2643162" y="712611"/>
                  <a:pt x="2345576" y="769441"/>
                </a:cubicBezTo>
                <a:cubicBezTo>
                  <a:pt x="2047990" y="826271"/>
                  <a:pt x="1875367" y="745310"/>
                  <a:pt x="1751759" y="769441"/>
                </a:cubicBezTo>
                <a:cubicBezTo>
                  <a:pt x="1628151" y="793572"/>
                  <a:pt x="1373586" y="758753"/>
                  <a:pt x="1157942" y="769441"/>
                </a:cubicBezTo>
                <a:cubicBezTo>
                  <a:pt x="942298" y="780129"/>
                  <a:pt x="873261" y="723805"/>
                  <a:pt x="653198" y="769441"/>
                </a:cubicBezTo>
                <a:cubicBezTo>
                  <a:pt x="433135" y="815077"/>
                  <a:pt x="319175" y="707440"/>
                  <a:pt x="0" y="769441"/>
                </a:cubicBezTo>
                <a:cubicBezTo>
                  <a:pt x="-40513" y="686416"/>
                  <a:pt x="36121" y="503399"/>
                  <a:pt x="0" y="377026"/>
                </a:cubicBezTo>
                <a:cubicBezTo>
                  <a:pt x="-36121" y="250654"/>
                  <a:pt x="22847" y="168182"/>
                  <a:pt x="0" y="0"/>
                </a:cubicBezTo>
                <a:close/>
              </a:path>
            </a:pathLst>
          </a:custGeom>
          <a:noFill/>
          <a:ln w="57150" cap="flat">
            <a:solidFill>
              <a:srgbClr val="FF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xmlns="" sd="172544644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algn="ctr" rtl="1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ar-AE" sz="4400" b="1" dirty="0">
                <a:solidFill>
                  <a:srgbClr val="000000"/>
                </a:solidFill>
                <a:latin typeface="Calibri" panose="020F0502020204030204" pitchFamily="34" charset="0"/>
                <a:ea typeface="Arial Unicode MS" pitchFamily="34"/>
                <a:cs typeface="Calibri" panose="020F0502020204030204" pitchFamily="34" charset="0"/>
              </a:rPr>
              <a:t>السلام</a:t>
            </a:r>
            <a:r>
              <a:rPr lang="ar-AE" sz="4400" b="1" dirty="0">
                <a:solidFill>
                  <a:srgbClr val="00B050"/>
                </a:solidFill>
                <a:latin typeface="Calibri" panose="020F0502020204030204" pitchFamily="34" charset="0"/>
                <a:ea typeface="Arial Unicode MS" pitchFamily="34"/>
                <a:cs typeface="Calibri" panose="020F0502020204030204" pitchFamily="34" charset="0"/>
              </a:rPr>
              <a:t> الوطني </a:t>
            </a:r>
            <a:endParaRPr lang="en-US" sz="5400" b="1" dirty="0">
              <a:solidFill>
                <a:srgbClr val="00B050"/>
              </a:solidFill>
              <a:latin typeface="Calibri" panose="020F0502020204030204" pitchFamily="34" charset="0"/>
              <a:ea typeface="Arial Unicode MS" pitchFamily="34"/>
              <a:cs typeface="Calibri" panose="020F0502020204030204" pitchFamily="34" charset="0"/>
            </a:endParaRP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F4BAB009-3466-414F-B24D-5EB94C9EA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8721" b="90011" l="7303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985" t="41226"/>
          <a:stretch/>
        </p:blipFill>
        <p:spPr bwMode="auto">
          <a:xfrm>
            <a:off x="5837792" y="4757339"/>
            <a:ext cx="1345987" cy="2566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E38BE501-9105-4A5B-875E-86F6D6ED20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439" b="57544" l="0" r="303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1" r="68775" b="41372"/>
          <a:stretch/>
        </p:blipFill>
        <p:spPr bwMode="auto">
          <a:xfrm>
            <a:off x="4141014" y="4488186"/>
            <a:ext cx="1134539" cy="243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UNITED ARAB EMIRATES NATIONAL ANTHEM - Ishy Bilady عيشي بلادي - النشيد الوطني الاماراتي.mp3">
            <a:hlinkClick r:id="" action="ppaction://media"/>
            <a:extLst>
              <a:ext uri="{FF2B5EF4-FFF2-40B4-BE49-F238E27FC236}">
                <a16:creationId xmlns:a16="http://schemas.microsoft.com/office/drawing/2014/main" xmlns="" id="{3F3797FE-63C1-4D53-8CE2-F279F9A531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446930" y="5410654"/>
            <a:ext cx="609600" cy="609600"/>
          </a:xfrm>
          <a:prstGeom prst="rect">
            <a:avLst/>
          </a:prstGeom>
        </p:spPr>
      </p:pic>
      <p:pic>
        <p:nvPicPr>
          <p:cNvPr id="5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696DFD16-5E87-4A68-9BDA-F2675A39AC8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-48167" y="5505672"/>
            <a:ext cx="1911532" cy="13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8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715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8113222" y="2942704"/>
            <a:ext cx="4078778" cy="3915295"/>
          </a:xfrm>
          <a:prstGeom prst="rect">
            <a:avLst/>
          </a:prstGeom>
          <a:noFill/>
        </p:spPr>
      </p:pic>
      <p:pic>
        <p:nvPicPr>
          <p:cNvPr id="6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4109260" y="0"/>
            <a:ext cx="4078778" cy="3990109"/>
          </a:xfrm>
          <a:prstGeom prst="rect">
            <a:avLst/>
          </a:prstGeom>
          <a:noFill/>
        </p:spPr>
      </p:pic>
      <p:pic>
        <p:nvPicPr>
          <p:cNvPr id="7" name="Picture 4" descr="تفسير حلم رؤية الشباك أو النافذة المفتوحة والمغلقة في المنام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 l="6784" r="6506"/>
          <a:stretch>
            <a:fillRect/>
          </a:stretch>
        </p:blipFill>
        <p:spPr bwMode="auto">
          <a:xfrm>
            <a:off x="0" y="3075708"/>
            <a:ext cx="4078778" cy="3782291"/>
          </a:xfrm>
          <a:prstGeom prst="rect">
            <a:avLst/>
          </a:prstGeom>
          <a:noFill/>
        </p:spPr>
      </p:pic>
      <p:sp>
        <p:nvSpPr>
          <p:cNvPr id="12" name="مربع نص 11"/>
          <p:cNvSpPr txBox="1"/>
          <p:nvPr/>
        </p:nvSpPr>
        <p:spPr>
          <a:xfrm>
            <a:off x="1272210" y="3485325"/>
            <a:ext cx="1749287" cy="286232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defTabSz="457200"/>
            <a:r>
              <a:rPr lang="ar-AE" sz="2000" b="1" dirty="0" smtClean="0">
                <a:solidFill>
                  <a:prstClr val="black"/>
                </a:solidFill>
              </a:rPr>
              <a:t>3- التنوع الثقافي في الإمارات يساهم في نشر قيم</a:t>
            </a:r>
          </a:p>
          <a:p>
            <a:pPr algn="r" defTabSz="457200"/>
            <a:r>
              <a:rPr lang="ar-AE" sz="2000" b="1" dirty="0" smtClean="0">
                <a:solidFill>
                  <a:prstClr val="black"/>
                </a:solidFill>
              </a:rPr>
              <a:t>التسامح والاحترام وثقافة قبول الآخرين</a:t>
            </a:r>
            <a:endParaRPr lang="en-US" sz="2000" b="1" dirty="0">
              <a:solidFill>
                <a:prstClr val="black"/>
              </a:solidFill>
            </a:endParaRPr>
          </a:p>
        </p:txBody>
      </p:sp>
      <p:sp>
        <p:nvSpPr>
          <p:cNvPr id="13" name="مربع نص 12"/>
          <p:cNvSpPr txBox="1"/>
          <p:nvPr/>
        </p:nvSpPr>
        <p:spPr>
          <a:xfrm>
            <a:off x="5486400" y="587187"/>
            <a:ext cx="1510748" cy="286232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 defTabSz="457200"/>
            <a:r>
              <a:rPr lang="ar-AE" sz="2000" b="1" dirty="0" smtClean="0">
                <a:solidFill>
                  <a:prstClr val="white"/>
                </a:solidFill>
              </a:rPr>
              <a:t>1- الإمارات بلد متنوع الثقافات حيث يوجد </a:t>
            </a:r>
            <a:r>
              <a:rPr lang="ar-AE" sz="2000" b="1" dirty="0" err="1" smtClean="0">
                <a:solidFill>
                  <a:prstClr val="white"/>
                </a:solidFill>
              </a:rPr>
              <a:t>بها</a:t>
            </a:r>
            <a:r>
              <a:rPr lang="ar-AE" sz="2000" b="1" dirty="0" smtClean="0">
                <a:solidFill>
                  <a:prstClr val="white"/>
                </a:solidFill>
              </a:rPr>
              <a:t> أكثر من 200 جنسية على أرضها .</a:t>
            </a:r>
            <a:endParaRPr lang="en-US" sz="2000" b="1" dirty="0" smtClean="0">
              <a:solidFill>
                <a:prstClr val="white"/>
              </a:solidFill>
            </a:endParaRPr>
          </a:p>
        </p:txBody>
      </p:sp>
      <p:sp>
        <p:nvSpPr>
          <p:cNvPr id="14" name="مستطيل 13"/>
          <p:cNvSpPr/>
          <p:nvPr/>
        </p:nvSpPr>
        <p:spPr>
          <a:xfrm>
            <a:off x="9435547" y="3569664"/>
            <a:ext cx="1630017" cy="26776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 defTabSz="457200"/>
            <a:endParaRPr lang="ar-AE" sz="2400" b="1" dirty="0" smtClean="0">
              <a:solidFill>
                <a:prstClr val="white"/>
              </a:solidFill>
            </a:endParaRPr>
          </a:p>
          <a:p>
            <a:pPr algn="r" defTabSz="457200"/>
            <a:r>
              <a:rPr lang="ar-AE" sz="2400" b="1" dirty="0" smtClean="0">
                <a:solidFill>
                  <a:prstClr val="white"/>
                </a:solidFill>
              </a:rPr>
              <a:t>2- القرية العالمية في دبي دليل على التنوع  الثقافي</a:t>
            </a:r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5" name="TextBox 7"/>
          <p:cNvSpPr txBox="1"/>
          <p:nvPr/>
        </p:nvSpPr>
        <p:spPr>
          <a:xfrm>
            <a:off x="4295955" y="4451230"/>
            <a:ext cx="376111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ar-AE" sz="6600" b="1" dirty="0" smtClean="0">
                <a:solidFill>
                  <a:prstClr val="black"/>
                </a:solidFill>
                <a:cs typeface="DecoType Naskh" pitchFamily="2" charset="-78"/>
              </a:rPr>
              <a:t>نوافذ المعرفة</a:t>
            </a:r>
          </a:p>
          <a:p>
            <a:pPr algn="ctr" defTabSz="457200"/>
            <a:r>
              <a:rPr lang="ar-AE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DecoType Naskh" pitchFamily="2" charset="-78"/>
              </a:rPr>
              <a:t>للتنوع الثقافي في الإمارات</a:t>
            </a:r>
            <a:endParaRPr lang="en-US" sz="2800" b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DecoType Naskh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37836092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تصميم:مدونة البوربوينت الإسلامي"/>
          <p:cNvPicPr>
            <a:picLocks noSelect="1"/>
          </p:cNvPicPr>
          <p:nvPr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574" y="1241028"/>
            <a:ext cx="3672668" cy="43759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Design:islamic-powerpoint.blogspot.com"/>
          <p:cNvPicPr>
            <a:picLocks noSelect="1"/>
          </p:cNvPicPr>
          <p:nvPr>
            <p:custDataLst>
              <p:tags r:id="rId2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76814" y="1241028"/>
            <a:ext cx="3168970" cy="437594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تصميم:مدونة البوربوينت الإسلامي"/>
          <p:cNvPicPr>
            <a:picLocks noSelect="1"/>
          </p:cNvPicPr>
          <p:nvPr>
            <p:custDataLst>
              <p:tags r:id="rId3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245" y="190177"/>
            <a:ext cx="4590905" cy="633945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3" name="Design:islamic-powerpoint.blogspot.com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90690" y="328368"/>
            <a:ext cx="3829900" cy="52886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8" name="تصميم:مدونة البوربوينت الإسلامي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300" y="-1148725"/>
            <a:ext cx="2318037" cy="22974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Design:islamic-powerpoint.blogspot.com"/>
          <p:cNvSpPr txBox="1"/>
          <p:nvPr/>
        </p:nvSpPr>
        <p:spPr>
          <a:xfrm>
            <a:off x="2172243" y="2759739"/>
            <a:ext cx="11809141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MA" sz="72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مسابقه</a:t>
            </a:r>
            <a:r>
              <a:rPr lang="ar-AE" sz="7200" b="1" dirty="0">
                <a:ln>
                  <a:solidFill>
                    <a:prstClr val="white"/>
                  </a:solidFill>
                </a:ln>
                <a:solidFill>
                  <a:prstClr val="black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اختبر معلوماتي</a:t>
            </a:r>
            <a:endParaRPr lang="ar-JO" sz="7200" b="1" dirty="0">
              <a:ln>
                <a:solidFill>
                  <a:prstClr val="white"/>
                </a:solidFill>
              </a:ln>
              <a:solidFill>
                <a:prstClr val="black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7767859" y="4881183"/>
            <a:ext cx="980661" cy="675861"/>
          </a:xfrm>
          <a:prstGeom prst="flowChartOffpageConnector">
            <a:avLst/>
          </a:prstGeom>
          <a:blipFill dpi="0"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soft" dir="t"/>
          </a:scene3d>
          <a:sp3d prstMaterial="powder">
            <a:bevelT w="171450" h="1143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1" anchor="ctr"/>
          <a:lstStyle/>
          <a:p>
            <a:pPr algn="ctr" rtl="0"/>
            <a:r>
              <a:rPr lang="ar-JO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ابدأ</a:t>
            </a:r>
          </a:p>
        </p:txBody>
      </p:sp>
      <p:pic>
        <p:nvPicPr>
          <p:cNvPr id="6" name="Begin">
            <a:hlinkClick r:id="" action="ppaction://media"/>
          </p:cNvPr>
          <p:cNvPicPr>
            <a:picLocks noSelect="1"/>
          </p:cNvPicPr>
          <p:nvPr>
            <a:audioFile r:link="rId8"/>
            <p:custDataLst>
              <p:tags r:id="rId9"/>
            </p:custDataLst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464" y="-889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9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9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 p14:presetBounceEnd="50000">
                                      <p:stCondLst>
                                        <p:cond delay="475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3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 p14:presetBounceEnd="50000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" grpId="0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909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2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8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10" presetClass="exit" presetSubtype="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275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10" presetClass="exit" presetSubtype="0" fill="hold" nodeType="withEffect">
                                      <p:stCondLst>
                                        <p:cond delay="32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12" decel="100000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20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2" fill="hold" grpId="0" nodeType="withEffect">
                                      <p:stCondLst>
                                        <p:cond delay="475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grpId="0" nodeType="withEffect">
                                      <p:stCondLst>
                                        <p:cond delay="875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"/>
                    </p:tgtEl>
                  </p:cMediaNode>
                </p:audio>
              </p:childTnLst>
            </p:cTn>
          </p:par>
        </p:tnLst>
        <p:bldLst>
          <p:bldP spid="2" grpId="0"/>
          <p:bldP spid="3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lvl="0" algn="ctr">
              <a:defRPr/>
            </a:pPr>
            <a:r>
              <a:rPr lang="ar-AE" sz="6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أي بلد  (ريا )</a:t>
            </a: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5" y="430398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لبنان 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تصميم:مدونة البوربوينت الإسلامي"/>
          <p:cNvSpPr/>
          <p:nvPr/>
        </p:nvSpPr>
        <p:spPr>
          <a:xfrm>
            <a:off x="3021725" y="500959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الإمارات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5" y="5715206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مصر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87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10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1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13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35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3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40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44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4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61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2" fill="hold">
                          <p:stCondLst>
                            <p:cond delay="0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1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4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5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esign:islamic-powerpoint.blogspot.com">
            <a:hlinkClick r:id="" action="ppaction://media"/>
          </p:cNvPr>
          <p:cNvPicPr>
            <a:picLocks noSel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19650" y="643470"/>
            <a:ext cx="609600" cy="609600"/>
          </a:xfrm>
          <a:prstGeom prst="rect">
            <a:avLst/>
          </a:prstGeom>
        </p:spPr>
      </p:pic>
      <p:sp>
        <p:nvSpPr>
          <p:cNvPr id="7" name="تصميم:مدونة البوربوينت الإسلامي"/>
          <p:cNvSpPr/>
          <p:nvPr/>
        </p:nvSpPr>
        <p:spPr>
          <a:xfrm>
            <a:off x="2844800" y="15286"/>
            <a:ext cx="6502400" cy="3243358"/>
          </a:xfrm>
          <a:prstGeom prst="rect">
            <a:avLst/>
          </a:pr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1" anchor="ctr"/>
          <a:lstStyle/>
          <a:p>
            <a:pPr algn="ctr"/>
            <a:r>
              <a:rPr lang="ar-AE" sz="5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من الأماكن المشهورة في لبنان</a:t>
            </a:r>
            <a:endParaRPr lang="ar-JO" sz="5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esign:islamic-powerpoint.blogspot.com"/>
          <p:cNvSpPr/>
          <p:nvPr/>
        </p:nvSpPr>
        <p:spPr>
          <a:xfrm>
            <a:off x="3021724" y="571290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مغارة جعيتا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esign:islamic-powerpoint.blogspot.com"/>
          <p:cNvSpPr/>
          <p:nvPr/>
        </p:nvSpPr>
        <p:spPr>
          <a:xfrm>
            <a:off x="3021725" y="5007299"/>
            <a:ext cx="6148551" cy="577329"/>
          </a:xfrm>
          <a:prstGeom prst="rect">
            <a:avLst/>
          </a:prstGeom>
          <a:blipFill dpi="0"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 prstMaterial="matte">
            <a:bevelT w="63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r>
              <a:rPr lang="ar-AE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الإهرامات</a:t>
            </a:r>
            <a:endParaRPr lang="ar-JO" sz="24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تصميم:مدونة البوربوينت الإسلامي"/>
          <p:cNvPicPr>
            <a:picLocks noSel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008" y="3870872"/>
            <a:ext cx="866228" cy="8662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Design:islamic-powerpoint.blogspot.com"/>
          <p:cNvPicPr>
            <a:picLocks noSel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677" y="3097060"/>
            <a:ext cx="1638646" cy="1255480"/>
          </a:xfrm>
          <a:prstGeom prst="rect">
            <a:avLst/>
          </a:prstGeom>
        </p:spPr>
      </p:pic>
      <p:sp>
        <p:nvSpPr>
          <p:cNvPr id="10" name="تصميم:مدونة البوربوينت الإسلامي"/>
          <p:cNvSpPr>
            <a:spLocks noSelect="1"/>
          </p:cNvSpPr>
          <p:nvPr>
            <p:custDataLst>
              <p:tags r:id="rId6"/>
            </p:custDataLst>
          </p:nvPr>
        </p:nvSpPr>
        <p:spPr>
          <a:xfrm>
            <a:off x="0" y="-6896393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rgbClr val="A85800"/>
              </a:gs>
              <a:gs pos="4000">
                <a:srgbClr val="A85800">
                  <a:alpha val="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Design:islamic-powerpoint.blogspot.com"/>
          <p:cNvPicPr>
            <a:picLocks noSelect="1"/>
          </p:cNvPicPr>
          <p:nvPr>
            <p:custDataLst>
              <p:tags r:id="rId7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150" y="2970502"/>
            <a:ext cx="2171700" cy="1040980"/>
          </a:xfrm>
          <a:prstGeom prst="rect">
            <a:avLst/>
          </a:prstGeom>
        </p:spPr>
      </p:pic>
      <p:sp>
        <p:nvSpPr>
          <p:cNvPr id="3" name="تصميم:مدونة البوربوينت الإسلامي">
            <a:hlinkClick r:id="" action="ppaction://hlinkshowjump?jump=nextslide"/>
          </p:cNvPr>
          <p:cNvSpPr>
            <a:spLocks noSelect="1"/>
          </p:cNvSpPr>
          <p:nvPr>
            <p:custDataLst>
              <p:tags r:id="rId8"/>
            </p:custDataLst>
          </p:nvPr>
        </p:nvSpPr>
        <p:spPr>
          <a:xfrm>
            <a:off x="5463947" y="2796947"/>
            <a:ext cx="1264108" cy="1264108"/>
          </a:xfrm>
          <a:prstGeom prst="ellipse">
            <a:avLst/>
          </a:prstGeom>
          <a:blipFill dpi="0"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Design:islamic-powerpoint.blogspot.com">
            <a:hlinkClick r:id="" action="ppaction://hlinkshowjump?jump=nextslide"/>
          </p:cNvPr>
          <p:cNvSpPr txBox="1">
            <a:spLocks noSelect="1"/>
          </p:cNvSpPr>
          <p:nvPr>
            <p:custDataLst>
              <p:tags r:id="rId9"/>
            </p:custDataLst>
          </p:nvPr>
        </p:nvSpPr>
        <p:spPr>
          <a:xfrm>
            <a:off x="5276677" y="3167389"/>
            <a:ext cx="1638646" cy="523220"/>
          </a:xfrm>
          <a:prstGeom prst="rect">
            <a:avLst/>
          </a:prstGeom>
          <a:noFill/>
        </p:spPr>
        <p:txBody>
          <a:bodyPr wrap="square" rtlCol="1" anchor="ctr">
            <a:spAutoFit/>
          </a:bodyPr>
          <a:lstStyle/>
          <a:p>
            <a:pPr algn="ctr"/>
            <a:r>
              <a:rPr lang="ar-J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التالي</a:t>
            </a:r>
          </a:p>
        </p:txBody>
      </p:sp>
      <p:sp>
        <p:nvSpPr>
          <p:cNvPr id="16" name="تصميم:مدونة البوربوينت الإسلامي"/>
          <p:cNvSpPr>
            <a:spLocks noSelect="1"/>
          </p:cNvSpPr>
          <p:nvPr>
            <p:custDataLst>
              <p:tags r:id="rId10"/>
            </p:custDataLst>
          </p:nvPr>
        </p:nvSpPr>
        <p:spPr>
          <a:xfrm>
            <a:off x="2946399" y="6903615"/>
            <a:ext cx="6267419" cy="2100113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70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 p14:presetBounceEnd="3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8000">
                                          <p:cBhvr additive="base">
                                            <p:cTn id="1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8000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3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13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 p14:presetBounceEnd="37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7333">
                                          <p:cBhvr additive="base">
                                            <p:cTn id="6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7333">
                                          <p:cBhvr additive="base">
                                            <p:cTn id="6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path" presetSubtype="0" accel="50000" decel="50000" fill="hold" grpId="4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1.00556 " pathEditMode="relative" rAng="0" ptsTypes="AA">
                                          <p:cBhvr>
                                            <p:cTn id="6" dur="1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502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grpId="5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0" presetClass="exit" presetSubtype="0" fill="hold" grpId="1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3" restart="whenNotActive" fill="hold" evtFilter="cancelBubble" nodeType="interactiveSeq">
                    <p:stCondLst>
                      <p:cond evt="onClick" delay="0">
                        <p:tgtEl>
                          <p:spTgt spid="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" fill="hold">
                          <p:stCondLst>
                            <p:cond delay="0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64" presetClass="path" presetSubtype="0" accel="50000" de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-2.22222E-6 L 2.08333E-6 -0.38472 " pathEditMode="relative" rAng="0" ptsTypes="AA">
                                          <p:cBhvr>
                                            <p:cTn id="27" dur="1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1923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8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1600000">
                                          <p:cBhvr>
                                            <p:cTn id="29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39 -0.00093 L -0.00039 -0.0007 C -0.00208 -0.00718 -0.00625 -0.02315 -0.00911 -0.02986 C -0.01015 -0.03241 -0.01158 -0.03426 -0.01289 -0.03658 C -0.01367 -0.04028 -0.01432 -0.04422 -0.01536 -0.04769 C -0.01601 -0.05 -0.01705 -0.05209 -0.01783 -0.0544 C -0.01875 -0.05718 -0.0194 -0.06042 -0.02031 -0.0632 C -0.02109 -0.06551 -0.02213 -0.0676 -0.02278 -0.06991 C -0.02382 -0.07338 -0.02421 -0.07755 -0.02539 -0.08102 C -0.0276 -0.08866 -0.03007 -0.09607 -0.03281 -0.10324 C -0.03372 -0.10556 -0.03463 -0.10764 -0.03528 -0.10996 C -0.03893 -0.12269 -0.0332 -0.11065 -0.04036 -0.12315 C -0.04075 -0.12547 -0.04088 -0.12778 -0.04153 -0.12986 C -0.04309 -0.13449 -0.04557 -0.1382 -0.04661 -0.14329 C -0.04765 -0.14861 -0.04843 -0.1544 -0.05039 -0.1588 C -0.0513 -0.16181 -0.05286 -0.16343 -0.05403 -0.16551 C -0.05455 -0.16783 -0.05468 -0.17014 -0.05533 -0.17223 C -0.06002 -0.18889 -0.05755 -0.17755 -0.06158 -0.19028 C -0.06835 -0.21111 -0.05846 -0.18496 -0.06914 -0.20996 C -0.06992 -0.21204 -0.0707 -0.21459 -0.07161 -0.21667 C -0.07708 -0.22986 -0.08307 -0.24399 -0.09036 -0.2544 C -0.09453 -0.26042 -0.09804 -0.26783 -0.10286 -0.27223 C -0.10703 -0.27593 -0.11015 -0.27848 -0.11406 -0.28334 C -0.11627 -0.28611 -0.11809 -0.28959 -0.12031 -0.29213 C -0.13476 -0.30811 -0.1125 -0.27824 -0.12786 -0.29885 C -0.12994 -0.30162 -0.1319 -0.3051 -0.13411 -0.30764 C -0.13567 -0.30949 -0.1375 -0.31065 -0.13906 -0.31227 C -0.14036 -0.31343 -0.14153 -0.31528 -0.14283 -0.31667 C -0.1457 -0.31968 -0.14882 -0.32199 -0.15156 -0.32547 C -0.16002 -0.33588 -0.14987 -0.33033 -0.16158 -0.33449 C -0.16992 -0.34561 -0.16315 -0.33704 -0.17278 -0.34769 C -0.17408 -0.34908 -0.17513 -0.35116 -0.17656 -0.35209 C -0.17851 -0.35348 -0.18072 -0.35371 -0.18281 -0.3544 C -0.19388 -0.36922 -0.1819 -0.35486 -0.19283 -0.3632 C -0.19427 -0.36436 -0.19518 -0.36667 -0.19661 -0.36783 C -0.19895 -0.36968 -0.20169 -0.37014 -0.20403 -0.37223 C -0.20572 -0.37361 -0.20729 -0.37547 -0.20911 -0.37662 C -0.21158 -0.37848 -0.21445 -0.37848 -0.21653 -0.38102 C -0.21783 -0.38264 -0.21901 -0.38449 -0.22031 -0.38542 C -0.22187 -0.38681 -0.22369 -0.38681 -0.22539 -0.38774 C -0.22747 -0.38912 -0.22955 -0.39051 -0.23164 -0.39213 C -0.23333 -0.39352 -0.23489 -0.39537 -0.23658 -0.39653 C -0.23776 -0.39746 -0.23906 -0.39792 -0.24036 -0.39885 C -0.24205 -0.40024 -0.24348 -0.40232 -0.24531 -0.40324 C -0.24778 -0.40463 -0.25039 -0.40486 -0.25286 -0.40556 C -0.25403 -0.40695 -0.2552 -0.4088 -0.25664 -0.40996 C -0.25781 -0.41111 -0.25911 -0.41158 -0.26028 -0.41227 C -0.26744 -0.41528 -0.2651 -0.4132 -0.27161 -0.41667 C -0.28398 -0.42315 -0.27408 -0.41968 -0.28658 -0.42338 C -0.29752 -0.43635 -0.28567 -0.42385 -0.31406 -0.43218 C -0.31653 -0.43287 -0.31914 -0.43357 -0.32161 -0.43449 C -0.3233 -0.43496 -0.32487 -0.43611 -0.32656 -0.43658 C -0.33242 -0.43843 -0.34414 -0.44098 -0.34414 -0.44074 L -0.40403 -0.43889 C -0.40625 -0.43866 -0.4082 -0.43727 -0.41028 -0.43658 C -0.41914 -0.4338 -0.41888 -0.43426 -0.42903 -0.43218 C -0.4375 -0.42709 -0.42721 -0.43287 -0.44153 -0.42778 C -0.44283 -0.42732 -0.44401 -0.42616 -0.44531 -0.42547 C -0.44869 -0.42385 -0.45208 -0.42292 -0.45533 -0.42107 C -0.46796 -0.41366 -0.44843 -0.425 -0.46406 -0.41667 C -0.46666 -0.41528 -0.46914 -0.41366 -0.47161 -0.41227 L -0.47903 -0.40764 C -0.48033 -0.40695 -0.48151 -0.40602 -0.48281 -0.40556 L -0.49283 -0.40116 C -0.49414 -0.39954 -0.49518 -0.39769 -0.49661 -0.39653 C -0.49895 -0.39468 -0.50195 -0.39468 -0.50403 -0.39213 C -0.51484 -0.3794 -0.5013 -0.39468 -0.51158 -0.38542 C -0.51289 -0.38426 -0.51406 -0.38218 -0.51536 -0.38102 C -0.51653 -0.3801 -0.51796 -0.37986 -0.51914 -0.37894 C -0.52044 -0.37755 -0.52148 -0.3757 -0.52278 -0.37431 C -0.52395 -0.37338 -0.52539 -0.37315 -0.52656 -0.37223 C -0.53125 -0.36806 -0.52994 -0.36713 -0.53411 -0.36111 C -0.53528 -0.35926 -0.53658 -0.35787 -0.53789 -0.35672 C -0.53945 -0.3551 -0.5414 -0.35417 -0.54283 -0.35209 C -0.54557 -0.34815 -0.54752 -0.3426 -0.55039 -0.33889 C -0.55195 -0.33658 -0.5539 -0.33473 -0.55533 -0.33218 C -0.55638 -0.33033 -0.5569 -0.32755 -0.55781 -0.32547 C -0.55898 -0.32315 -0.56028 -0.32107 -0.56158 -0.31875 C -0.56197 -0.31667 -0.5621 -0.31412 -0.56289 -0.31227 C -0.5638 -0.30949 -0.56549 -0.30811 -0.56653 -0.30556 C -0.56848 -0.30139 -0.56992 -0.29653 -0.57161 -0.29213 L -0.57161 -0.2919 C -0.57539 -0.27848 -0.57304 -0.28611 -0.57903 -0.26991 C -0.57994 -0.26783 -0.58112 -0.26574 -0.58164 -0.2632 C -0.58203 -0.26111 -0.58229 -0.2588 -0.58281 -0.25672 C -0.58346 -0.25417 -0.58463 -0.25232 -0.58528 -0.25 C -0.58593 -0.24792 -0.58606 -0.24537 -0.58658 -0.24329 C -0.58997 -0.23125 -0.58841 -0.24213 -0.59036 -0.22986 C -0.59127 -0.22408 -0.59283 -0.21227 -0.59283 -0.21204 C -0.59244 -0.19074 -0.59231 -0.16945 -0.59153 -0.14769 C -0.59153 -0.14514 -0.58958 -0.13102 -0.58906 -0.12778 C -0.58828 -0.12315 -0.58802 -0.11829 -0.58658 -0.11436 C -0.58489 -0.10996 -0.58255 -0.10602 -0.58164 -0.10093 C -0.58072 -0.09653 -0.58059 -0.09167 -0.57903 -0.08774 L -0.56914 -0.06111 C -0.56653 -0.0544 -0.56601 -0.05348 -0.56406 -0.04537 C -0.56354 -0.04329 -0.56341 -0.04098 -0.56289 -0.03889 C -0.56067 -0.02986 -0.56028 -0.03149 -0.55911 -0.02315 C -0.55859 -0.01968 -0.55833 -0.01574 -0.55781 -0.01204 C -0.55703 -0.00625 -0.55533 0.00555 -0.55533 0.00578 C -0.55572 0.03078 -0.55585 0.05601 -0.55664 0.08125 C -0.5569 0.09166 -0.55846 0.09351 -0.56028 0.10231 C -0.56419 0.12338 -0.55768 0.09838 -0.56536 0.12569 C -0.56562 0.1287 -0.56705 0.14143 -0.56783 0.14444 C -0.56848 0.14884 -0.56966 0.15162 -0.57031 0.15463 C -0.57083 0.15625 -0.57109 0.15902 -0.57161 0.16111 C -0.57343 0.16828 -0.57408 0.17014 -0.57656 0.17685 C -0.57695 0.17916 -0.5802 0.20416 -0.58164 0.20717 L -0.58411 0.21319 C -0.5845 0.2162 -0.58567 0.22685 -0.58658 0.23009 C -0.58723 0.23125 -0.58828 0.23426 -0.58906 0.2368 C -0.58945 0.24004 -0.58984 0.24305 -0.59036 0.24791 C -0.59062 0.24907 -0.59127 0.25208 -0.59153 0.25463 C -0.59244 0.26041 -0.59322 0.26643 -0.59414 0.27245 C -0.59453 0.27523 -0.59479 0.27824 -0.59531 0.28125 L -0.59778 0.29398 C -0.5983 0.30277 -0.59843 0.31088 -0.59908 0.31805 C -0.59934 0.32199 -0.60013 0.32476 -0.60039 0.32801 C -0.60286 0.36967 -0.59934 0.3493 -0.60286 0.36782 C -0.60625 0.42176 -0.60403 0.38125 -0.60403 0.49027 " pathEditMode="relative" rAng="0" ptsTypes="AAAAAAAAAAAAAAAAAAAAAAAAAAAAAAAAAAAAAAAAAAAAAAAAAAAAAAAAAAAAAAAAAAAAAAAAAAAAAAAAAAAAAAAAAAAAAAAAAAAAAAAAAAAAAAAAAAAAAAAA">
                                          <p:cBhvr>
                                            <p:cTn id="3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30221" y="2546"/>
                                        </p:animMotion>
                                      </p:childTnLst>
                                      <p:subTnLst>
                                        <p:audio>
                                          <p:cMediaNode vol="100000"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Audience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2" presetID="1" presetClass="mediacall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3" dur="1393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4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7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10" presetClass="exit" presetSubtype="0" fill="hold" grpId="0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3" presetID="10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23" presetClass="entr" presetSubtype="36" fill="hold" grpId="0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(6*min(max(#ppt_w*#ppt_h,.3),1)-7.4)/-.7*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(6*min(max(#ppt_w*#ppt_h,.3),1)-7.4)/-.7*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indefinite" fill="hold" grpId="1" nodeType="withEffect">
                                      <p:stCondLst>
                                        <p:cond delay="55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53" dur="2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"/>
                      </p:tgtEl>
                    </p:cond>
                  </p:nextCondLst>
                </p:seq>
                <p:audio>
                  <p:cMediaNode vol="80000" showWhenStopped="0">
                    <p:cTn id="5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6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7" dur="75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Referee Sounds_2(1)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8" presetID="10" presetClass="exit" presetSubtype="0" fill="hold" grpId="3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1" presetID="2" presetClass="exit" presetSubtype="8" fill="hold" nodeType="withEffect">
                                      <p:stCondLst>
                                        <p:cond delay="37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2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"/>
                      </p:tgtEl>
                    </p:cond>
                  </p:nextCondLst>
                </p:seq>
              </p:childTnLst>
            </p:cTn>
          </p:par>
        </p:tnLst>
        <p:bldLst>
          <p:bldP spid="7" grpId="0" animBg="1"/>
          <p:bldP spid="4" grpId="0" animBg="1"/>
          <p:bldP spid="6" grpId="0" animBg="1"/>
          <p:bldP spid="10" grpId="0" animBg="1"/>
          <p:bldP spid="10" grpId="1" animBg="1"/>
          <p:bldP spid="10" grpId="2" animBg="1"/>
          <p:bldP spid="10" grpId="3" animBg="1"/>
          <p:bldP spid="10" grpId="4" animBg="1"/>
          <p:bldP spid="10" grpId="5" animBg="1"/>
          <p:bldP spid="3" grpId="0" animBg="1"/>
          <p:bldP spid="3" grpId="1" animBg="1"/>
          <p:bldP spid="11" grpId="0"/>
          <p:bldP spid="16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10010634" y="5318856"/>
            <a:ext cx="1911532" cy="1217411"/>
          </a:xfrm>
          <a:prstGeom prst="rect">
            <a:avLst/>
          </a:prstGeom>
        </p:spPr>
      </p:pic>
      <p:pic>
        <p:nvPicPr>
          <p:cNvPr id="7" name="Picture 6" descr="A picture containing electronics, display, computer&#10;&#10;Description automatically generated">
            <a:extLst>
              <a:ext uri="{FF2B5EF4-FFF2-40B4-BE49-F238E27FC236}">
                <a16:creationId xmlns:a16="http://schemas.microsoft.com/office/drawing/2014/main" xmlns="" id="{3133D58D-E543-420A-A5FF-61AABE6BED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121" y="582681"/>
            <a:ext cx="10139890" cy="6436186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xmlns="" id="{E242BC60-F6C3-4E27-A612-F1BBE8F1C750}"/>
              </a:ext>
            </a:extLst>
          </p:cNvPr>
          <p:cNvSpPr txBox="1">
            <a:spLocks/>
          </p:cNvSpPr>
          <p:nvPr/>
        </p:nvSpPr>
        <p:spPr>
          <a:xfrm>
            <a:off x="2977797" y="5381764"/>
            <a:ext cx="5175345" cy="823291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AE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نستمع ونستمتع يا أبطال</a:t>
            </a:r>
            <a:endParaRPr lang="en-US" sz="4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videoplayback55">
            <a:hlinkClick r:id="" action="ppaction://media"/>
            <a:extLst>
              <a:ext uri="{FF2B5EF4-FFF2-40B4-BE49-F238E27FC236}">
                <a16:creationId xmlns:a16="http://schemas.microsoft.com/office/drawing/2014/main" xmlns="" id="{71B6911C-A9FF-4D9B-A4B9-27FFCB6588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129" y="747091"/>
            <a:ext cx="9505071" cy="447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62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7650825-A8EF-4EAF-B1F9-0D80225C4258}"/>
              </a:ext>
            </a:extLst>
          </p:cNvPr>
          <p:cNvSpPr txBox="1"/>
          <p:nvPr/>
        </p:nvSpPr>
        <p:spPr>
          <a:xfrm>
            <a:off x="4068417" y="766971"/>
            <a:ext cx="7222435" cy="707886"/>
          </a:xfrm>
          <a:custGeom>
            <a:avLst/>
            <a:gdLst>
              <a:gd name="connsiteX0" fmla="*/ 0 w 7222435"/>
              <a:gd name="connsiteY0" fmla="*/ 0 h 707886"/>
              <a:gd name="connsiteX1" fmla="*/ 728809 w 7222435"/>
              <a:gd name="connsiteY1" fmla="*/ 0 h 707886"/>
              <a:gd name="connsiteX2" fmla="*/ 1313170 w 7222435"/>
              <a:gd name="connsiteY2" fmla="*/ 0 h 707886"/>
              <a:gd name="connsiteX3" fmla="*/ 1753082 w 7222435"/>
              <a:gd name="connsiteY3" fmla="*/ 0 h 707886"/>
              <a:gd name="connsiteX4" fmla="*/ 2265218 w 7222435"/>
              <a:gd name="connsiteY4" fmla="*/ 0 h 707886"/>
              <a:gd name="connsiteX5" fmla="*/ 2994028 w 7222435"/>
              <a:gd name="connsiteY5" fmla="*/ 0 h 707886"/>
              <a:gd name="connsiteX6" fmla="*/ 3795061 w 7222435"/>
              <a:gd name="connsiteY6" fmla="*/ 0 h 707886"/>
              <a:gd name="connsiteX7" fmla="*/ 4234973 w 7222435"/>
              <a:gd name="connsiteY7" fmla="*/ 0 h 707886"/>
              <a:gd name="connsiteX8" fmla="*/ 4819334 w 7222435"/>
              <a:gd name="connsiteY8" fmla="*/ 0 h 707886"/>
              <a:gd name="connsiteX9" fmla="*/ 5475919 w 7222435"/>
              <a:gd name="connsiteY9" fmla="*/ 0 h 707886"/>
              <a:gd name="connsiteX10" fmla="*/ 6204728 w 7222435"/>
              <a:gd name="connsiteY10" fmla="*/ 0 h 707886"/>
              <a:gd name="connsiteX11" fmla="*/ 7222435 w 7222435"/>
              <a:gd name="connsiteY11" fmla="*/ 0 h 707886"/>
              <a:gd name="connsiteX12" fmla="*/ 7222435 w 7222435"/>
              <a:gd name="connsiteY12" fmla="*/ 361022 h 707886"/>
              <a:gd name="connsiteX13" fmla="*/ 7222435 w 7222435"/>
              <a:gd name="connsiteY13" fmla="*/ 707886 h 707886"/>
              <a:gd name="connsiteX14" fmla="*/ 6782523 w 7222435"/>
              <a:gd name="connsiteY14" fmla="*/ 707886 h 707886"/>
              <a:gd name="connsiteX15" fmla="*/ 5981489 w 7222435"/>
              <a:gd name="connsiteY15" fmla="*/ 707886 h 707886"/>
              <a:gd name="connsiteX16" fmla="*/ 5469353 w 7222435"/>
              <a:gd name="connsiteY16" fmla="*/ 707886 h 707886"/>
              <a:gd name="connsiteX17" fmla="*/ 4740544 w 7222435"/>
              <a:gd name="connsiteY17" fmla="*/ 707886 h 707886"/>
              <a:gd name="connsiteX18" fmla="*/ 3939510 w 7222435"/>
              <a:gd name="connsiteY18" fmla="*/ 707886 h 707886"/>
              <a:gd name="connsiteX19" fmla="*/ 3138476 w 7222435"/>
              <a:gd name="connsiteY19" fmla="*/ 707886 h 707886"/>
              <a:gd name="connsiteX20" fmla="*/ 2409667 w 7222435"/>
              <a:gd name="connsiteY20" fmla="*/ 707886 h 707886"/>
              <a:gd name="connsiteX21" fmla="*/ 1608633 w 7222435"/>
              <a:gd name="connsiteY21" fmla="*/ 707886 h 707886"/>
              <a:gd name="connsiteX22" fmla="*/ 1168721 w 7222435"/>
              <a:gd name="connsiteY22" fmla="*/ 707886 h 707886"/>
              <a:gd name="connsiteX23" fmla="*/ 656585 w 7222435"/>
              <a:gd name="connsiteY23" fmla="*/ 707886 h 707886"/>
              <a:gd name="connsiteX24" fmla="*/ 0 w 7222435"/>
              <a:gd name="connsiteY24" fmla="*/ 707886 h 707886"/>
              <a:gd name="connsiteX25" fmla="*/ 0 w 7222435"/>
              <a:gd name="connsiteY25" fmla="*/ 346864 h 707886"/>
              <a:gd name="connsiteX26" fmla="*/ 0 w 7222435"/>
              <a:gd name="connsiteY2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22435" h="707886" extrusionOk="0">
                <a:moveTo>
                  <a:pt x="0" y="0"/>
                </a:moveTo>
                <a:cubicBezTo>
                  <a:pt x="258111" y="10634"/>
                  <a:pt x="446794" y="-17040"/>
                  <a:pt x="728809" y="0"/>
                </a:cubicBezTo>
                <a:cubicBezTo>
                  <a:pt x="1010824" y="17040"/>
                  <a:pt x="1120935" y="-25582"/>
                  <a:pt x="1313170" y="0"/>
                </a:cubicBezTo>
                <a:cubicBezTo>
                  <a:pt x="1505405" y="25582"/>
                  <a:pt x="1537351" y="-709"/>
                  <a:pt x="1753082" y="0"/>
                </a:cubicBezTo>
                <a:cubicBezTo>
                  <a:pt x="1968813" y="709"/>
                  <a:pt x="2071540" y="17617"/>
                  <a:pt x="2265218" y="0"/>
                </a:cubicBezTo>
                <a:cubicBezTo>
                  <a:pt x="2458896" y="-17617"/>
                  <a:pt x="2664222" y="33393"/>
                  <a:pt x="2994028" y="0"/>
                </a:cubicBezTo>
                <a:cubicBezTo>
                  <a:pt x="3323834" y="-33393"/>
                  <a:pt x="3534912" y="6509"/>
                  <a:pt x="3795061" y="0"/>
                </a:cubicBezTo>
                <a:cubicBezTo>
                  <a:pt x="4055210" y="-6509"/>
                  <a:pt x="4063496" y="-18754"/>
                  <a:pt x="4234973" y="0"/>
                </a:cubicBezTo>
                <a:cubicBezTo>
                  <a:pt x="4406450" y="18754"/>
                  <a:pt x="4658034" y="19274"/>
                  <a:pt x="4819334" y="0"/>
                </a:cubicBezTo>
                <a:cubicBezTo>
                  <a:pt x="4980634" y="-19274"/>
                  <a:pt x="5177169" y="29532"/>
                  <a:pt x="5475919" y="0"/>
                </a:cubicBezTo>
                <a:cubicBezTo>
                  <a:pt x="5774669" y="-29532"/>
                  <a:pt x="6052227" y="2765"/>
                  <a:pt x="6204728" y="0"/>
                </a:cubicBezTo>
                <a:cubicBezTo>
                  <a:pt x="6357229" y="-2765"/>
                  <a:pt x="6906266" y="-48003"/>
                  <a:pt x="7222435" y="0"/>
                </a:cubicBezTo>
                <a:cubicBezTo>
                  <a:pt x="7233307" y="172288"/>
                  <a:pt x="7205752" y="217661"/>
                  <a:pt x="7222435" y="361022"/>
                </a:cubicBezTo>
                <a:cubicBezTo>
                  <a:pt x="7239118" y="504383"/>
                  <a:pt x="7217993" y="578189"/>
                  <a:pt x="7222435" y="707886"/>
                </a:cubicBezTo>
                <a:cubicBezTo>
                  <a:pt x="7019341" y="706252"/>
                  <a:pt x="6997911" y="700714"/>
                  <a:pt x="6782523" y="707886"/>
                </a:cubicBezTo>
                <a:cubicBezTo>
                  <a:pt x="6567135" y="715058"/>
                  <a:pt x="6182091" y="667888"/>
                  <a:pt x="5981489" y="707886"/>
                </a:cubicBezTo>
                <a:cubicBezTo>
                  <a:pt x="5780887" y="747884"/>
                  <a:pt x="5636054" y="724250"/>
                  <a:pt x="5469353" y="707886"/>
                </a:cubicBezTo>
                <a:cubicBezTo>
                  <a:pt x="5302652" y="691522"/>
                  <a:pt x="4977338" y="727193"/>
                  <a:pt x="4740544" y="707886"/>
                </a:cubicBezTo>
                <a:cubicBezTo>
                  <a:pt x="4503750" y="688579"/>
                  <a:pt x="4235067" y="710977"/>
                  <a:pt x="3939510" y="707886"/>
                </a:cubicBezTo>
                <a:cubicBezTo>
                  <a:pt x="3643953" y="704795"/>
                  <a:pt x="3443506" y="694072"/>
                  <a:pt x="3138476" y="707886"/>
                </a:cubicBezTo>
                <a:cubicBezTo>
                  <a:pt x="2833446" y="721700"/>
                  <a:pt x="2590038" y="735285"/>
                  <a:pt x="2409667" y="707886"/>
                </a:cubicBezTo>
                <a:cubicBezTo>
                  <a:pt x="2229296" y="680487"/>
                  <a:pt x="2004535" y="690245"/>
                  <a:pt x="1608633" y="707886"/>
                </a:cubicBezTo>
                <a:cubicBezTo>
                  <a:pt x="1212731" y="725527"/>
                  <a:pt x="1364207" y="724976"/>
                  <a:pt x="1168721" y="707886"/>
                </a:cubicBezTo>
                <a:cubicBezTo>
                  <a:pt x="973235" y="690796"/>
                  <a:pt x="820382" y="706502"/>
                  <a:pt x="656585" y="707886"/>
                </a:cubicBezTo>
                <a:cubicBezTo>
                  <a:pt x="492788" y="709270"/>
                  <a:pt x="141964" y="733785"/>
                  <a:pt x="0" y="707886"/>
                </a:cubicBezTo>
                <a:cubicBezTo>
                  <a:pt x="-10275" y="609642"/>
                  <a:pt x="-9438" y="425003"/>
                  <a:pt x="0" y="346864"/>
                </a:cubicBezTo>
                <a:cubicBezTo>
                  <a:pt x="9438" y="268725"/>
                  <a:pt x="-6445" y="114194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7673669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عبر عن ما هو مهم بالنسبة إليك في :-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BE93A9-5182-4D1C-AADA-87AC839DD596}"/>
              </a:ext>
            </a:extLst>
          </p:cNvPr>
          <p:cNvSpPr txBox="1"/>
          <p:nvPr/>
        </p:nvSpPr>
        <p:spPr>
          <a:xfrm>
            <a:off x="3985084" y="2265849"/>
            <a:ext cx="7222435" cy="707886"/>
          </a:xfrm>
          <a:custGeom>
            <a:avLst/>
            <a:gdLst>
              <a:gd name="connsiteX0" fmla="*/ 0 w 7222435"/>
              <a:gd name="connsiteY0" fmla="*/ 0 h 707886"/>
              <a:gd name="connsiteX1" fmla="*/ 728809 w 7222435"/>
              <a:gd name="connsiteY1" fmla="*/ 0 h 707886"/>
              <a:gd name="connsiteX2" fmla="*/ 1313170 w 7222435"/>
              <a:gd name="connsiteY2" fmla="*/ 0 h 707886"/>
              <a:gd name="connsiteX3" fmla="*/ 1753082 w 7222435"/>
              <a:gd name="connsiteY3" fmla="*/ 0 h 707886"/>
              <a:gd name="connsiteX4" fmla="*/ 2265218 w 7222435"/>
              <a:gd name="connsiteY4" fmla="*/ 0 h 707886"/>
              <a:gd name="connsiteX5" fmla="*/ 2994028 w 7222435"/>
              <a:gd name="connsiteY5" fmla="*/ 0 h 707886"/>
              <a:gd name="connsiteX6" fmla="*/ 3795061 w 7222435"/>
              <a:gd name="connsiteY6" fmla="*/ 0 h 707886"/>
              <a:gd name="connsiteX7" fmla="*/ 4234973 w 7222435"/>
              <a:gd name="connsiteY7" fmla="*/ 0 h 707886"/>
              <a:gd name="connsiteX8" fmla="*/ 4819334 w 7222435"/>
              <a:gd name="connsiteY8" fmla="*/ 0 h 707886"/>
              <a:gd name="connsiteX9" fmla="*/ 5475919 w 7222435"/>
              <a:gd name="connsiteY9" fmla="*/ 0 h 707886"/>
              <a:gd name="connsiteX10" fmla="*/ 6204728 w 7222435"/>
              <a:gd name="connsiteY10" fmla="*/ 0 h 707886"/>
              <a:gd name="connsiteX11" fmla="*/ 7222435 w 7222435"/>
              <a:gd name="connsiteY11" fmla="*/ 0 h 707886"/>
              <a:gd name="connsiteX12" fmla="*/ 7222435 w 7222435"/>
              <a:gd name="connsiteY12" fmla="*/ 361022 h 707886"/>
              <a:gd name="connsiteX13" fmla="*/ 7222435 w 7222435"/>
              <a:gd name="connsiteY13" fmla="*/ 707886 h 707886"/>
              <a:gd name="connsiteX14" fmla="*/ 6782523 w 7222435"/>
              <a:gd name="connsiteY14" fmla="*/ 707886 h 707886"/>
              <a:gd name="connsiteX15" fmla="*/ 5981489 w 7222435"/>
              <a:gd name="connsiteY15" fmla="*/ 707886 h 707886"/>
              <a:gd name="connsiteX16" fmla="*/ 5469353 w 7222435"/>
              <a:gd name="connsiteY16" fmla="*/ 707886 h 707886"/>
              <a:gd name="connsiteX17" fmla="*/ 4740544 w 7222435"/>
              <a:gd name="connsiteY17" fmla="*/ 707886 h 707886"/>
              <a:gd name="connsiteX18" fmla="*/ 3939510 w 7222435"/>
              <a:gd name="connsiteY18" fmla="*/ 707886 h 707886"/>
              <a:gd name="connsiteX19" fmla="*/ 3138476 w 7222435"/>
              <a:gd name="connsiteY19" fmla="*/ 707886 h 707886"/>
              <a:gd name="connsiteX20" fmla="*/ 2409667 w 7222435"/>
              <a:gd name="connsiteY20" fmla="*/ 707886 h 707886"/>
              <a:gd name="connsiteX21" fmla="*/ 1608633 w 7222435"/>
              <a:gd name="connsiteY21" fmla="*/ 707886 h 707886"/>
              <a:gd name="connsiteX22" fmla="*/ 1168721 w 7222435"/>
              <a:gd name="connsiteY22" fmla="*/ 707886 h 707886"/>
              <a:gd name="connsiteX23" fmla="*/ 656585 w 7222435"/>
              <a:gd name="connsiteY23" fmla="*/ 707886 h 707886"/>
              <a:gd name="connsiteX24" fmla="*/ 0 w 7222435"/>
              <a:gd name="connsiteY24" fmla="*/ 707886 h 707886"/>
              <a:gd name="connsiteX25" fmla="*/ 0 w 7222435"/>
              <a:gd name="connsiteY25" fmla="*/ 346864 h 707886"/>
              <a:gd name="connsiteX26" fmla="*/ 0 w 7222435"/>
              <a:gd name="connsiteY2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22435" h="707886" extrusionOk="0">
                <a:moveTo>
                  <a:pt x="0" y="0"/>
                </a:moveTo>
                <a:cubicBezTo>
                  <a:pt x="258111" y="10634"/>
                  <a:pt x="446794" y="-17040"/>
                  <a:pt x="728809" y="0"/>
                </a:cubicBezTo>
                <a:cubicBezTo>
                  <a:pt x="1010824" y="17040"/>
                  <a:pt x="1120935" y="-25582"/>
                  <a:pt x="1313170" y="0"/>
                </a:cubicBezTo>
                <a:cubicBezTo>
                  <a:pt x="1505405" y="25582"/>
                  <a:pt x="1537351" y="-709"/>
                  <a:pt x="1753082" y="0"/>
                </a:cubicBezTo>
                <a:cubicBezTo>
                  <a:pt x="1968813" y="709"/>
                  <a:pt x="2071540" y="17617"/>
                  <a:pt x="2265218" y="0"/>
                </a:cubicBezTo>
                <a:cubicBezTo>
                  <a:pt x="2458896" y="-17617"/>
                  <a:pt x="2664222" y="33393"/>
                  <a:pt x="2994028" y="0"/>
                </a:cubicBezTo>
                <a:cubicBezTo>
                  <a:pt x="3323834" y="-33393"/>
                  <a:pt x="3534912" y="6509"/>
                  <a:pt x="3795061" y="0"/>
                </a:cubicBezTo>
                <a:cubicBezTo>
                  <a:pt x="4055210" y="-6509"/>
                  <a:pt x="4063496" y="-18754"/>
                  <a:pt x="4234973" y="0"/>
                </a:cubicBezTo>
                <a:cubicBezTo>
                  <a:pt x="4406450" y="18754"/>
                  <a:pt x="4658034" y="19274"/>
                  <a:pt x="4819334" y="0"/>
                </a:cubicBezTo>
                <a:cubicBezTo>
                  <a:pt x="4980634" y="-19274"/>
                  <a:pt x="5177169" y="29532"/>
                  <a:pt x="5475919" y="0"/>
                </a:cubicBezTo>
                <a:cubicBezTo>
                  <a:pt x="5774669" y="-29532"/>
                  <a:pt x="6052227" y="2765"/>
                  <a:pt x="6204728" y="0"/>
                </a:cubicBezTo>
                <a:cubicBezTo>
                  <a:pt x="6357229" y="-2765"/>
                  <a:pt x="6906266" y="-48003"/>
                  <a:pt x="7222435" y="0"/>
                </a:cubicBezTo>
                <a:cubicBezTo>
                  <a:pt x="7233307" y="172288"/>
                  <a:pt x="7205752" y="217661"/>
                  <a:pt x="7222435" y="361022"/>
                </a:cubicBezTo>
                <a:cubicBezTo>
                  <a:pt x="7239118" y="504383"/>
                  <a:pt x="7217993" y="578189"/>
                  <a:pt x="7222435" y="707886"/>
                </a:cubicBezTo>
                <a:cubicBezTo>
                  <a:pt x="7019341" y="706252"/>
                  <a:pt x="6997911" y="700714"/>
                  <a:pt x="6782523" y="707886"/>
                </a:cubicBezTo>
                <a:cubicBezTo>
                  <a:pt x="6567135" y="715058"/>
                  <a:pt x="6182091" y="667888"/>
                  <a:pt x="5981489" y="707886"/>
                </a:cubicBezTo>
                <a:cubicBezTo>
                  <a:pt x="5780887" y="747884"/>
                  <a:pt x="5636054" y="724250"/>
                  <a:pt x="5469353" y="707886"/>
                </a:cubicBezTo>
                <a:cubicBezTo>
                  <a:pt x="5302652" y="691522"/>
                  <a:pt x="4977338" y="727193"/>
                  <a:pt x="4740544" y="707886"/>
                </a:cubicBezTo>
                <a:cubicBezTo>
                  <a:pt x="4503750" y="688579"/>
                  <a:pt x="4235067" y="710977"/>
                  <a:pt x="3939510" y="707886"/>
                </a:cubicBezTo>
                <a:cubicBezTo>
                  <a:pt x="3643953" y="704795"/>
                  <a:pt x="3443506" y="694072"/>
                  <a:pt x="3138476" y="707886"/>
                </a:cubicBezTo>
                <a:cubicBezTo>
                  <a:pt x="2833446" y="721700"/>
                  <a:pt x="2590038" y="735285"/>
                  <a:pt x="2409667" y="707886"/>
                </a:cubicBezTo>
                <a:cubicBezTo>
                  <a:pt x="2229296" y="680487"/>
                  <a:pt x="2004535" y="690245"/>
                  <a:pt x="1608633" y="707886"/>
                </a:cubicBezTo>
                <a:cubicBezTo>
                  <a:pt x="1212731" y="725527"/>
                  <a:pt x="1364207" y="724976"/>
                  <a:pt x="1168721" y="707886"/>
                </a:cubicBezTo>
                <a:cubicBezTo>
                  <a:pt x="973235" y="690796"/>
                  <a:pt x="820382" y="706502"/>
                  <a:pt x="656585" y="707886"/>
                </a:cubicBezTo>
                <a:cubicBezTo>
                  <a:pt x="492788" y="709270"/>
                  <a:pt x="141964" y="733785"/>
                  <a:pt x="0" y="707886"/>
                </a:cubicBezTo>
                <a:cubicBezTo>
                  <a:pt x="-10275" y="609642"/>
                  <a:pt x="-9438" y="425003"/>
                  <a:pt x="0" y="346864"/>
                </a:cubicBezTo>
                <a:cubicBezTo>
                  <a:pt x="9438" y="268725"/>
                  <a:pt x="-6445" y="114194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673669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منزلك أو أسرتك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C8E33DF-60D3-44C9-B0FE-36EF5E319AB2}"/>
              </a:ext>
            </a:extLst>
          </p:cNvPr>
          <p:cNvSpPr txBox="1"/>
          <p:nvPr/>
        </p:nvSpPr>
        <p:spPr>
          <a:xfrm>
            <a:off x="1696278" y="3530323"/>
            <a:ext cx="7222435" cy="707886"/>
          </a:xfrm>
          <a:custGeom>
            <a:avLst/>
            <a:gdLst>
              <a:gd name="connsiteX0" fmla="*/ 0 w 7222435"/>
              <a:gd name="connsiteY0" fmla="*/ 0 h 707886"/>
              <a:gd name="connsiteX1" fmla="*/ 728809 w 7222435"/>
              <a:gd name="connsiteY1" fmla="*/ 0 h 707886"/>
              <a:gd name="connsiteX2" fmla="*/ 1313170 w 7222435"/>
              <a:gd name="connsiteY2" fmla="*/ 0 h 707886"/>
              <a:gd name="connsiteX3" fmla="*/ 1753082 w 7222435"/>
              <a:gd name="connsiteY3" fmla="*/ 0 h 707886"/>
              <a:gd name="connsiteX4" fmla="*/ 2265218 w 7222435"/>
              <a:gd name="connsiteY4" fmla="*/ 0 h 707886"/>
              <a:gd name="connsiteX5" fmla="*/ 2994028 w 7222435"/>
              <a:gd name="connsiteY5" fmla="*/ 0 h 707886"/>
              <a:gd name="connsiteX6" fmla="*/ 3795061 w 7222435"/>
              <a:gd name="connsiteY6" fmla="*/ 0 h 707886"/>
              <a:gd name="connsiteX7" fmla="*/ 4234973 w 7222435"/>
              <a:gd name="connsiteY7" fmla="*/ 0 h 707886"/>
              <a:gd name="connsiteX8" fmla="*/ 4819334 w 7222435"/>
              <a:gd name="connsiteY8" fmla="*/ 0 h 707886"/>
              <a:gd name="connsiteX9" fmla="*/ 5475919 w 7222435"/>
              <a:gd name="connsiteY9" fmla="*/ 0 h 707886"/>
              <a:gd name="connsiteX10" fmla="*/ 6204728 w 7222435"/>
              <a:gd name="connsiteY10" fmla="*/ 0 h 707886"/>
              <a:gd name="connsiteX11" fmla="*/ 7222435 w 7222435"/>
              <a:gd name="connsiteY11" fmla="*/ 0 h 707886"/>
              <a:gd name="connsiteX12" fmla="*/ 7222435 w 7222435"/>
              <a:gd name="connsiteY12" fmla="*/ 361022 h 707886"/>
              <a:gd name="connsiteX13" fmla="*/ 7222435 w 7222435"/>
              <a:gd name="connsiteY13" fmla="*/ 707886 h 707886"/>
              <a:gd name="connsiteX14" fmla="*/ 6782523 w 7222435"/>
              <a:gd name="connsiteY14" fmla="*/ 707886 h 707886"/>
              <a:gd name="connsiteX15" fmla="*/ 5981489 w 7222435"/>
              <a:gd name="connsiteY15" fmla="*/ 707886 h 707886"/>
              <a:gd name="connsiteX16" fmla="*/ 5469353 w 7222435"/>
              <a:gd name="connsiteY16" fmla="*/ 707886 h 707886"/>
              <a:gd name="connsiteX17" fmla="*/ 4740544 w 7222435"/>
              <a:gd name="connsiteY17" fmla="*/ 707886 h 707886"/>
              <a:gd name="connsiteX18" fmla="*/ 3939510 w 7222435"/>
              <a:gd name="connsiteY18" fmla="*/ 707886 h 707886"/>
              <a:gd name="connsiteX19" fmla="*/ 3138476 w 7222435"/>
              <a:gd name="connsiteY19" fmla="*/ 707886 h 707886"/>
              <a:gd name="connsiteX20" fmla="*/ 2409667 w 7222435"/>
              <a:gd name="connsiteY20" fmla="*/ 707886 h 707886"/>
              <a:gd name="connsiteX21" fmla="*/ 1608633 w 7222435"/>
              <a:gd name="connsiteY21" fmla="*/ 707886 h 707886"/>
              <a:gd name="connsiteX22" fmla="*/ 1168721 w 7222435"/>
              <a:gd name="connsiteY22" fmla="*/ 707886 h 707886"/>
              <a:gd name="connsiteX23" fmla="*/ 656585 w 7222435"/>
              <a:gd name="connsiteY23" fmla="*/ 707886 h 707886"/>
              <a:gd name="connsiteX24" fmla="*/ 0 w 7222435"/>
              <a:gd name="connsiteY24" fmla="*/ 707886 h 707886"/>
              <a:gd name="connsiteX25" fmla="*/ 0 w 7222435"/>
              <a:gd name="connsiteY25" fmla="*/ 346864 h 707886"/>
              <a:gd name="connsiteX26" fmla="*/ 0 w 7222435"/>
              <a:gd name="connsiteY2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22435" h="707886" extrusionOk="0">
                <a:moveTo>
                  <a:pt x="0" y="0"/>
                </a:moveTo>
                <a:cubicBezTo>
                  <a:pt x="258111" y="10634"/>
                  <a:pt x="446794" y="-17040"/>
                  <a:pt x="728809" y="0"/>
                </a:cubicBezTo>
                <a:cubicBezTo>
                  <a:pt x="1010824" y="17040"/>
                  <a:pt x="1120935" y="-25582"/>
                  <a:pt x="1313170" y="0"/>
                </a:cubicBezTo>
                <a:cubicBezTo>
                  <a:pt x="1505405" y="25582"/>
                  <a:pt x="1537351" y="-709"/>
                  <a:pt x="1753082" y="0"/>
                </a:cubicBezTo>
                <a:cubicBezTo>
                  <a:pt x="1968813" y="709"/>
                  <a:pt x="2071540" y="17617"/>
                  <a:pt x="2265218" y="0"/>
                </a:cubicBezTo>
                <a:cubicBezTo>
                  <a:pt x="2458896" y="-17617"/>
                  <a:pt x="2664222" y="33393"/>
                  <a:pt x="2994028" y="0"/>
                </a:cubicBezTo>
                <a:cubicBezTo>
                  <a:pt x="3323834" y="-33393"/>
                  <a:pt x="3534912" y="6509"/>
                  <a:pt x="3795061" y="0"/>
                </a:cubicBezTo>
                <a:cubicBezTo>
                  <a:pt x="4055210" y="-6509"/>
                  <a:pt x="4063496" y="-18754"/>
                  <a:pt x="4234973" y="0"/>
                </a:cubicBezTo>
                <a:cubicBezTo>
                  <a:pt x="4406450" y="18754"/>
                  <a:pt x="4658034" y="19274"/>
                  <a:pt x="4819334" y="0"/>
                </a:cubicBezTo>
                <a:cubicBezTo>
                  <a:pt x="4980634" y="-19274"/>
                  <a:pt x="5177169" y="29532"/>
                  <a:pt x="5475919" y="0"/>
                </a:cubicBezTo>
                <a:cubicBezTo>
                  <a:pt x="5774669" y="-29532"/>
                  <a:pt x="6052227" y="2765"/>
                  <a:pt x="6204728" y="0"/>
                </a:cubicBezTo>
                <a:cubicBezTo>
                  <a:pt x="6357229" y="-2765"/>
                  <a:pt x="6906266" y="-48003"/>
                  <a:pt x="7222435" y="0"/>
                </a:cubicBezTo>
                <a:cubicBezTo>
                  <a:pt x="7233307" y="172288"/>
                  <a:pt x="7205752" y="217661"/>
                  <a:pt x="7222435" y="361022"/>
                </a:cubicBezTo>
                <a:cubicBezTo>
                  <a:pt x="7239118" y="504383"/>
                  <a:pt x="7217993" y="578189"/>
                  <a:pt x="7222435" y="707886"/>
                </a:cubicBezTo>
                <a:cubicBezTo>
                  <a:pt x="7019341" y="706252"/>
                  <a:pt x="6997911" y="700714"/>
                  <a:pt x="6782523" y="707886"/>
                </a:cubicBezTo>
                <a:cubicBezTo>
                  <a:pt x="6567135" y="715058"/>
                  <a:pt x="6182091" y="667888"/>
                  <a:pt x="5981489" y="707886"/>
                </a:cubicBezTo>
                <a:cubicBezTo>
                  <a:pt x="5780887" y="747884"/>
                  <a:pt x="5636054" y="724250"/>
                  <a:pt x="5469353" y="707886"/>
                </a:cubicBezTo>
                <a:cubicBezTo>
                  <a:pt x="5302652" y="691522"/>
                  <a:pt x="4977338" y="727193"/>
                  <a:pt x="4740544" y="707886"/>
                </a:cubicBezTo>
                <a:cubicBezTo>
                  <a:pt x="4503750" y="688579"/>
                  <a:pt x="4235067" y="710977"/>
                  <a:pt x="3939510" y="707886"/>
                </a:cubicBezTo>
                <a:cubicBezTo>
                  <a:pt x="3643953" y="704795"/>
                  <a:pt x="3443506" y="694072"/>
                  <a:pt x="3138476" y="707886"/>
                </a:cubicBezTo>
                <a:cubicBezTo>
                  <a:pt x="2833446" y="721700"/>
                  <a:pt x="2590038" y="735285"/>
                  <a:pt x="2409667" y="707886"/>
                </a:cubicBezTo>
                <a:cubicBezTo>
                  <a:pt x="2229296" y="680487"/>
                  <a:pt x="2004535" y="690245"/>
                  <a:pt x="1608633" y="707886"/>
                </a:cubicBezTo>
                <a:cubicBezTo>
                  <a:pt x="1212731" y="725527"/>
                  <a:pt x="1364207" y="724976"/>
                  <a:pt x="1168721" y="707886"/>
                </a:cubicBezTo>
                <a:cubicBezTo>
                  <a:pt x="973235" y="690796"/>
                  <a:pt x="820382" y="706502"/>
                  <a:pt x="656585" y="707886"/>
                </a:cubicBezTo>
                <a:cubicBezTo>
                  <a:pt x="492788" y="709270"/>
                  <a:pt x="141964" y="733785"/>
                  <a:pt x="0" y="707886"/>
                </a:cubicBezTo>
                <a:cubicBezTo>
                  <a:pt x="-10275" y="609642"/>
                  <a:pt x="-9438" y="425003"/>
                  <a:pt x="0" y="346864"/>
                </a:cubicBezTo>
                <a:cubicBezTo>
                  <a:pt x="9438" y="268725"/>
                  <a:pt x="-6445" y="11419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27673669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مدرستك أو أصدقائك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1096F26-FB96-4E7E-A0B7-23D576A03ABE}"/>
              </a:ext>
            </a:extLst>
          </p:cNvPr>
          <p:cNvSpPr txBox="1"/>
          <p:nvPr/>
        </p:nvSpPr>
        <p:spPr>
          <a:xfrm>
            <a:off x="838009" y="4794797"/>
            <a:ext cx="7222435" cy="707886"/>
          </a:xfrm>
          <a:custGeom>
            <a:avLst/>
            <a:gdLst>
              <a:gd name="connsiteX0" fmla="*/ 0 w 7222435"/>
              <a:gd name="connsiteY0" fmla="*/ 0 h 707886"/>
              <a:gd name="connsiteX1" fmla="*/ 728809 w 7222435"/>
              <a:gd name="connsiteY1" fmla="*/ 0 h 707886"/>
              <a:gd name="connsiteX2" fmla="*/ 1313170 w 7222435"/>
              <a:gd name="connsiteY2" fmla="*/ 0 h 707886"/>
              <a:gd name="connsiteX3" fmla="*/ 1753082 w 7222435"/>
              <a:gd name="connsiteY3" fmla="*/ 0 h 707886"/>
              <a:gd name="connsiteX4" fmla="*/ 2265218 w 7222435"/>
              <a:gd name="connsiteY4" fmla="*/ 0 h 707886"/>
              <a:gd name="connsiteX5" fmla="*/ 2994028 w 7222435"/>
              <a:gd name="connsiteY5" fmla="*/ 0 h 707886"/>
              <a:gd name="connsiteX6" fmla="*/ 3795061 w 7222435"/>
              <a:gd name="connsiteY6" fmla="*/ 0 h 707886"/>
              <a:gd name="connsiteX7" fmla="*/ 4234973 w 7222435"/>
              <a:gd name="connsiteY7" fmla="*/ 0 h 707886"/>
              <a:gd name="connsiteX8" fmla="*/ 4819334 w 7222435"/>
              <a:gd name="connsiteY8" fmla="*/ 0 h 707886"/>
              <a:gd name="connsiteX9" fmla="*/ 5475919 w 7222435"/>
              <a:gd name="connsiteY9" fmla="*/ 0 h 707886"/>
              <a:gd name="connsiteX10" fmla="*/ 6204728 w 7222435"/>
              <a:gd name="connsiteY10" fmla="*/ 0 h 707886"/>
              <a:gd name="connsiteX11" fmla="*/ 7222435 w 7222435"/>
              <a:gd name="connsiteY11" fmla="*/ 0 h 707886"/>
              <a:gd name="connsiteX12" fmla="*/ 7222435 w 7222435"/>
              <a:gd name="connsiteY12" fmla="*/ 361022 h 707886"/>
              <a:gd name="connsiteX13" fmla="*/ 7222435 w 7222435"/>
              <a:gd name="connsiteY13" fmla="*/ 707886 h 707886"/>
              <a:gd name="connsiteX14" fmla="*/ 6782523 w 7222435"/>
              <a:gd name="connsiteY14" fmla="*/ 707886 h 707886"/>
              <a:gd name="connsiteX15" fmla="*/ 5981489 w 7222435"/>
              <a:gd name="connsiteY15" fmla="*/ 707886 h 707886"/>
              <a:gd name="connsiteX16" fmla="*/ 5469353 w 7222435"/>
              <a:gd name="connsiteY16" fmla="*/ 707886 h 707886"/>
              <a:gd name="connsiteX17" fmla="*/ 4740544 w 7222435"/>
              <a:gd name="connsiteY17" fmla="*/ 707886 h 707886"/>
              <a:gd name="connsiteX18" fmla="*/ 3939510 w 7222435"/>
              <a:gd name="connsiteY18" fmla="*/ 707886 h 707886"/>
              <a:gd name="connsiteX19" fmla="*/ 3138476 w 7222435"/>
              <a:gd name="connsiteY19" fmla="*/ 707886 h 707886"/>
              <a:gd name="connsiteX20" fmla="*/ 2409667 w 7222435"/>
              <a:gd name="connsiteY20" fmla="*/ 707886 h 707886"/>
              <a:gd name="connsiteX21" fmla="*/ 1608633 w 7222435"/>
              <a:gd name="connsiteY21" fmla="*/ 707886 h 707886"/>
              <a:gd name="connsiteX22" fmla="*/ 1168721 w 7222435"/>
              <a:gd name="connsiteY22" fmla="*/ 707886 h 707886"/>
              <a:gd name="connsiteX23" fmla="*/ 656585 w 7222435"/>
              <a:gd name="connsiteY23" fmla="*/ 707886 h 707886"/>
              <a:gd name="connsiteX24" fmla="*/ 0 w 7222435"/>
              <a:gd name="connsiteY24" fmla="*/ 707886 h 707886"/>
              <a:gd name="connsiteX25" fmla="*/ 0 w 7222435"/>
              <a:gd name="connsiteY25" fmla="*/ 346864 h 707886"/>
              <a:gd name="connsiteX26" fmla="*/ 0 w 7222435"/>
              <a:gd name="connsiteY26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222435" h="707886" extrusionOk="0">
                <a:moveTo>
                  <a:pt x="0" y="0"/>
                </a:moveTo>
                <a:cubicBezTo>
                  <a:pt x="258111" y="10634"/>
                  <a:pt x="446794" y="-17040"/>
                  <a:pt x="728809" y="0"/>
                </a:cubicBezTo>
                <a:cubicBezTo>
                  <a:pt x="1010824" y="17040"/>
                  <a:pt x="1120935" y="-25582"/>
                  <a:pt x="1313170" y="0"/>
                </a:cubicBezTo>
                <a:cubicBezTo>
                  <a:pt x="1505405" y="25582"/>
                  <a:pt x="1537351" y="-709"/>
                  <a:pt x="1753082" y="0"/>
                </a:cubicBezTo>
                <a:cubicBezTo>
                  <a:pt x="1968813" y="709"/>
                  <a:pt x="2071540" y="17617"/>
                  <a:pt x="2265218" y="0"/>
                </a:cubicBezTo>
                <a:cubicBezTo>
                  <a:pt x="2458896" y="-17617"/>
                  <a:pt x="2664222" y="33393"/>
                  <a:pt x="2994028" y="0"/>
                </a:cubicBezTo>
                <a:cubicBezTo>
                  <a:pt x="3323834" y="-33393"/>
                  <a:pt x="3534912" y="6509"/>
                  <a:pt x="3795061" y="0"/>
                </a:cubicBezTo>
                <a:cubicBezTo>
                  <a:pt x="4055210" y="-6509"/>
                  <a:pt x="4063496" y="-18754"/>
                  <a:pt x="4234973" y="0"/>
                </a:cubicBezTo>
                <a:cubicBezTo>
                  <a:pt x="4406450" y="18754"/>
                  <a:pt x="4658034" y="19274"/>
                  <a:pt x="4819334" y="0"/>
                </a:cubicBezTo>
                <a:cubicBezTo>
                  <a:pt x="4980634" y="-19274"/>
                  <a:pt x="5177169" y="29532"/>
                  <a:pt x="5475919" y="0"/>
                </a:cubicBezTo>
                <a:cubicBezTo>
                  <a:pt x="5774669" y="-29532"/>
                  <a:pt x="6052227" y="2765"/>
                  <a:pt x="6204728" y="0"/>
                </a:cubicBezTo>
                <a:cubicBezTo>
                  <a:pt x="6357229" y="-2765"/>
                  <a:pt x="6906266" y="-48003"/>
                  <a:pt x="7222435" y="0"/>
                </a:cubicBezTo>
                <a:cubicBezTo>
                  <a:pt x="7233307" y="172288"/>
                  <a:pt x="7205752" y="217661"/>
                  <a:pt x="7222435" y="361022"/>
                </a:cubicBezTo>
                <a:cubicBezTo>
                  <a:pt x="7239118" y="504383"/>
                  <a:pt x="7217993" y="578189"/>
                  <a:pt x="7222435" y="707886"/>
                </a:cubicBezTo>
                <a:cubicBezTo>
                  <a:pt x="7019341" y="706252"/>
                  <a:pt x="6997911" y="700714"/>
                  <a:pt x="6782523" y="707886"/>
                </a:cubicBezTo>
                <a:cubicBezTo>
                  <a:pt x="6567135" y="715058"/>
                  <a:pt x="6182091" y="667888"/>
                  <a:pt x="5981489" y="707886"/>
                </a:cubicBezTo>
                <a:cubicBezTo>
                  <a:pt x="5780887" y="747884"/>
                  <a:pt x="5636054" y="724250"/>
                  <a:pt x="5469353" y="707886"/>
                </a:cubicBezTo>
                <a:cubicBezTo>
                  <a:pt x="5302652" y="691522"/>
                  <a:pt x="4977338" y="727193"/>
                  <a:pt x="4740544" y="707886"/>
                </a:cubicBezTo>
                <a:cubicBezTo>
                  <a:pt x="4503750" y="688579"/>
                  <a:pt x="4235067" y="710977"/>
                  <a:pt x="3939510" y="707886"/>
                </a:cubicBezTo>
                <a:cubicBezTo>
                  <a:pt x="3643953" y="704795"/>
                  <a:pt x="3443506" y="694072"/>
                  <a:pt x="3138476" y="707886"/>
                </a:cubicBezTo>
                <a:cubicBezTo>
                  <a:pt x="2833446" y="721700"/>
                  <a:pt x="2590038" y="735285"/>
                  <a:pt x="2409667" y="707886"/>
                </a:cubicBezTo>
                <a:cubicBezTo>
                  <a:pt x="2229296" y="680487"/>
                  <a:pt x="2004535" y="690245"/>
                  <a:pt x="1608633" y="707886"/>
                </a:cubicBezTo>
                <a:cubicBezTo>
                  <a:pt x="1212731" y="725527"/>
                  <a:pt x="1364207" y="724976"/>
                  <a:pt x="1168721" y="707886"/>
                </a:cubicBezTo>
                <a:cubicBezTo>
                  <a:pt x="973235" y="690796"/>
                  <a:pt x="820382" y="706502"/>
                  <a:pt x="656585" y="707886"/>
                </a:cubicBezTo>
                <a:cubicBezTo>
                  <a:pt x="492788" y="709270"/>
                  <a:pt x="141964" y="733785"/>
                  <a:pt x="0" y="707886"/>
                </a:cubicBezTo>
                <a:cubicBezTo>
                  <a:pt x="-10275" y="609642"/>
                  <a:pt x="-9438" y="425003"/>
                  <a:pt x="0" y="346864"/>
                </a:cubicBezTo>
                <a:cubicBezTo>
                  <a:pt x="9438" y="268725"/>
                  <a:pt x="-6445" y="11419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xmlns="" sd="276736692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AE" sz="4000" b="1" dirty="0"/>
              <a:t>وطنك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13105163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D9B0EC5-16D4-446C-BE21-FDC8F248528E}"/>
              </a:ext>
            </a:extLst>
          </p:cNvPr>
          <p:cNvSpPr/>
          <p:nvPr/>
        </p:nvSpPr>
        <p:spPr>
          <a:xfrm>
            <a:off x="1815750" y="1522922"/>
            <a:ext cx="74511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AE" sz="9600" b="1" dirty="0">
                <a:solidFill>
                  <a:srgbClr val="00B0F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مهارات القرن 21</a:t>
            </a:r>
          </a:p>
          <a:p>
            <a:pPr algn="ctr"/>
            <a:r>
              <a:rPr lang="ar-AE" sz="9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التعبير عن الرأي</a:t>
            </a:r>
          </a:p>
          <a:p>
            <a:pPr algn="ctr"/>
            <a:r>
              <a:rPr lang="ar-AE" sz="9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9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203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271" y="0"/>
            <a:ext cx="12304541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A5F9057C-930B-4F10-9813-E092BF9CD327}"/>
              </a:ext>
            </a:extLst>
          </p:cNvPr>
          <p:cNvSpPr/>
          <p:nvPr/>
        </p:nvSpPr>
        <p:spPr>
          <a:xfrm>
            <a:off x="1204980" y="2139828"/>
            <a:ext cx="1004568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ما دورك </a:t>
            </a:r>
            <a:r>
              <a:rPr lang="ar-EG" sz="540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إتجاه</a:t>
            </a:r>
            <a:r>
              <a:rPr lang="ar-EG" sz="540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</a:rPr>
              <a:t> وطنك وأنت على مقاعد الدراسة؟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1F869B2-805A-49FA-9BF7-EF192ABF8306}"/>
              </a:ext>
            </a:extLst>
          </p:cNvPr>
          <p:cNvSpPr/>
          <p:nvPr/>
        </p:nvSpPr>
        <p:spPr>
          <a:xfrm>
            <a:off x="6610620" y="280406"/>
            <a:ext cx="347242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EG" sz="6000" b="1" dirty="0">
                <a:ln w="0"/>
                <a:gradFill>
                  <a:gsLst>
                    <a:gs pos="0">
                      <a:srgbClr val="6E1C1C">
                        <a:lumMod val="50000"/>
                      </a:srgbClr>
                    </a:gs>
                    <a:gs pos="50000">
                      <a:srgbClr val="6E1C1C"/>
                    </a:gs>
                    <a:gs pos="100000">
                      <a:srgbClr val="6E1C1C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فكر معي</a:t>
            </a:r>
            <a:endParaRPr lang="en-US" sz="6000" b="1" dirty="0">
              <a:ln w="0"/>
              <a:gradFill>
                <a:gsLst>
                  <a:gs pos="0">
                    <a:srgbClr val="6E1C1C">
                      <a:lumMod val="50000"/>
                    </a:srgbClr>
                  </a:gs>
                  <a:gs pos="50000">
                    <a:srgbClr val="6E1C1C"/>
                  </a:gs>
                  <a:gs pos="100000">
                    <a:srgbClr val="6E1C1C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A49D896-69FA-482C-8ED5-C3937AC97A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7" t="13085" r="13904" b="17954"/>
          <a:stretch/>
        </p:blipFill>
        <p:spPr>
          <a:xfrm>
            <a:off x="10083045" y="86247"/>
            <a:ext cx="1730326" cy="120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14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AF39D896-383A-43A2-ACDE-826DD894A7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A4330B-15C8-4C5D-A52A-B14F8DB97455}"/>
              </a:ext>
            </a:extLst>
          </p:cNvPr>
          <p:cNvSpPr/>
          <p:nvPr/>
        </p:nvSpPr>
        <p:spPr>
          <a:xfrm>
            <a:off x="6471269" y="131370"/>
            <a:ext cx="150233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من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60DAAE-D24D-4030-A9A6-D5919B1E6F57}"/>
              </a:ext>
            </a:extLst>
          </p:cNvPr>
          <p:cNvSpPr/>
          <p:nvPr/>
        </p:nvSpPr>
        <p:spPr>
          <a:xfrm>
            <a:off x="7777691" y="1109125"/>
            <a:ext cx="283443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الإمارات</a:t>
            </a:r>
            <a:endParaRPr lang="en-US" sz="7200" b="1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9" name="Rectangle: Rounded Corners 8">
            <a:hlinkClick r:id="rId3" action="ppaction://hlinksldjump"/>
            <a:extLst>
              <a:ext uri="{FF2B5EF4-FFF2-40B4-BE49-F238E27FC236}">
                <a16:creationId xmlns:a16="http://schemas.microsoft.com/office/drawing/2014/main" xmlns="" id="{D6B14890-726B-4A0F-A5E9-C84EC3B0EAF7}"/>
              </a:ext>
            </a:extLst>
          </p:cNvPr>
          <p:cNvSpPr/>
          <p:nvPr/>
        </p:nvSpPr>
        <p:spPr>
          <a:xfrm>
            <a:off x="3498573" y="5102088"/>
            <a:ext cx="4982817" cy="887896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000" dirty="0">
                <a:solidFill>
                  <a:schemeClr val="tx1"/>
                </a:solidFill>
                <a:cs typeface="(AH) Manal Black" pitchFamily="2" charset="-78"/>
              </a:rPr>
              <a:t>إنطلاق</a:t>
            </a:r>
            <a:endParaRPr lang="en-US" sz="6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8" name="Picture 18" descr="Emirates brings Vietnam closer to passengers">
            <a:extLst>
              <a:ext uri="{FF2B5EF4-FFF2-40B4-BE49-F238E27FC236}">
                <a16:creationId xmlns:a16="http://schemas.microsoft.com/office/drawing/2014/main" xmlns="" id="{9D5BAB2F-947F-486D-A8BB-C4A1F1084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375" r="96250">
                        <a14:foregroundMark x1="4375" y1="50859" x2="13542" y2="52344"/>
                        <a14:foregroundMark x1="90573" y1="39844" x2="89688" y2="45625"/>
                        <a14:foregroundMark x1="96250" y1="55469" x2="94948" y2="5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92393">
            <a:off x="7195234" y="1350511"/>
            <a:ext cx="5270771" cy="479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4AAA829-E787-4387-9184-9566E002DD0F}"/>
              </a:ext>
            </a:extLst>
          </p:cNvPr>
          <p:cNvSpPr/>
          <p:nvPr/>
        </p:nvSpPr>
        <p:spPr>
          <a:xfrm>
            <a:off x="0" y="2809916"/>
            <a:ext cx="4214192" cy="53008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4000" b="1" dirty="0">
                <a:solidFill>
                  <a:srgbClr val="00B050"/>
                </a:solidFill>
                <a:cs typeface="(AH) Manal Black" pitchFamily="2" charset="-78"/>
              </a:rPr>
              <a:t>رحلة إلى التعرف على لبنان</a:t>
            </a:r>
            <a:endParaRPr lang="en-US" sz="4000" b="1" dirty="0">
              <a:solidFill>
                <a:srgbClr val="00B050"/>
              </a:solidFill>
              <a:cs typeface="(AH) Manal Black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C019F9D-37E3-4E2D-A383-384E73A5DCEE}"/>
              </a:ext>
            </a:extLst>
          </p:cNvPr>
          <p:cNvSpPr/>
          <p:nvPr/>
        </p:nvSpPr>
        <p:spPr>
          <a:xfrm>
            <a:off x="3333518" y="131370"/>
            <a:ext cx="132440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إلى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117CBCF-0E7A-4C74-A3FF-8BE092DC3E64}"/>
              </a:ext>
            </a:extLst>
          </p:cNvPr>
          <p:cNvSpPr/>
          <p:nvPr/>
        </p:nvSpPr>
        <p:spPr>
          <a:xfrm>
            <a:off x="1308112" y="1353721"/>
            <a:ext cx="1863011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ubai Medium" panose="020B0603030403030204" pitchFamily="34" charset="-78"/>
                <a:cs typeface="Dubai Medium" panose="020B0603030403030204" pitchFamily="34" charset="-78"/>
              </a:rPr>
              <a:t>لبنان</a:t>
            </a:r>
            <a:endParaRPr lang="en-US" sz="72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Dubai Medium" panose="020B0603030403030204" pitchFamily="34" charset="-78"/>
              <a:cs typeface="Dubai Medium" panose="020B06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006405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0 L -0.65508 -0.3453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60" y="-172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xmlns="" id="{5167CD5C-74AE-4B42-ACDF-130CD83EDF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10551"/>
          </a:xfrm>
          <a:prstGeom prst="rect">
            <a:avLst/>
          </a:prstGeom>
        </p:spPr>
      </p:pic>
      <p:pic>
        <p:nvPicPr>
          <p:cNvPr id="205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C806A0D4-0319-48FE-8A7E-159DE041A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6191" y="1156199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Emirates brings Vietnam closer to passengers">
            <a:extLst>
              <a:ext uri="{FF2B5EF4-FFF2-40B4-BE49-F238E27FC236}">
                <a16:creationId xmlns:a16="http://schemas.microsoft.com/office/drawing/2014/main" xmlns="" id="{4A60F009-6B3C-4C13-8EC2-B5651C87A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375" r="96250">
                        <a14:foregroundMark x1="4375" y1="50859" x2="13542" y2="52344"/>
                        <a14:foregroundMark x1="90573" y1="39844" x2="89688" y2="45625"/>
                        <a14:foregroundMark x1="96250" y1="55469" x2="94948" y2="554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138" y="2618586"/>
            <a:ext cx="1438901" cy="959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hlinkClick r:id="rId7" action="ppaction://hlinksldjump"/>
            <a:extLst>
              <a:ext uri="{FF2B5EF4-FFF2-40B4-BE49-F238E27FC236}">
                <a16:creationId xmlns:a16="http://schemas.microsoft.com/office/drawing/2014/main" xmlns="" id="{39B578FA-851C-4DA6-B905-5E04015ADA08}"/>
              </a:ext>
            </a:extLst>
          </p:cNvPr>
          <p:cNvSpPr txBox="1"/>
          <p:nvPr/>
        </p:nvSpPr>
        <p:spPr>
          <a:xfrm>
            <a:off x="2915772" y="2828276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cs typeface="(AH) Manal Black" pitchFamily="2" charset="-78"/>
              </a:rPr>
              <a:t>العاصمة:</a:t>
            </a: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بيروت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4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3C64CC29-C010-4955-BE29-811A10F26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315" y="2722052"/>
            <a:ext cx="631189" cy="583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rId8" action="ppaction://hlinksldjump"/>
            <a:extLst>
              <a:ext uri="{FF2B5EF4-FFF2-40B4-BE49-F238E27FC236}">
                <a16:creationId xmlns:a16="http://schemas.microsoft.com/office/drawing/2014/main" xmlns="" id="{8CB1692E-27EE-4792-8FF9-ADC8697E9975}"/>
              </a:ext>
            </a:extLst>
          </p:cNvPr>
          <p:cNvSpPr txBox="1"/>
          <p:nvPr/>
        </p:nvSpPr>
        <p:spPr>
          <a:xfrm>
            <a:off x="4675414" y="1034155"/>
            <a:ext cx="1189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طرابلس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0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AB5B0EBF-7DA5-41A5-8FB0-635D4AEAA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23" y="5029996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2F15DEDA-7028-45E1-9F05-335CB4F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970" y="2218843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hlinkClick r:id="rId9" action="ppaction://hlinksldjump"/>
            <a:extLst>
              <a:ext uri="{FF2B5EF4-FFF2-40B4-BE49-F238E27FC236}">
                <a16:creationId xmlns:a16="http://schemas.microsoft.com/office/drawing/2014/main" xmlns="" id="{6DAF7214-508A-4CBA-95CD-434D76AD20A3}"/>
              </a:ext>
            </a:extLst>
          </p:cNvPr>
          <p:cNvSpPr txBox="1"/>
          <p:nvPr/>
        </p:nvSpPr>
        <p:spPr>
          <a:xfrm>
            <a:off x="1201170" y="4843200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صور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20" name="TextBox 19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8C0137C-0CA2-43AD-A66D-CA6898493E18}"/>
              </a:ext>
            </a:extLst>
          </p:cNvPr>
          <p:cNvSpPr txBox="1"/>
          <p:nvPr/>
        </p:nvSpPr>
        <p:spPr>
          <a:xfrm>
            <a:off x="7192210" y="2144112"/>
            <a:ext cx="6281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بعلبك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24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1B9A34F0-E035-4D64-B8CB-2E25B14A1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2092" y="2218844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887BC96-E196-4859-8BBA-05D234ABA01B}"/>
              </a:ext>
            </a:extLst>
          </p:cNvPr>
          <p:cNvSpPr txBox="1"/>
          <p:nvPr/>
        </p:nvSpPr>
        <p:spPr>
          <a:xfrm>
            <a:off x="4420294" y="2075832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جبيل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1" name="TextBox 1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E13A66F6-8D3D-421C-AF6D-D4AA7D6A61B3}"/>
              </a:ext>
            </a:extLst>
          </p:cNvPr>
          <p:cNvSpPr txBox="1"/>
          <p:nvPr/>
        </p:nvSpPr>
        <p:spPr>
          <a:xfrm>
            <a:off x="2802879" y="4692720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النبطية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15" name="TextBox 1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D3531CEF-2790-4C91-8BB2-AA89D1C8E757}"/>
              </a:ext>
            </a:extLst>
          </p:cNvPr>
          <p:cNvSpPr txBox="1"/>
          <p:nvPr/>
        </p:nvSpPr>
        <p:spPr>
          <a:xfrm>
            <a:off x="5084367" y="3540741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البقاع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pic>
        <p:nvPicPr>
          <p:cNvPr id="17" name="Picture 4" descr="Location Marker PNG Images, Transparent Location Marker Image Download -  PNGitem">
            <a:hlinkClick r:id="rId13" action="ppaction://hlinksldjump"/>
            <a:extLst>
              <a:ext uri="{FF2B5EF4-FFF2-40B4-BE49-F238E27FC236}">
                <a16:creationId xmlns:a16="http://schemas.microsoft.com/office/drawing/2014/main" xmlns="" id="{21A8C2E4-CFA0-45C9-B70E-7C12E33DD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363" y="4879518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Location Marker PNG Images, Transparent Location Marker Image Download -  PNGitem">
            <a:hlinkClick r:id="rId14" action="ppaction://hlinksldjump"/>
            <a:extLst>
              <a:ext uri="{FF2B5EF4-FFF2-40B4-BE49-F238E27FC236}">
                <a16:creationId xmlns:a16="http://schemas.microsoft.com/office/drawing/2014/main" xmlns="" id="{726BE996-C820-4DBE-9B2A-40FE7D71F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406" y="3657277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97E8E66B-F499-455C-B510-3FD04CEB5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419" y="350689"/>
            <a:ext cx="628198" cy="58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hlinkClick r:id="rId12" action="ppaction://hlinksldjump"/>
            <a:extLst>
              <a:ext uri="{FF2B5EF4-FFF2-40B4-BE49-F238E27FC236}">
                <a16:creationId xmlns:a16="http://schemas.microsoft.com/office/drawing/2014/main" xmlns="" id="{72CE9E0F-06BE-4F77-BFDD-F7D5265D7357}"/>
              </a:ext>
            </a:extLst>
          </p:cNvPr>
          <p:cNvSpPr txBox="1"/>
          <p:nvPr/>
        </p:nvSpPr>
        <p:spPr>
          <a:xfrm>
            <a:off x="6852380" y="202092"/>
            <a:ext cx="11042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endParaRPr lang="ar-AE" sz="1400" dirty="0">
              <a:cs typeface="(AH) Manal Black" pitchFamily="2" charset="-78"/>
            </a:endParaRPr>
          </a:p>
          <a:p>
            <a:pPr algn="ctr"/>
            <a:r>
              <a:rPr lang="ar-AE" sz="1400" dirty="0">
                <a:solidFill>
                  <a:srgbClr val="FF0000"/>
                </a:solidFill>
                <a:cs typeface="(AH) Manal Black" pitchFamily="2" charset="-78"/>
              </a:rPr>
              <a:t>عكار</a:t>
            </a:r>
            <a:endParaRPr lang="en-US" sz="1400" dirty="0">
              <a:solidFill>
                <a:srgbClr val="FF0000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88491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2019 -0.00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16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WhatsApp Video 2020-09-02 at 9.37.35 PM">
            <a:hlinkClick r:id="" action="ppaction://media"/>
            <a:extLst>
              <a:ext uri="{FF2B5EF4-FFF2-40B4-BE49-F238E27FC236}">
                <a16:creationId xmlns:a16="http://schemas.microsoft.com/office/drawing/2014/main" xmlns="" id="{1957248B-D43D-4280-B477-31B3F6D62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35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view of a city&#10;&#10;Description automatically generated">
            <a:extLst>
              <a:ext uri="{FF2B5EF4-FFF2-40B4-BE49-F238E27FC236}">
                <a16:creationId xmlns:a16="http://schemas.microsoft.com/office/drawing/2014/main" xmlns="" id="{521EDF71-30C2-4436-B4F8-54180447E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r>
              <a:rPr lang="ar-AE" sz="3200" dirty="0">
                <a:cs typeface="(AH) Manal Black" pitchFamily="2" charset="-78"/>
              </a:rPr>
              <a:t>العاصمة:</a:t>
            </a: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بيروت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246537" y="3057897"/>
            <a:ext cx="19987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النشيد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الوطني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اللبناني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7" action="ppaction://hlinksldjump"/>
            <a:extLst>
              <a:ext uri="{FF2B5EF4-FFF2-40B4-BE49-F238E27FC236}">
                <a16:creationId xmlns:a16="http://schemas.microsoft.com/office/drawing/2014/main" xmlns="" id="{8B4A829C-398F-4D48-8000-3106611EB1A0}"/>
              </a:ext>
            </a:extLst>
          </p:cNvPr>
          <p:cNvSpPr/>
          <p:nvPr/>
        </p:nvSpPr>
        <p:spPr>
          <a:xfrm>
            <a:off x="7076661" y="6314384"/>
            <a:ext cx="4930609" cy="351735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</a:t>
            </a:r>
            <a:r>
              <a:rPr lang="ar-AE" sz="2000">
                <a:solidFill>
                  <a:schemeClr val="tx1"/>
                </a:solidFill>
                <a:cs typeface="(AH) Manal Black" pitchFamily="2" charset="-78"/>
              </a:rPr>
              <a:t>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4" name="النشيد الوطني لبنان">
            <a:hlinkClick r:id="" action="ppaction://media"/>
            <a:extLst>
              <a:ext uri="{FF2B5EF4-FFF2-40B4-BE49-F238E27FC236}">
                <a16:creationId xmlns:a16="http://schemas.microsoft.com/office/drawing/2014/main" xmlns="" id="{18220AEF-EFCA-4B1D-80F6-24BA674411B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30882" y="93811"/>
            <a:ext cx="5328325" cy="5538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1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uin of a building&#10;&#10;Description automatically generated">
            <a:extLst>
              <a:ext uri="{FF2B5EF4-FFF2-40B4-BE49-F238E27FC236}">
                <a16:creationId xmlns:a16="http://schemas.microsoft.com/office/drawing/2014/main" xmlns="" id="{564F76A5-655C-4CB9-8BEB-07342517D4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332"/>
            <a:ext cx="12192000" cy="688933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البقاع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246537" y="2858504"/>
            <a:ext cx="19987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48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الـمملكة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العربية</a:t>
            </a:r>
          </a:p>
          <a:p>
            <a:pPr algn="ctr"/>
            <a:r>
              <a:rPr lang="ar-AE" sz="4800" dirty="0">
                <a:cs typeface="(AH) Manal Black" pitchFamily="2" charset="-78"/>
              </a:rPr>
              <a:t>السعودية</a:t>
            </a:r>
            <a:endParaRPr lang="en-US" sz="48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3061863" y="414561"/>
            <a:ext cx="837537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7200" dirty="0">
                <a:cs typeface="(AH) Manal Black" pitchFamily="2" charset="-78"/>
              </a:rPr>
              <a:t>من هو رئيس لبنان؟</a:t>
            </a:r>
            <a:endParaRPr lang="en-US" sz="72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309D1CC-4D99-4694-B620-AECD326B1B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4113">
            <a:off x="3506203" y="1922911"/>
            <a:ext cx="5179591" cy="41835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8ABEC46-A45C-4FEF-AEB6-12BF194EAAE1}"/>
              </a:ext>
            </a:extLst>
          </p:cNvPr>
          <p:cNvSpPr txBox="1"/>
          <p:nvPr/>
        </p:nvSpPr>
        <p:spPr>
          <a:xfrm>
            <a:off x="3708262" y="5492309"/>
            <a:ext cx="543339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000" dirty="0">
                <a:cs typeface="(AH) Manal Black" pitchFamily="2" charset="-78"/>
              </a:rPr>
              <a:t>الرئيس ميشال عون</a:t>
            </a:r>
            <a:endParaRPr lang="en-US" sz="4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948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small boat in a body of water&#10;&#10;Description automatically generated">
            <a:extLst>
              <a:ext uri="{FF2B5EF4-FFF2-40B4-BE49-F238E27FC236}">
                <a16:creationId xmlns:a16="http://schemas.microsoft.com/office/drawing/2014/main" xmlns="" id="{90D4E0AB-4EFC-48DD-8B2E-398184663C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71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طرابلس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F7C9F19-C477-4380-B876-F377D8F433B7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245291" y="607725"/>
            <a:ext cx="9946709" cy="101566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(AH) Manal Black" pitchFamily="2" charset="-78"/>
              </a:rPr>
              <a:t>مـا هي عملة لبنان؟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pic>
        <p:nvPicPr>
          <p:cNvPr id="7" name="Picture 6" descr="Calendar&#10;&#10;Description automatically generated">
            <a:extLst>
              <a:ext uri="{FF2B5EF4-FFF2-40B4-BE49-F238E27FC236}">
                <a16:creationId xmlns:a16="http://schemas.microsoft.com/office/drawing/2014/main" xmlns="" id="{EE17BB75-7E2F-4136-BB4D-B7A666FDE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455">
            <a:off x="2743409" y="2455038"/>
            <a:ext cx="8334844" cy="317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204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Water next to the ocean&#10;&#10;Description automatically generated">
            <a:extLst>
              <a:ext uri="{FF2B5EF4-FFF2-40B4-BE49-F238E27FC236}">
                <a16:creationId xmlns:a16="http://schemas.microsoft.com/office/drawing/2014/main" xmlns="" id="{03EEC0FA-2BC5-4B1B-B0EA-BE20B233A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مدينة جبيل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245291" y="607725"/>
            <a:ext cx="9946709" cy="101566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(AH) Manal Black" pitchFamily="2" charset="-78"/>
              </a:rPr>
              <a:t>ما اسم المدينة التي اكتشف فيها الحرف؟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795DB256-EC0A-4A02-A986-EEA1A90BF0A7}"/>
              </a:ext>
            </a:extLst>
          </p:cNvPr>
          <p:cNvSpPr txBox="1"/>
          <p:nvPr/>
        </p:nvSpPr>
        <p:spPr>
          <a:xfrm rot="21221538">
            <a:off x="5059193" y="3357913"/>
            <a:ext cx="474794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مدينة جبيل</a:t>
            </a:r>
            <a:endParaRPr lang="en-US" sz="54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E8756A3-AECB-41A0-B748-71C89FB7BB6E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9482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Water next to the city&#10;&#10;Description automatically generated">
            <a:extLst>
              <a:ext uri="{FF2B5EF4-FFF2-40B4-BE49-F238E27FC236}">
                <a16:creationId xmlns:a16="http://schemas.microsoft.com/office/drawing/2014/main" xmlns="" id="{875140D5-A24A-4EDD-BD1B-0198E10164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68"/>
            <a:ext cx="12192000" cy="68656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بعلبك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307101" y="607725"/>
            <a:ext cx="9884899" cy="101566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(AH) Manal Black" pitchFamily="2" charset="-78"/>
              </a:rPr>
              <a:t>مـا اسم القلعة الأثرية في لبنان؟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171E435-61E8-4E55-9275-E2581749B86A}"/>
              </a:ext>
            </a:extLst>
          </p:cNvPr>
          <p:cNvSpPr txBox="1"/>
          <p:nvPr/>
        </p:nvSpPr>
        <p:spPr>
          <a:xfrm rot="21221538">
            <a:off x="5016225" y="5441822"/>
            <a:ext cx="2926761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4400" dirty="0">
                <a:cs typeface="(AH) Manal Black" pitchFamily="2" charset="-78"/>
              </a:rPr>
              <a:t>قلعة بعلبك</a:t>
            </a:r>
            <a:endParaRPr lang="en-US" sz="44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8D3E2B03-BA7A-4600-9291-201189CA8830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  <p:pic>
        <p:nvPicPr>
          <p:cNvPr id="10" name="Picture 9" descr="A large building&#10;&#10;Description automatically generated">
            <a:extLst>
              <a:ext uri="{FF2B5EF4-FFF2-40B4-BE49-F238E27FC236}">
                <a16:creationId xmlns:a16="http://schemas.microsoft.com/office/drawing/2014/main" xmlns="" id="{BD983C79-3074-4848-B0DB-136705AF99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21414">
            <a:off x="2922422" y="1971033"/>
            <a:ext cx="6083482" cy="3479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70584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nature, giraffe, water&#10;&#10;Description automatically generated">
            <a:extLst>
              <a:ext uri="{FF2B5EF4-FFF2-40B4-BE49-F238E27FC236}">
                <a16:creationId xmlns:a16="http://schemas.microsoft.com/office/drawing/2014/main" xmlns="" id="{E5251EC4-0AA3-479B-B721-E347840CA0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0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النبطية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307101" y="607725"/>
            <a:ext cx="9884899" cy="1938992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6000">
                <a:cs typeface="(AH) Manal Black" pitchFamily="2" charset="-78"/>
              </a:defRPr>
            </a:lvl1pPr>
          </a:lstStyle>
          <a:p>
            <a:r>
              <a:rPr lang="ar-AE" dirty="0"/>
              <a:t>مغارة تعتبر من أشهر كهوف ومغارات لبنان؟</a:t>
            </a:r>
            <a:endParaRPr lang="en-US" dirty="0"/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F55668-15AE-4E37-AAC8-CEC2FED3F6BA}"/>
              </a:ext>
            </a:extLst>
          </p:cNvPr>
          <p:cNvSpPr txBox="1"/>
          <p:nvPr/>
        </p:nvSpPr>
        <p:spPr>
          <a:xfrm rot="21221538">
            <a:off x="5148225" y="3619524"/>
            <a:ext cx="359893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8000" dirty="0">
                <a:cs typeface="(AH) Manal Black" pitchFamily="2" charset="-78"/>
              </a:rPr>
              <a:t>مغارة جعيتا</a:t>
            </a:r>
            <a:endParaRPr lang="en-US" sz="80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8101F35-2FC3-4ED0-9A4C-90E27BC46E97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19311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Water next to the ocean&#10;&#10;Description automatically generated">
            <a:extLst>
              <a:ext uri="{FF2B5EF4-FFF2-40B4-BE49-F238E27FC236}">
                <a16:creationId xmlns:a16="http://schemas.microsoft.com/office/drawing/2014/main" xmlns="" id="{BF18947E-663C-400A-973E-C278E3DD0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4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صور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122371" y="599227"/>
            <a:ext cx="9884899" cy="101566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(AH) Manal Black" pitchFamily="2" charset="-78"/>
              </a:rPr>
              <a:t>على ما ترمز شجرة الأرز فـي شعار لبنان؟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10045549" y="603779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F55668-15AE-4E37-AAC8-CEC2FED3F6BA}"/>
              </a:ext>
            </a:extLst>
          </p:cNvPr>
          <p:cNvSpPr txBox="1"/>
          <p:nvPr/>
        </p:nvSpPr>
        <p:spPr>
          <a:xfrm rot="21221538">
            <a:off x="4978567" y="5035347"/>
            <a:ext cx="4930365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3200" b="1" dirty="0"/>
              <a:t>ترمز إلى القداسة والخلود والصمود والعراقة</a:t>
            </a:r>
            <a:endParaRPr lang="en-US" sz="8000" b="1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9BA36F0-9E87-4ACF-967D-BF1B4D17E421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  <p:pic>
        <p:nvPicPr>
          <p:cNvPr id="10" name="Picture 9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90B104F8-2713-412A-82F5-0D831B5A0C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4828">
            <a:off x="4667478" y="1997697"/>
            <a:ext cx="4629426" cy="2604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48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xmlns="" id="{0F530DAD-292E-4005-A895-0AF06790FC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2"/>
            <a:ext cx="12192000" cy="687787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9AE98B9-3727-4B2F-92B9-CF120462A5A5}"/>
              </a:ext>
            </a:extLst>
          </p:cNvPr>
          <p:cNvSpPr/>
          <p:nvPr/>
        </p:nvSpPr>
        <p:spPr>
          <a:xfrm>
            <a:off x="184730" y="0"/>
            <a:ext cx="2122371" cy="6856718"/>
          </a:xfrm>
          <a:prstGeom prst="rect">
            <a:avLst/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4" descr="Location Marker PNG Images, Transparent Location Marker Image Download -  PNGitem">
            <a:extLst>
              <a:ext uri="{FF2B5EF4-FFF2-40B4-BE49-F238E27FC236}">
                <a16:creationId xmlns:a16="http://schemas.microsoft.com/office/drawing/2014/main" xmlns="" id="{013D4AF9-2882-49D9-9890-0F0FE6BB1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00" b="93214" l="8251" r="92079">
                        <a14:foregroundMark x1="8251" y1="91786" x2="15512" y2="88214"/>
                        <a14:foregroundMark x1="89769" y1="89643" x2="81848" y2="76429"/>
                        <a14:foregroundMark x1="37624" y1="11429" x2="47525" y2="2500"/>
                        <a14:foregroundMark x1="22772" y1="77143" x2="56766" y2="80000"/>
                        <a14:foregroundMark x1="26733" y1="80357" x2="45875" y2="85714"/>
                        <a14:foregroundMark x1="45875" y1="85714" x2="60066" y2="85000"/>
                        <a14:foregroundMark x1="22772" y1="69286" x2="21122" y2="85714"/>
                        <a14:foregroundMark x1="67987" y1="81071" x2="73927" y2="82143"/>
                        <a14:foregroundMark x1="15512" y1="92857" x2="30363" y2="92857"/>
                        <a14:foregroundMark x1="83498" y1="92857" x2="74587" y2="92857"/>
                        <a14:foregroundMark x1="87129" y1="70357" x2="88449" y2="88929"/>
                        <a14:foregroundMark x1="89109" y1="75357" x2="83828" y2="93571"/>
                        <a14:foregroundMark x1="83828" y1="93571" x2="73597" y2="91786"/>
                        <a14:foregroundMark x1="92079" y1="88214" x2="92079" y2="910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30" y="225438"/>
            <a:ext cx="2122371" cy="1961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AD61E0-F836-411E-8062-0504FCB07003}"/>
              </a:ext>
            </a:extLst>
          </p:cNvPr>
          <p:cNvSpPr txBox="1"/>
          <p:nvPr/>
        </p:nvSpPr>
        <p:spPr>
          <a:xfrm>
            <a:off x="105066" y="583839"/>
            <a:ext cx="22816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cs typeface="(AH) Manal Black" pitchFamily="2" charset="-78"/>
            </a:endParaRPr>
          </a:p>
          <a:p>
            <a:pPr algn="ctr"/>
            <a:endParaRPr lang="ar-AE" sz="3200" dirty="0">
              <a:solidFill>
                <a:srgbClr val="FF0000"/>
              </a:solidFill>
              <a:cs typeface="(AH) Manal Black" pitchFamily="2" charset="-78"/>
            </a:endParaRPr>
          </a:p>
          <a:p>
            <a:pPr algn="ctr"/>
            <a:r>
              <a:rPr lang="ar-AE" sz="3200" dirty="0">
                <a:solidFill>
                  <a:srgbClr val="FF0000"/>
                </a:solidFill>
                <a:cs typeface="(AH) Manal Black" pitchFamily="2" charset="-78"/>
              </a:rPr>
              <a:t>عكار</a:t>
            </a:r>
            <a:endParaRPr lang="en-US" sz="3200" dirty="0">
              <a:solidFill>
                <a:srgbClr val="FF0000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94A6E73-625C-4CBF-8CCC-01985B58F32E}"/>
              </a:ext>
            </a:extLst>
          </p:cNvPr>
          <p:cNvSpPr txBox="1"/>
          <p:nvPr/>
        </p:nvSpPr>
        <p:spPr>
          <a:xfrm>
            <a:off x="2307101" y="607725"/>
            <a:ext cx="9884899" cy="1015663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6000" dirty="0">
                <a:cs typeface="(AH) Manal Black" pitchFamily="2" charset="-78"/>
              </a:rPr>
              <a:t>مـتى يصـادف يوم الاستقلال اللبناني؟</a:t>
            </a:r>
            <a:endParaRPr lang="en-US" sz="6000" dirty="0">
              <a:cs typeface="(AH) Manal Black" pitchFamily="2" charset="-78"/>
            </a:endParaRPr>
          </a:p>
        </p:txBody>
      </p:sp>
      <p:sp>
        <p:nvSpPr>
          <p:cNvPr id="9" name="Rectangle: Rounded Corners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D4A03B22-1FB1-45D7-A19A-5CC3CCEBD33E}"/>
              </a:ext>
            </a:extLst>
          </p:cNvPr>
          <p:cNvSpPr/>
          <p:nvPr/>
        </p:nvSpPr>
        <p:spPr>
          <a:xfrm>
            <a:off x="9953184" y="6015770"/>
            <a:ext cx="2054086" cy="707887"/>
          </a:xfrm>
          <a:prstGeom prst="roundRect">
            <a:avLst/>
          </a:prstGeom>
          <a:solidFill>
            <a:schemeClr val="bg1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000" dirty="0">
                <a:solidFill>
                  <a:schemeClr val="tx1"/>
                </a:solidFill>
                <a:cs typeface="(AH) Manal Black" pitchFamily="2" charset="-78"/>
              </a:rPr>
              <a:t>العودة إلى خريطة لبنان</a:t>
            </a:r>
            <a:endParaRPr lang="en-US" sz="20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AF55668-15AE-4E37-AAC8-CEC2FED3F6BA}"/>
              </a:ext>
            </a:extLst>
          </p:cNvPr>
          <p:cNvSpPr txBox="1"/>
          <p:nvPr/>
        </p:nvSpPr>
        <p:spPr>
          <a:xfrm rot="21221538">
            <a:off x="4284651" y="3219413"/>
            <a:ext cx="493036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ar-AE" sz="7200" dirty="0">
                <a:cs typeface="(AH) Manal Black" pitchFamily="2" charset="-78"/>
              </a:rPr>
              <a:t>22 \ نوفمبر</a:t>
            </a:r>
            <a:endParaRPr lang="en-US" sz="72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161E319-F00B-4F5D-B914-A4D57B0C4527}"/>
              </a:ext>
            </a:extLst>
          </p:cNvPr>
          <p:cNvSpPr txBox="1"/>
          <p:nvPr/>
        </p:nvSpPr>
        <p:spPr>
          <a:xfrm>
            <a:off x="184730" y="3110295"/>
            <a:ext cx="199875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5400" dirty="0">
                <a:cs typeface="(AH) Manal Black" pitchFamily="2" charset="-78"/>
              </a:rPr>
              <a:t>معـلومات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عن </a:t>
            </a:r>
          </a:p>
          <a:p>
            <a:pPr algn="ctr"/>
            <a:r>
              <a:rPr lang="ar-AE" sz="5400" dirty="0">
                <a:cs typeface="(AH) Manal Black" pitchFamily="2" charset="-78"/>
              </a:rPr>
              <a:t>لبنان</a:t>
            </a:r>
            <a:endParaRPr lang="en-US" sz="54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406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8B33FA18-8838-4AAE-B7A3-61A48FB79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91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4" name="مستطيل 1">
            <a:extLst>
              <a:ext uri="{FF2B5EF4-FFF2-40B4-BE49-F238E27FC236}">
                <a16:creationId xmlns:a16="http://schemas.microsoft.com/office/drawing/2014/main" xmlns="" id="{C4714691-7811-44E1-91C3-67CBA1954A32}"/>
              </a:ext>
            </a:extLst>
          </p:cNvPr>
          <p:cNvSpPr/>
          <p:nvPr/>
        </p:nvSpPr>
        <p:spPr>
          <a:xfrm>
            <a:off x="990242" y="2331147"/>
            <a:ext cx="7034679" cy="200944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ماذا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تَعلّمت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الْيَوم</a:t>
            </a:r>
            <a:r>
              <a:rPr kumimoji="0" lang="en-US" sz="8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؟</a:t>
            </a:r>
          </a:p>
        </p:txBody>
      </p:sp>
      <p:pic>
        <p:nvPicPr>
          <p:cNvPr id="5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xmlns="" id="{A11B3368-4D3F-4674-AD97-168D6B73BE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921" y="1762111"/>
            <a:ext cx="3217333" cy="3217333"/>
          </a:xfrm>
          <a:prstGeom prst="rect">
            <a:avLst/>
          </a:prstGeom>
        </p:spPr>
      </p:pic>
      <p:sp>
        <p:nvSpPr>
          <p:cNvPr id="7" name="مستطيل 3">
            <a:extLst>
              <a:ext uri="{FF2B5EF4-FFF2-40B4-BE49-F238E27FC236}">
                <a16:creationId xmlns:a16="http://schemas.microsoft.com/office/drawing/2014/main" xmlns="" id="{82E236A8-E2C6-4CBB-9BF9-310958FC4E3D}"/>
              </a:ext>
            </a:extLst>
          </p:cNvPr>
          <p:cNvSpPr/>
          <p:nvPr/>
        </p:nvSpPr>
        <p:spPr>
          <a:xfrm>
            <a:off x="8389611" y="780653"/>
            <a:ext cx="2816942" cy="82059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00"/>
                </a:highlight>
                <a:uLnTx/>
                <a:uFillTx/>
                <a:latin typeface="Calibri" panose="020F0502020204030204"/>
                <a:ea typeface="+mn-ea"/>
                <a:cs typeface="Akhbar MT" pitchFamily="2" charset="-78"/>
              </a:rPr>
              <a:t>بِطاقة الخُروج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Calibri" panose="020F0502020204030204"/>
              <a:ea typeface="+mn-ea"/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984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9" name="Rectangle: Rounded Corners 3">
            <a:extLst>
              <a:ext uri="{FF2B5EF4-FFF2-40B4-BE49-F238E27FC236}">
                <a16:creationId xmlns:a16="http://schemas.microsoft.com/office/drawing/2014/main" xmlns="" id="{9D74DD39-4E46-44ED-BF9F-9F1BDB4C067B}"/>
              </a:ext>
            </a:extLst>
          </p:cNvPr>
          <p:cNvSpPr/>
          <p:nvPr/>
        </p:nvSpPr>
        <p:spPr>
          <a:xfrm>
            <a:off x="4698420" y="1378974"/>
            <a:ext cx="6379244" cy="2874973"/>
          </a:xfrm>
          <a:prstGeom prst="roundRect">
            <a:avLst>
              <a:gd name="adj" fmla="val 20355"/>
            </a:avLst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1435" tIns="25718" rIns="51435" bIns="25718" rtlCol="0" anchor="b">
            <a:normAutofit fontScale="85000" lnSpcReduction="10000"/>
          </a:bodyPr>
          <a:lstStyle/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600" b="1" dirty="0">
                <a:ln>
                  <a:solidFill>
                    <a:srgbClr val="00B050"/>
                  </a:solidFill>
                </a:ln>
                <a:solidFill>
                  <a:srgbClr val="ED7D31"/>
                </a:solidFill>
                <a:cs typeface="Calibri" panose="020F0502020204030204" pitchFamily="34" charset="0"/>
              </a:rPr>
              <a:t>نبدأ الآن </a:t>
            </a:r>
          </a:p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66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cs typeface="Calibri" panose="020F0502020204030204" pitchFamily="34" charset="0"/>
              </a:rPr>
              <a:t>بتسجيل </a:t>
            </a:r>
            <a:r>
              <a:rPr lang="en-US" sz="66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cs typeface="Calibri" panose="020F0502020204030204" pitchFamily="34" charset="0"/>
              </a:rPr>
              <a:t>الحضور والغياب</a:t>
            </a:r>
            <a:r>
              <a:rPr lang="ar-AE" sz="6600" b="1" dirty="0">
                <a:ln>
                  <a:solidFill>
                    <a:srgbClr val="00B050"/>
                  </a:solidFill>
                </a:ln>
                <a:solidFill>
                  <a:prstClr val="black"/>
                </a:solidFill>
                <a:cs typeface="Calibri" panose="020F0502020204030204" pitchFamily="34" charset="0"/>
              </a:rPr>
              <a:t> </a:t>
            </a:r>
            <a:r>
              <a:rPr lang="ar-AE" sz="6600" b="1" dirty="0">
                <a:ln>
                  <a:solidFill>
                    <a:srgbClr val="00B050"/>
                  </a:solidFill>
                </a:ln>
                <a:solidFill>
                  <a:srgbClr val="4472C4">
                    <a:lumMod val="75000"/>
                  </a:srgbClr>
                </a:solidFill>
                <a:cs typeface="Calibri" panose="020F0502020204030204" pitchFamily="34" charset="0"/>
              </a:rPr>
              <a:t>يا أبطالي الرائعين </a:t>
            </a:r>
            <a:endParaRPr lang="en-US" sz="6600" b="1" dirty="0">
              <a:ln>
                <a:solidFill>
                  <a:srgbClr val="00B050"/>
                </a:solidFill>
              </a:ln>
              <a:solidFill>
                <a:srgbClr val="4472C4">
                  <a:lumMod val="75000"/>
                </a:srgbClr>
              </a:solidFill>
              <a:cs typeface="Calibri" panose="020F0502020204030204" pitchFamily="34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xmlns="" id="{1BFC6471-F535-40B8-951B-BCDB763AD0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57" y="983658"/>
            <a:ext cx="3147838" cy="47044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19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xmlns="" id="{22F15A2D-2324-487D-A02A-BF46C5C580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9">
            <a:extLst>
              <a:ext uri="{FF2B5EF4-FFF2-40B4-BE49-F238E27FC236}">
                <a16:creationId xmlns:a16="http://schemas.microsoft.com/office/drawing/2014/main" xmlns="" id="{17A7F34E-D418-47E2-9F86-2C45BBC3121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xmlns="" id="{2AEAFA59-923A-4F54-8B49-44C970BCC3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F32C2796-F4DB-4231-A22F-96BD293084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6A76B70-058C-42A5-9464-FAC0FF837254}"/>
              </a:ext>
            </a:extLst>
          </p:cNvPr>
          <p:cNvSpPr txBox="1"/>
          <p:nvPr/>
        </p:nvSpPr>
        <p:spPr>
          <a:xfrm>
            <a:off x="2124674" y="974569"/>
            <a:ext cx="9496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>
                <a:latin typeface="Dubai" panose="020B0503030403030204" pitchFamily="34" charset="-78"/>
                <a:cs typeface="Dubai" panose="020B0503030403030204" pitchFamily="34" charset="-78"/>
              </a:rPr>
              <a:t>فخورة بكم يا أبطالي الصغار ! </a:t>
            </a:r>
          </a:p>
          <a:p>
            <a:pPr algn="ctr"/>
            <a:r>
              <a:rPr lang="ar-AE" sz="6000" b="1" dirty="0">
                <a:latin typeface="Dubai" panose="020B0503030403030204" pitchFamily="34" charset="-78"/>
                <a:cs typeface="Dubai" panose="020B0503030403030204" pitchFamily="34" charset="-78"/>
              </a:rPr>
              <a:t>شكراً على مجهودكم اليوم ! </a:t>
            </a:r>
            <a:endParaRPr lang="en-US" sz="6000" b="1" dirty="0">
              <a:latin typeface="Dubai" panose="020B0503030403030204" pitchFamily="34" charset="-78"/>
              <a:cs typeface="Dubai" panose="020B0503030403030204" pitchFamily="34" charset="-78"/>
            </a:endParaRPr>
          </a:p>
          <a:p>
            <a:pPr algn="r" rtl="1"/>
            <a:endParaRPr lang="en-US" sz="6000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3" name="Picture 2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xmlns="" id="{6854846F-0854-4AB7-8A50-2CF73A50CB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090" y="2544230"/>
            <a:ext cx="5819353" cy="3556750"/>
          </a:xfrm>
          <a:prstGeom prst="rect">
            <a:avLst/>
          </a:prstGeom>
        </p:spPr>
      </p:pic>
      <p:pic>
        <p:nvPicPr>
          <p:cNvPr id="4" name="Picture 3" descr="A picture containing umbrella, drawing&#10;&#10;Description automatically generated">
            <a:extLst>
              <a:ext uri="{FF2B5EF4-FFF2-40B4-BE49-F238E27FC236}">
                <a16:creationId xmlns:a16="http://schemas.microsoft.com/office/drawing/2014/main" xmlns="" id="{0E084709-1380-4356-91BB-ED80DDA3C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75" y="4745723"/>
            <a:ext cx="2007908" cy="12272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702EC54-2F38-4870-873F-529D73527533}"/>
              </a:ext>
            </a:extLst>
          </p:cNvPr>
          <p:cNvSpPr txBox="1"/>
          <p:nvPr/>
        </p:nvSpPr>
        <p:spPr>
          <a:xfrm>
            <a:off x="1691673" y="3567821"/>
            <a:ext cx="47856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600" b="1" dirty="0">
                <a:solidFill>
                  <a:schemeClr val="bg1"/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شكراً لكل أم</a:t>
            </a:r>
            <a:endParaRPr lang="en-US" sz="6600" b="1" dirty="0">
              <a:solidFill>
                <a:schemeClr val="bg1"/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0123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BG">
            <a:extLst>
              <a:ext uri="{FF2B5EF4-FFF2-40B4-BE49-F238E27FC236}">
                <a16:creationId xmlns:a16="http://schemas.microsoft.com/office/drawing/2014/main" xmlns="" id="{D40854B3-7181-4797-8793-E6FF00A29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5" name="Tekhnologic Logo">
            <a:extLst>
              <a:ext uri="{FF2B5EF4-FFF2-40B4-BE49-F238E27FC236}">
                <a16:creationId xmlns:a16="http://schemas.microsoft.com/office/drawing/2014/main" xmlns="" id="{C5D662CC-1BE3-434A-87C6-6DCBC37C88A8}"/>
              </a:ext>
            </a:extLst>
          </p:cNvPr>
          <p:cNvGrpSpPr/>
          <p:nvPr/>
        </p:nvGrpSpPr>
        <p:grpSpPr>
          <a:xfrm>
            <a:off x="5685616" y="6661025"/>
            <a:ext cx="820768" cy="180000"/>
            <a:chOff x="5464435" y="6630924"/>
            <a:chExt cx="820768" cy="180000"/>
          </a:xfrm>
        </p:grpSpPr>
        <p:pic>
          <p:nvPicPr>
            <p:cNvPr id="26" name="Image">
              <a:extLst>
                <a:ext uri="{FF2B5EF4-FFF2-40B4-BE49-F238E27FC236}">
                  <a16:creationId xmlns:a16="http://schemas.microsoft.com/office/drawing/2014/main" xmlns="" id="{B6C46ED3-364F-42FD-9E9B-2627FCCB1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4435" y="6630924"/>
              <a:ext cx="180000" cy="180000"/>
            </a:xfrm>
            <a:prstGeom prst="rect">
              <a:avLst/>
            </a:prstGeom>
          </p:spPr>
        </p:pic>
        <p:sp>
          <p:nvSpPr>
            <p:cNvPr id="27" name="Text">
              <a:extLst>
                <a:ext uri="{FF2B5EF4-FFF2-40B4-BE49-F238E27FC236}">
                  <a16:creationId xmlns:a16="http://schemas.microsoft.com/office/drawing/2014/main" xmlns="" id="{8C8A5E28-D2DF-40B5-802B-38576B3EE85E}"/>
                </a:ext>
              </a:extLst>
            </p:cNvPr>
            <p:cNvSpPr/>
            <p:nvPr/>
          </p:nvSpPr>
          <p:spPr>
            <a:xfrm>
              <a:off x="5624766" y="6651674"/>
              <a:ext cx="660437" cy="138499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algn="ctr"/>
              <a:r>
                <a:rPr lang="en-US" sz="900" b="1">
                  <a:ln w="0"/>
                  <a:solidFill>
                    <a:srgbClr val="3059A2"/>
                  </a:solidFill>
                  <a:latin typeface="Century Gothic" panose="020B0502020202020204" pitchFamily="34" charset="0"/>
                </a:rPr>
                <a:t>tekhnologic</a:t>
              </a:r>
            </a:p>
          </p:txBody>
        </p:sp>
      </p:grpSp>
      <p:sp>
        <p:nvSpPr>
          <p:cNvPr id="28" name="Spinner BG">
            <a:extLst>
              <a:ext uri="{FF2B5EF4-FFF2-40B4-BE49-F238E27FC236}">
                <a16:creationId xmlns:a16="http://schemas.microsoft.com/office/drawing/2014/main" xmlns="" id="{E7247EFC-DA6F-4517-958E-60940FA8DC84}"/>
              </a:ext>
            </a:extLst>
          </p:cNvPr>
          <p:cNvSpPr/>
          <p:nvPr/>
        </p:nvSpPr>
        <p:spPr>
          <a:xfrm>
            <a:off x="2856000" y="189000"/>
            <a:ext cx="6480000" cy="6480000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46" name="Anchor">
            <a:extLst>
              <a:ext uri="{FF2B5EF4-FFF2-40B4-BE49-F238E27FC236}">
                <a16:creationId xmlns:a16="http://schemas.microsoft.com/office/drawing/2014/main" xmlns="" id="{B316AF16-047B-4F82-AB9C-1224E1DDA737}"/>
              </a:ext>
            </a:extLst>
          </p:cNvPr>
          <p:cNvSpPr/>
          <p:nvPr/>
        </p:nvSpPr>
        <p:spPr>
          <a:xfrm>
            <a:off x="5196000" y="2529000"/>
            <a:ext cx="1800000" cy="1800000"/>
          </a:xfrm>
          <a:prstGeom prst="ellipse">
            <a:avLst/>
          </a:prstGeom>
          <a:solidFill>
            <a:srgbClr val="00B050">
              <a:alpha val="0"/>
            </a:srgb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32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Spinning Wheel 6">
            <a:extLst>
              <a:ext uri="{FF2B5EF4-FFF2-40B4-BE49-F238E27FC236}">
                <a16:creationId xmlns:a16="http://schemas.microsoft.com/office/drawing/2014/main" xmlns="" id="{356BEC47-C717-414D-9AAC-68EFFD076E1D}"/>
              </a:ext>
            </a:extLst>
          </p:cNvPr>
          <p:cNvGrpSpPr/>
          <p:nvPr/>
        </p:nvGrpSpPr>
        <p:grpSpPr>
          <a:xfrm>
            <a:off x="2609919" y="84826"/>
            <a:ext cx="6975762" cy="6688348"/>
            <a:chOff x="2608119" y="84826"/>
            <a:chExt cx="6975762" cy="6688348"/>
          </a:xfrm>
        </p:grpSpPr>
        <p:sp>
          <p:nvSpPr>
            <p:cNvPr id="32" name="Segment 6">
              <a:extLst>
                <a:ext uri="{FF2B5EF4-FFF2-40B4-BE49-F238E27FC236}">
                  <a16:creationId xmlns:a16="http://schemas.microsoft.com/office/drawing/2014/main" xmlns="" id="{F6C22396-752E-4638-A39D-EBB067BDA4ED}"/>
                </a:ext>
              </a:extLst>
            </p:cNvPr>
            <p:cNvSpPr/>
            <p:nvPr/>
          </p:nvSpPr>
          <p:spPr>
            <a:xfrm rot="12600000">
              <a:off x="3934945" y="84826"/>
              <a:ext cx="2624602" cy="2647298"/>
            </a:xfrm>
            <a:custGeom>
              <a:avLst/>
              <a:gdLst>
                <a:gd name="connsiteX0" fmla="*/ 1098532 w 2624602"/>
                <a:gd name="connsiteY0" fmla="*/ 2647298 h 2647298"/>
                <a:gd name="connsiteX1" fmla="*/ 0 w 2624602"/>
                <a:gd name="connsiteY1" fmla="*/ 744585 h 2647298"/>
                <a:gd name="connsiteX2" fmla="*/ 72673 w 2624602"/>
                <a:gd name="connsiteY2" fmla="*/ 697588 h 2647298"/>
                <a:gd name="connsiteX3" fmla="*/ 427972 w 2624602"/>
                <a:gd name="connsiteY3" fmla="*/ 58260 h 2647298"/>
                <a:gd name="connsiteX4" fmla="*/ 426439 w 2624602"/>
                <a:gd name="connsiteY4" fmla="*/ 0 h 2647298"/>
                <a:gd name="connsiteX5" fmla="*/ 2624602 w 2624602"/>
                <a:gd name="connsiteY5" fmla="*/ 0 h 2647298"/>
                <a:gd name="connsiteX6" fmla="*/ 2619886 w 2624602"/>
                <a:gd name="connsiteY6" fmla="*/ 211161 h 2647298"/>
                <a:gd name="connsiteX7" fmla="*/ 1231375 w 2624602"/>
                <a:gd name="connsiteY7" fmla="*/ 2566056 h 2647298"/>
                <a:gd name="connsiteX8" fmla="*/ 1098532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1098532" y="2647298"/>
                  </a:moveTo>
                  <a:lnTo>
                    <a:pt x="0" y="744585"/>
                  </a:lnTo>
                  <a:lnTo>
                    <a:pt x="72673" y="697588"/>
                  </a:lnTo>
                  <a:cubicBezTo>
                    <a:pt x="285532" y="544075"/>
                    <a:pt x="410396" y="306967"/>
                    <a:pt x="427972" y="58260"/>
                  </a:cubicBezTo>
                  <a:lnTo>
                    <a:pt x="426439" y="0"/>
                  </a:lnTo>
                  <a:lnTo>
                    <a:pt x="2624602" y="0"/>
                  </a:lnTo>
                  <a:lnTo>
                    <a:pt x="2619886" y="211161"/>
                  </a:lnTo>
                  <a:cubicBezTo>
                    <a:pt x="2554100" y="1142035"/>
                    <a:pt x="2064447" y="2027080"/>
                    <a:pt x="1231375" y="2566056"/>
                  </a:cubicBezTo>
                  <a:lnTo>
                    <a:pt x="1098532" y="2647298"/>
                  </a:lnTo>
                  <a:close/>
                </a:path>
              </a:pathLst>
            </a:custGeom>
            <a:solidFill>
              <a:srgbClr val="7030A0"/>
            </a:solidFill>
            <a:ln w="635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3" name="Segment 5">
              <a:extLst>
                <a:ext uri="{FF2B5EF4-FFF2-40B4-BE49-F238E27FC236}">
                  <a16:creationId xmlns:a16="http://schemas.microsoft.com/office/drawing/2014/main" xmlns="" id="{046AFF47-347B-49AD-AEDB-40E362F0D8E7}"/>
                </a:ext>
              </a:extLst>
            </p:cNvPr>
            <p:cNvSpPr/>
            <p:nvPr/>
          </p:nvSpPr>
          <p:spPr>
            <a:xfrm rot="12600000">
              <a:off x="2608119" y="2380677"/>
              <a:ext cx="2628248" cy="2645334"/>
            </a:xfrm>
            <a:custGeom>
              <a:avLst/>
              <a:gdLst>
                <a:gd name="connsiteX0" fmla="*/ 2626453 w 2628248"/>
                <a:gd name="connsiteY0" fmla="*/ 2645334 h 2645334"/>
                <a:gd name="connsiteX1" fmla="*/ 428115 w 2628248"/>
                <a:gd name="connsiteY1" fmla="*/ 2645334 h 2645334"/>
                <a:gd name="connsiteX2" fmla="*/ 425355 w 2628248"/>
                <a:gd name="connsiteY2" fmla="*/ 2540459 h 2645334"/>
                <a:gd name="connsiteX3" fmla="*/ 316130 w 2628248"/>
                <a:gd name="connsiteY3" fmla="*/ 2215643 h 2645334"/>
                <a:gd name="connsiteX4" fmla="*/ 89444 w 2628248"/>
                <a:gd name="connsiteY4" fmla="*/ 1958645 h 2645334"/>
                <a:gd name="connsiteX5" fmla="*/ 0 w 2628248"/>
                <a:gd name="connsiteY5" fmla="*/ 1903817 h 2645334"/>
                <a:gd name="connsiteX6" fmla="*/ 1099169 w 2628248"/>
                <a:gd name="connsiteY6" fmla="*/ 0 h 2645334"/>
                <a:gd name="connsiteX7" fmla="*/ 1169670 w 2628248"/>
                <a:gd name="connsiteY7" fmla="*/ 38631 h 2645334"/>
                <a:gd name="connsiteX8" fmla="*/ 2218805 w 2628248"/>
                <a:gd name="connsiteY8" fmla="*/ 1117134 h 2645334"/>
                <a:gd name="connsiteX9" fmla="*/ 2628248 w 2628248"/>
                <a:gd name="connsiteY9" fmla="*/ 2564963 h 2645334"/>
                <a:gd name="connsiteX10" fmla="*/ 2626453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2626453" y="2645334"/>
                  </a:moveTo>
                  <a:lnTo>
                    <a:pt x="428115" y="2645334"/>
                  </a:lnTo>
                  <a:lnTo>
                    <a:pt x="425355" y="2540459"/>
                  </a:lnTo>
                  <a:cubicBezTo>
                    <a:pt x="411550" y="2429212"/>
                    <a:pt x="375707" y="2318833"/>
                    <a:pt x="316130" y="2215643"/>
                  </a:cubicBezTo>
                  <a:cubicBezTo>
                    <a:pt x="256554" y="2112454"/>
                    <a:pt x="178885" y="2026223"/>
                    <a:pt x="89444" y="1958645"/>
                  </a:cubicBezTo>
                  <a:lnTo>
                    <a:pt x="0" y="1903817"/>
                  </a:lnTo>
                  <a:lnTo>
                    <a:pt x="1099169" y="0"/>
                  </a:lnTo>
                  <a:lnTo>
                    <a:pt x="1169670" y="38631"/>
                  </a:lnTo>
                  <a:cubicBezTo>
                    <a:pt x="1590441" y="296356"/>
                    <a:pt x="1954744" y="659767"/>
                    <a:pt x="2218805" y="1117134"/>
                  </a:cubicBezTo>
                  <a:cubicBezTo>
                    <a:pt x="2482866" y="1574501"/>
                    <a:pt x="2615437" y="2071702"/>
                    <a:pt x="2628248" y="2564963"/>
                  </a:cubicBezTo>
                  <a:lnTo>
                    <a:pt x="2626453" y="2645334"/>
                  </a:lnTo>
                  <a:close/>
                </a:path>
              </a:pathLst>
            </a:custGeom>
            <a:solidFill>
              <a:srgbClr val="00B0F0"/>
            </a:solidFill>
            <a:ln w="63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4" name="Segment 4">
              <a:extLst>
                <a:ext uri="{FF2B5EF4-FFF2-40B4-BE49-F238E27FC236}">
                  <a16:creationId xmlns:a16="http://schemas.microsoft.com/office/drawing/2014/main" xmlns="" id="{EE96CB9C-1D5C-4AAD-9C45-89E8661916F7}"/>
                </a:ext>
              </a:extLst>
            </p:cNvPr>
            <p:cNvSpPr/>
            <p:nvPr/>
          </p:nvSpPr>
          <p:spPr>
            <a:xfrm rot="12600000">
              <a:off x="3617250" y="3919560"/>
              <a:ext cx="3055662" cy="2315311"/>
            </a:xfrm>
            <a:custGeom>
              <a:avLst/>
              <a:gdLst>
                <a:gd name="connsiteX0" fmla="*/ 1956580 w 3055662"/>
                <a:gd name="connsiteY0" fmla="*/ 2315311 h 2315311"/>
                <a:gd name="connsiteX1" fmla="*/ 1906893 w 3055662"/>
                <a:gd name="connsiteY1" fmla="*/ 2284853 h 2315311"/>
                <a:gd name="connsiteX2" fmla="*/ 1175569 w 3055662"/>
                <a:gd name="connsiteY2" fmla="*/ 2272887 h 2315311"/>
                <a:gd name="connsiteX3" fmla="*/ 1098532 w 3055662"/>
                <a:gd name="connsiteY3" fmla="*/ 2312325 h 2315311"/>
                <a:gd name="connsiteX4" fmla="*/ 0 w 3055662"/>
                <a:gd name="connsiteY4" fmla="*/ 409612 h 2315311"/>
                <a:gd name="connsiteX5" fmla="*/ 136779 w 3055662"/>
                <a:gd name="connsiteY5" fmla="*/ 335187 h 2315311"/>
                <a:gd name="connsiteX6" fmla="*/ 2870433 w 3055662"/>
                <a:gd name="connsiteY6" fmla="*/ 310149 h 2315311"/>
                <a:gd name="connsiteX7" fmla="*/ 3055662 w 3055662"/>
                <a:gd name="connsiteY7" fmla="*/ 411646 h 2315311"/>
                <a:gd name="connsiteX8" fmla="*/ 1956580 w 3055662"/>
                <a:gd name="connsiteY8" fmla="*/ 2315311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1956580" y="2315311"/>
                  </a:moveTo>
                  <a:lnTo>
                    <a:pt x="1906893" y="2284853"/>
                  </a:lnTo>
                  <a:cubicBezTo>
                    <a:pt x="1682718" y="2175721"/>
                    <a:pt x="1414944" y="2165302"/>
                    <a:pt x="1175569" y="2272887"/>
                  </a:cubicBezTo>
                  <a:lnTo>
                    <a:pt x="1098532" y="2312325"/>
                  </a:lnTo>
                  <a:lnTo>
                    <a:pt x="0" y="409612"/>
                  </a:lnTo>
                  <a:lnTo>
                    <a:pt x="136779" y="335187"/>
                  </a:lnTo>
                  <a:cubicBezTo>
                    <a:pt x="1020082" y="-116786"/>
                    <a:pt x="2031380" y="-98316"/>
                    <a:pt x="2870433" y="310149"/>
                  </a:cubicBezTo>
                  <a:lnTo>
                    <a:pt x="3055662" y="411646"/>
                  </a:lnTo>
                  <a:lnTo>
                    <a:pt x="1956580" y="2315311"/>
                  </a:lnTo>
                  <a:close/>
                </a:path>
              </a:pathLst>
            </a:custGeom>
            <a:solidFill>
              <a:srgbClr val="00B050"/>
            </a:solidFill>
            <a:ln w="63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5" name="Segment 3">
              <a:extLst>
                <a:ext uri="{FF2B5EF4-FFF2-40B4-BE49-F238E27FC236}">
                  <a16:creationId xmlns:a16="http://schemas.microsoft.com/office/drawing/2014/main" xmlns="" id="{E4DED3A9-E0F3-4657-890E-493214981EBD}"/>
                </a:ext>
              </a:extLst>
            </p:cNvPr>
            <p:cNvSpPr/>
            <p:nvPr/>
          </p:nvSpPr>
          <p:spPr>
            <a:xfrm rot="12600000">
              <a:off x="5632453" y="4125876"/>
              <a:ext cx="2624602" cy="2647298"/>
            </a:xfrm>
            <a:custGeom>
              <a:avLst/>
              <a:gdLst>
                <a:gd name="connsiteX0" fmla="*/ 2198163 w 2624602"/>
                <a:gd name="connsiteY0" fmla="*/ 2647298 h 2647298"/>
                <a:gd name="connsiteX1" fmla="*/ 0 w 2624602"/>
                <a:gd name="connsiteY1" fmla="*/ 2647298 h 2647298"/>
                <a:gd name="connsiteX2" fmla="*/ 4716 w 2624602"/>
                <a:gd name="connsiteY2" fmla="*/ 2436137 h 2647298"/>
                <a:gd name="connsiteX3" fmla="*/ 1393227 w 2624602"/>
                <a:gd name="connsiteY3" fmla="*/ 81242 h 2647298"/>
                <a:gd name="connsiteX4" fmla="*/ 1526070 w 2624602"/>
                <a:gd name="connsiteY4" fmla="*/ 0 h 2647298"/>
                <a:gd name="connsiteX5" fmla="*/ 2624602 w 2624602"/>
                <a:gd name="connsiteY5" fmla="*/ 1902713 h 2647298"/>
                <a:gd name="connsiteX6" fmla="*/ 2551929 w 2624602"/>
                <a:gd name="connsiteY6" fmla="*/ 1949710 h 2647298"/>
                <a:gd name="connsiteX7" fmla="*/ 2196630 w 2624602"/>
                <a:gd name="connsiteY7" fmla="*/ 2589038 h 2647298"/>
                <a:gd name="connsiteX8" fmla="*/ 2198163 w 2624602"/>
                <a:gd name="connsiteY8" fmla="*/ 2647298 h 2647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24602" h="2647298">
                  <a:moveTo>
                    <a:pt x="2198163" y="2647298"/>
                  </a:moveTo>
                  <a:lnTo>
                    <a:pt x="0" y="2647298"/>
                  </a:lnTo>
                  <a:lnTo>
                    <a:pt x="4716" y="2436137"/>
                  </a:lnTo>
                  <a:cubicBezTo>
                    <a:pt x="70502" y="1505263"/>
                    <a:pt x="560155" y="620218"/>
                    <a:pt x="1393227" y="81242"/>
                  </a:cubicBezTo>
                  <a:lnTo>
                    <a:pt x="1526070" y="0"/>
                  </a:lnTo>
                  <a:lnTo>
                    <a:pt x="2624602" y="1902713"/>
                  </a:lnTo>
                  <a:lnTo>
                    <a:pt x="2551929" y="1949710"/>
                  </a:lnTo>
                  <a:cubicBezTo>
                    <a:pt x="2339070" y="2103223"/>
                    <a:pt x="2214206" y="2340331"/>
                    <a:pt x="2196630" y="2589038"/>
                  </a:cubicBezTo>
                  <a:lnTo>
                    <a:pt x="2198163" y="2647298"/>
                  </a:lnTo>
                  <a:close/>
                </a:path>
              </a:pathLst>
            </a:custGeom>
            <a:solidFill>
              <a:srgbClr val="FFFF00"/>
            </a:solidFill>
            <a:ln w="63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6" name="Segment 2">
              <a:extLst>
                <a:ext uri="{FF2B5EF4-FFF2-40B4-BE49-F238E27FC236}">
                  <a16:creationId xmlns:a16="http://schemas.microsoft.com/office/drawing/2014/main" xmlns="" id="{C7056AC3-87D1-4236-83A6-D554F7EB403D}"/>
                </a:ext>
              </a:extLst>
            </p:cNvPr>
            <p:cNvSpPr/>
            <p:nvPr/>
          </p:nvSpPr>
          <p:spPr>
            <a:xfrm rot="12600000">
              <a:off x="6955633" y="1831990"/>
              <a:ext cx="2628248" cy="2645334"/>
            </a:xfrm>
            <a:custGeom>
              <a:avLst/>
              <a:gdLst>
                <a:gd name="connsiteX0" fmla="*/ 1529079 w 2628248"/>
                <a:gd name="connsiteY0" fmla="*/ 2645334 h 2645334"/>
                <a:gd name="connsiteX1" fmla="*/ 1458578 w 2628248"/>
                <a:gd name="connsiteY1" fmla="*/ 2606703 h 2645334"/>
                <a:gd name="connsiteX2" fmla="*/ 409443 w 2628248"/>
                <a:gd name="connsiteY2" fmla="*/ 1528200 h 2645334"/>
                <a:gd name="connsiteX3" fmla="*/ 0 w 2628248"/>
                <a:gd name="connsiteY3" fmla="*/ 80371 h 2645334"/>
                <a:gd name="connsiteX4" fmla="*/ 1795 w 2628248"/>
                <a:gd name="connsiteY4" fmla="*/ 0 h 2645334"/>
                <a:gd name="connsiteX5" fmla="*/ 2200133 w 2628248"/>
                <a:gd name="connsiteY5" fmla="*/ 0 h 2645334"/>
                <a:gd name="connsiteX6" fmla="*/ 2202893 w 2628248"/>
                <a:gd name="connsiteY6" fmla="*/ 104875 h 2645334"/>
                <a:gd name="connsiteX7" fmla="*/ 2312118 w 2628248"/>
                <a:gd name="connsiteY7" fmla="*/ 429691 h 2645334"/>
                <a:gd name="connsiteX8" fmla="*/ 2538804 w 2628248"/>
                <a:gd name="connsiteY8" fmla="*/ 686689 h 2645334"/>
                <a:gd name="connsiteX9" fmla="*/ 2628248 w 2628248"/>
                <a:gd name="connsiteY9" fmla="*/ 741517 h 2645334"/>
                <a:gd name="connsiteX10" fmla="*/ 1529079 w 2628248"/>
                <a:gd name="connsiteY10" fmla="*/ 2645334 h 26453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28248" h="2645334">
                  <a:moveTo>
                    <a:pt x="1529079" y="2645334"/>
                  </a:moveTo>
                  <a:lnTo>
                    <a:pt x="1458578" y="2606703"/>
                  </a:lnTo>
                  <a:cubicBezTo>
                    <a:pt x="1037807" y="2348978"/>
                    <a:pt x="673504" y="1985567"/>
                    <a:pt x="409443" y="1528200"/>
                  </a:cubicBezTo>
                  <a:cubicBezTo>
                    <a:pt x="145382" y="1070833"/>
                    <a:pt x="12811" y="573632"/>
                    <a:pt x="0" y="80371"/>
                  </a:cubicBezTo>
                  <a:lnTo>
                    <a:pt x="1795" y="0"/>
                  </a:lnTo>
                  <a:lnTo>
                    <a:pt x="2200133" y="0"/>
                  </a:lnTo>
                  <a:lnTo>
                    <a:pt x="2202893" y="104875"/>
                  </a:lnTo>
                  <a:cubicBezTo>
                    <a:pt x="2216698" y="216122"/>
                    <a:pt x="2252541" y="326501"/>
                    <a:pt x="2312118" y="429691"/>
                  </a:cubicBezTo>
                  <a:cubicBezTo>
                    <a:pt x="2371694" y="532880"/>
                    <a:pt x="2449363" y="619111"/>
                    <a:pt x="2538804" y="686689"/>
                  </a:cubicBezTo>
                  <a:lnTo>
                    <a:pt x="2628248" y="741517"/>
                  </a:lnTo>
                  <a:lnTo>
                    <a:pt x="1529079" y="2645334"/>
                  </a:lnTo>
                  <a:close/>
                </a:path>
              </a:pathLst>
            </a:custGeom>
            <a:solidFill>
              <a:srgbClr val="FFC000"/>
            </a:solidFill>
            <a:ln w="63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  <p:sp>
          <p:nvSpPr>
            <p:cNvPr id="37" name="Segment 1">
              <a:extLst>
                <a:ext uri="{FF2B5EF4-FFF2-40B4-BE49-F238E27FC236}">
                  <a16:creationId xmlns:a16="http://schemas.microsoft.com/office/drawing/2014/main" xmlns="" id="{37CA9E96-6C4B-4FAA-873B-80F315085477}"/>
                </a:ext>
              </a:extLst>
            </p:cNvPr>
            <p:cNvSpPr/>
            <p:nvPr/>
          </p:nvSpPr>
          <p:spPr>
            <a:xfrm rot="12600000">
              <a:off x="5519218" y="623130"/>
              <a:ext cx="3055662" cy="2315311"/>
            </a:xfrm>
            <a:custGeom>
              <a:avLst/>
              <a:gdLst>
                <a:gd name="connsiteX0" fmla="*/ 3055662 w 3055662"/>
                <a:gd name="connsiteY0" fmla="*/ 1905699 h 2315311"/>
                <a:gd name="connsiteX1" fmla="*/ 2918883 w 3055662"/>
                <a:gd name="connsiteY1" fmla="*/ 1980124 h 2315311"/>
                <a:gd name="connsiteX2" fmla="*/ 185229 w 3055662"/>
                <a:gd name="connsiteY2" fmla="*/ 2005162 h 2315311"/>
                <a:gd name="connsiteX3" fmla="*/ 0 w 3055662"/>
                <a:gd name="connsiteY3" fmla="*/ 1903665 h 2315311"/>
                <a:gd name="connsiteX4" fmla="*/ 1099082 w 3055662"/>
                <a:gd name="connsiteY4" fmla="*/ 0 h 2315311"/>
                <a:gd name="connsiteX5" fmla="*/ 1148769 w 3055662"/>
                <a:gd name="connsiteY5" fmla="*/ 30458 h 2315311"/>
                <a:gd name="connsiteX6" fmla="*/ 1880093 w 3055662"/>
                <a:gd name="connsiteY6" fmla="*/ 42424 h 2315311"/>
                <a:gd name="connsiteX7" fmla="*/ 1957130 w 3055662"/>
                <a:gd name="connsiteY7" fmla="*/ 2986 h 2315311"/>
                <a:gd name="connsiteX8" fmla="*/ 3055662 w 3055662"/>
                <a:gd name="connsiteY8" fmla="*/ 1905699 h 2315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55662" h="2315311">
                  <a:moveTo>
                    <a:pt x="3055662" y="1905699"/>
                  </a:moveTo>
                  <a:lnTo>
                    <a:pt x="2918883" y="1980124"/>
                  </a:lnTo>
                  <a:cubicBezTo>
                    <a:pt x="2035580" y="2432097"/>
                    <a:pt x="1024282" y="2413627"/>
                    <a:pt x="185229" y="2005162"/>
                  </a:cubicBezTo>
                  <a:lnTo>
                    <a:pt x="0" y="1903665"/>
                  </a:lnTo>
                  <a:lnTo>
                    <a:pt x="1099082" y="0"/>
                  </a:lnTo>
                  <a:lnTo>
                    <a:pt x="1148769" y="30458"/>
                  </a:lnTo>
                  <a:cubicBezTo>
                    <a:pt x="1372944" y="139590"/>
                    <a:pt x="1640718" y="150009"/>
                    <a:pt x="1880093" y="42424"/>
                  </a:cubicBezTo>
                  <a:lnTo>
                    <a:pt x="1957130" y="2986"/>
                  </a:lnTo>
                  <a:lnTo>
                    <a:pt x="3055662" y="1905699"/>
                  </a:lnTo>
                  <a:close/>
                </a:path>
              </a:pathLst>
            </a:custGeom>
            <a:solidFill>
              <a:srgbClr val="FF3399"/>
            </a:solidFill>
            <a:ln w="6350">
              <a:solidFill>
                <a:srgbClr val="FF33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white"/>
                </a:solidFill>
              </a:endParaRPr>
            </a:p>
          </p:txBody>
        </p:sp>
      </p:grpSp>
      <p:grpSp>
        <p:nvGrpSpPr>
          <p:cNvPr id="67" name="Spin Button">
            <a:extLst>
              <a:ext uri="{FF2B5EF4-FFF2-40B4-BE49-F238E27FC236}">
                <a16:creationId xmlns:a16="http://schemas.microsoft.com/office/drawing/2014/main" xmlns="" id="{1972FA71-9F7D-4B81-B488-7F26645D57CD}"/>
              </a:ext>
            </a:extLst>
          </p:cNvPr>
          <p:cNvGrpSpPr/>
          <p:nvPr/>
        </p:nvGrpSpPr>
        <p:grpSpPr>
          <a:xfrm>
            <a:off x="5196000" y="2529000"/>
            <a:ext cx="1800000" cy="1800000"/>
            <a:chOff x="5196000" y="2529000"/>
            <a:chExt cx="1800000" cy="1800000"/>
          </a:xfrm>
        </p:grpSpPr>
        <p:sp>
          <p:nvSpPr>
            <p:cNvPr id="51" name="Spin Button">
              <a:extLst>
                <a:ext uri="{FF2B5EF4-FFF2-40B4-BE49-F238E27FC236}">
                  <a16:creationId xmlns:a16="http://schemas.microsoft.com/office/drawing/2014/main" xmlns="" id="{B7650D7D-7FCB-4A79-BFAA-6C32C5E3579F}"/>
                </a:ext>
              </a:extLst>
            </p:cNvPr>
            <p:cNvSpPr/>
            <p:nvPr/>
          </p:nvSpPr>
          <p:spPr>
            <a:xfrm>
              <a:off x="5196000" y="2529000"/>
              <a:ext cx="1800000" cy="1800000"/>
            </a:xfrm>
            <a:custGeom>
              <a:avLst/>
              <a:gdLst>
                <a:gd name="connsiteX0" fmla="*/ 900000 w 1800000"/>
                <a:gd name="connsiteY0" fmla="*/ 0 h 1800000"/>
                <a:gd name="connsiteX1" fmla="*/ 1800000 w 1800000"/>
                <a:gd name="connsiteY1" fmla="*/ 900000 h 1800000"/>
                <a:gd name="connsiteX2" fmla="*/ 900000 w 1800000"/>
                <a:gd name="connsiteY2" fmla="*/ 1800000 h 1800000"/>
                <a:gd name="connsiteX3" fmla="*/ 0 w 1800000"/>
                <a:gd name="connsiteY3" fmla="*/ 900000 h 1800000"/>
                <a:gd name="connsiteX4" fmla="*/ 900000 w 1800000"/>
                <a:gd name="connsiteY4" fmla="*/ 0 h 180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00000" h="1800000">
                  <a:moveTo>
                    <a:pt x="900000" y="0"/>
                  </a:moveTo>
                  <a:cubicBezTo>
                    <a:pt x="1397056" y="0"/>
                    <a:pt x="1800000" y="402944"/>
                    <a:pt x="1800000" y="900000"/>
                  </a:cubicBezTo>
                  <a:cubicBezTo>
                    <a:pt x="1800000" y="1397056"/>
                    <a:pt x="1397056" y="1800000"/>
                    <a:pt x="900000" y="1800000"/>
                  </a:cubicBezTo>
                  <a:cubicBezTo>
                    <a:pt x="402944" y="1800000"/>
                    <a:pt x="0" y="1397056"/>
                    <a:pt x="0" y="900000"/>
                  </a:cubicBezTo>
                  <a:cubicBezTo>
                    <a:pt x="0" y="402944"/>
                    <a:pt x="402944" y="0"/>
                    <a:pt x="900000" y="0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19050"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0" tIns="0" rIns="0" bIns="0" rtlCol="0" anchor="ctr">
              <a:normAutofit/>
            </a:bodyPr>
            <a:lstStyle/>
            <a:p>
              <a:pPr algn="ctr"/>
              <a:r>
                <a:rPr lang="en-GB" sz="4000" b="1" dirty="0">
                  <a:solidFill>
                    <a:prstClr val="white">
                      <a:lumMod val="95000"/>
                      <a:lumOff val="5000"/>
                    </a:prst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SPIN</a:t>
              </a:r>
            </a:p>
          </p:txBody>
        </p:sp>
        <p:sp>
          <p:nvSpPr>
            <p:cNvPr id="63" name="Arrow: Curved Down 62">
              <a:extLst>
                <a:ext uri="{FF2B5EF4-FFF2-40B4-BE49-F238E27FC236}">
                  <a16:creationId xmlns:a16="http://schemas.microsoft.com/office/drawing/2014/main" xmlns="" id="{B210A41A-0C7E-475B-831B-931895C7011C}"/>
                </a:ext>
              </a:extLst>
            </p:cNvPr>
            <p:cNvSpPr/>
            <p:nvPr/>
          </p:nvSpPr>
          <p:spPr>
            <a:xfrm>
              <a:off x="5392462" y="2664749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  <p:sp>
          <p:nvSpPr>
            <p:cNvPr id="64" name="Arrow: Curved Down 63">
              <a:extLst>
                <a:ext uri="{FF2B5EF4-FFF2-40B4-BE49-F238E27FC236}">
                  <a16:creationId xmlns:a16="http://schemas.microsoft.com/office/drawing/2014/main" xmlns="" id="{1CA3CB84-AD33-4099-80E9-01351CE5DBB5}"/>
                </a:ext>
              </a:extLst>
            </p:cNvPr>
            <p:cNvSpPr/>
            <p:nvPr/>
          </p:nvSpPr>
          <p:spPr>
            <a:xfrm flipH="1" flipV="1">
              <a:off x="5384979" y="3672555"/>
              <a:ext cx="1410677" cy="515092"/>
            </a:xfrm>
            <a:prstGeom prst="curvedDownArrow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prstClr val="black"/>
                </a:solidFill>
              </a:endParaRPr>
            </a:p>
          </p:txBody>
        </p:sp>
      </p:grpSp>
      <p:sp>
        <p:nvSpPr>
          <p:cNvPr id="48" name="Marker">
            <a:extLst>
              <a:ext uri="{FF2B5EF4-FFF2-40B4-BE49-F238E27FC236}">
                <a16:creationId xmlns:a16="http://schemas.microsoft.com/office/drawing/2014/main" xmlns="" id="{6F381C54-25EF-445D-B869-A54C62C08DBE}"/>
              </a:ext>
            </a:extLst>
          </p:cNvPr>
          <p:cNvSpPr/>
          <p:nvPr/>
        </p:nvSpPr>
        <p:spPr>
          <a:xfrm rot="10800000">
            <a:off x="5741207" y="-2198"/>
            <a:ext cx="720000" cy="720000"/>
          </a:xfrm>
          <a:prstGeom prst="triangle">
            <a:avLst/>
          </a:prstGeom>
          <a:solidFill>
            <a:srgbClr val="C00000"/>
          </a:solidFill>
          <a:ln w="19050"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BA582D7-238E-4FC8-AB88-05DD612192BE}"/>
              </a:ext>
            </a:extLst>
          </p:cNvPr>
          <p:cNvSpPr/>
          <p:nvPr/>
        </p:nvSpPr>
        <p:spPr>
          <a:xfrm>
            <a:off x="10553956" y="659602"/>
            <a:ext cx="132600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تذكر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C54B598-65DF-405B-B2ED-C6F29FFA216E}"/>
              </a:ext>
            </a:extLst>
          </p:cNvPr>
          <p:cNvSpPr/>
          <p:nvPr/>
        </p:nvSpPr>
        <p:spPr>
          <a:xfrm>
            <a:off x="202684" y="745993"/>
            <a:ext cx="1750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جاوب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D9F77FE-3346-4CCB-ABCA-0D29110F402A}"/>
              </a:ext>
            </a:extLst>
          </p:cNvPr>
          <p:cNvSpPr/>
          <p:nvPr/>
        </p:nvSpPr>
        <p:spPr>
          <a:xfrm>
            <a:off x="10733492" y="5316591"/>
            <a:ext cx="9669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ركز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EB9C0A98-8CEC-466F-9C27-B82672A61F33}"/>
              </a:ext>
            </a:extLst>
          </p:cNvPr>
          <p:cNvSpPr/>
          <p:nvPr/>
        </p:nvSpPr>
        <p:spPr>
          <a:xfrm>
            <a:off x="535930" y="5485868"/>
            <a:ext cx="98296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Calibri" panose="020F0502020204030204" pitchFamily="34" charset="0"/>
              </a:rPr>
              <a:t>تميز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C5DB30-6C35-45BA-AD22-DB894D339D26}"/>
              </a:ext>
            </a:extLst>
          </p:cNvPr>
          <p:cNvSpPr txBox="1"/>
          <p:nvPr/>
        </p:nvSpPr>
        <p:spPr>
          <a:xfrm>
            <a:off x="6268278" y="1130713"/>
            <a:ext cx="1537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بلد تحب السفر إليه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27D19DD-C1E3-4E95-811E-365CEBBEBF1E}"/>
              </a:ext>
            </a:extLst>
          </p:cNvPr>
          <p:cNvSpPr txBox="1"/>
          <p:nvPr/>
        </p:nvSpPr>
        <p:spPr>
          <a:xfrm>
            <a:off x="4277556" y="1212457"/>
            <a:ext cx="16250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اذكر دولة خليجية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DB75A40-02ED-487B-9554-93E9239D651D}"/>
              </a:ext>
            </a:extLst>
          </p:cNvPr>
          <p:cNvSpPr txBox="1"/>
          <p:nvPr/>
        </p:nvSpPr>
        <p:spPr>
          <a:xfrm>
            <a:off x="7439245" y="2890391"/>
            <a:ext cx="1537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اذكر دولة خليجية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FFB3F2D-6CD7-40FA-8D0F-BFADCED6AEA8}"/>
              </a:ext>
            </a:extLst>
          </p:cNvPr>
          <p:cNvSpPr txBox="1"/>
          <p:nvPr/>
        </p:nvSpPr>
        <p:spPr>
          <a:xfrm>
            <a:off x="6176165" y="4330060"/>
            <a:ext cx="16405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أهم معلم في دولة الامارات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ED759D9-8927-4147-A858-5CAA05F40D54}"/>
              </a:ext>
            </a:extLst>
          </p:cNvPr>
          <p:cNvSpPr txBox="1"/>
          <p:nvPr/>
        </p:nvSpPr>
        <p:spPr>
          <a:xfrm>
            <a:off x="4321452" y="4632008"/>
            <a:ext cx="15372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أشهر أكلة سعودية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B00121-29CA-46E8-A1A8-9DD19B77272F}"/>
              </a:ext>
            </a:extLst>
          </p:cNvPr>
          <p:cNvSpPr txBox="1"/>
          <p:nvPr/>
        </p:nvSpPr>
        <p:spPr>
          <a:xfrm>
            <a:off x="3169204" y="2644170"/>
            <a:ext cx="177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AE" sz="3200" b="1" dirty="0">
                <a:solidFill>
                  <a:prstClr val="white">
                    <a:lumMod val="95000"/>
                    <a:lumOff val="5000"/>
                  </a:prstClr>
                </a:solidFill>
              </a:rPr>
              <a:t>أشهر طبق سلطة في بلاد الشام</a:t>
            </a:r>
            <a:endParaRPr lang="en-US" sz="3200" b="1" dirty="0">
              <a:solidFill>
                <a:prstClr val="white">
                  <a:lumMod val="95000"/>
                  <a:lumOff val="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55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</p:childTnLst>
        </p:cTn>
      </p:par>
    </p:tnLst>
    <p:bldLst>
      <p:bldP spid="46" grpId="0" animBg="1"/>
      <p:bldP spid="4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xmlns="" id="{B9D7E975-9161-4F2D-AC53-69E1912F6B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كورونا 2" descr="A picture containing table, train, person, person&#10;&#10;Description automatically generated">
            <a:hlinkClick r:id="" action="ppaction://media"/>
            <a:extLst>
              <a:ext uri="{FF2B5EF4-FFF2-40B4-BE49-F238E27FC236}">
                <a16:creationId xmlns:a16="http://schemas.microsoft.com/office/drawing/2014/main" xmlns="" id="{557FDF17-849E-4730-ABCD-0F15F52CAC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64989" y="623275"/>
            <a:ext cx="6581837" cy="5607882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xmlns="" id="{92F0B0A0-D603-46FE-9F1F-05B25793F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52" y="3335867"/>
            <a:ext cx="4331597" cy="2433806"/>
          </a:xfrm>
          <a:prstGeom prst="rect">
            <a:avLst/>
          </a:prstGeom>
        </p:spPr>
      </p:pic>
      <p:sp>
        <p:nvSpPr>
          <p:cNvPr id="15" name="Right Triangle 14">
            <a:extLst>
              <a:ext uri="{FF2B5EF4-FFF2-40B4-BE49-F238E27FC236}">
                <a16:creationId xmlns:a16="http://schemas.microsoft.com/office/drawing/2014/main" xmlns="" id="{827DC2C4-B485-428A-BF4A-472D2967F47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63E6235-1649-4B47-9862-4026FC473B6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64989" y="623275"/>
            <a:ext cx="6581837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xmlns="" id="{912CD0EF-383A-4750-BFA8-794AA9F232EA}"/>
              </a:ext>
            </a:extLst>
          </p:cNvPr>
          <p:cNvSpPr txBox="1">
            <a:spLocks/>
          </p:cNvSpPr>
          <p:nvPr/>
        </p:nvSpPr>
        <p:spPr>
          <a:xfrm>
            <a:off x="180831" y="368490"/>
            <a:ext cx="4310567" cy="204879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فيديو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توعوي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ar-AE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   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الوقاية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من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</a:t>
            </a:r>
            <a:r>
              <a:rPr lang="en-US" sz="7200" b="1" dirty="0" err="1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كورونا</a:t>
            </a:r>
            <a:r>
              <a:rPr lang="en-US" sz="7200" b="1" dirty="0">
                <a:solidFill>
                  <a:schemeClr val="accent6">
                    <a:lumMod val="75000"/>
                  </a:schemeClr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   </a:t>
            </a:r>
          </a:p>
        </p:txBody>
      </p:sp>
      <p:pic>
        <p:nvPicPr>
          <p:cNvPr id="4" name="صورة 14" descr="صورة تحتوي على طعام&#10;&#10;تم إنشاء الوصف تلقائياً">
            <a:extLst>
              <a:ext uri="{FF2B5EF4-FFF2-40B4-BE49-F238E27FC236}">
                <a16:creationId xmlns:a16="http://schemas.microsoft.com/office/drawing/2014/main" xmlns="" id="{C014DC9A-F7EA-4B4C-A610-CDDD44084E8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86" r="62402" b="3053"/>
          <a:stretch/>
        </p:blipFill>
        <p:spPr>
          <a:xfrm>
            <a:off x="9957028" y="4936067"/>
            <a:ext cx="1911532" cy="1327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13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0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المخروط by mama.7 on emaze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1819" y="3652839"/>
            <a:ext cx="1868719" cy="1990042"/>
          </a:xfrm>
          <a:prstGeom prst="rect">
            <a:avLst/>
          </a:prstGeom>
          <a:noFill/>
        </p:spPr>
      </p:pic>
      <p:pic>
        <p:nvPicPr>
          <p:cNvPr id="58374" name="Picture 6" descr="High Resolution Cube 3D Purple Box #47047 - Free Icons and PNG ...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622" y="3527923"/>
            <a:ext cx="1933335" cy="2140989"/>
          </a:xfrm>
          <a:prstGeom prst="rect">
            <a:avLst/>
          </a:prstGeom>
          <a:noFill/>
        </p:spPr>
      </p:pic>
      <p:pic>
        <p:nvPicPr>
          <p:cNvPr id="58378" name="Picture 10" descr="الصفحة الأولى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54967" y="3473013"/>
            <a:ext cx="2459488" cy="1975372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5074276" y="4165288"/>
            <a:ext cx="1719681" cy="1015560"/>
          </a:xfrm>
          <a:prstGeom prst="rect">
            <a:avLst/>
          </a:prstGeom>
          <a:noFill/>
        </p:spPr>
        <p:txBody>
          <a:bodyPr wrap="square" lIns="91363" tIns="45669" rIns="91363" bIns="45669" rtlCol="0">
            <a:spAutoFit/>
          </a:bodyPr>
          <a:lstStyle/>
          <a:p>
            <a:pPr algn="ctr" defTabSz="913487"/>
            <a:r>
              <a:rPr lang="ar-AE" sz="6000" b="1" dirty="0" smtClean="0">
                <a:solidFill>
                  <a:prstClr val="black"/>
                </a:solidFill>
              </a:rPr>
              <a:t>مكاني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19441" y="4342969"/>
            <a:ext cx="1973443" cy="923227"/>
          </a:xfrm>
          <a:prstGeom prst="rect">
            <a:avLst/>
          </a:prstGeom>
          <a:noFill/>
        </p:spPr>
        <p:txBody>
          <a:bodyPr wrap="square" lIns="91363" tIns="45669" rIns="91363" bIns="45669" rtlCol="0">
            <a:spAutoFit/>
          </a:bodyPr>
          <a:lstStyle/>
          <a:p>
            <a:pPr algn="ctr" defTabSz="913487"/>
            <a:r>
              <a:rPr lang="ar-AE" sz="5400" b="1" dirty="0" smtClean="0">
                <a:solidFill>
                  <a:prstClr val="black"/>
                </a:solidFill>
              </a:rPr>
              <a:t>في </a:t>
            </a:r>
            <a:endParaRPr lang="en-US" sz="5400" b="1" dirty="0">
              <a:solidFill>
                <a:prstClr val="black"/>
              </a:solidFill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7427743" y="422032"/>
            <a:ext cx="4389120" cy="2707534"/>
          </a:xfrm>
          <a:prstGeom prst="cloudCallout">
            <a:avLst>
              <a:gd name="adj1" fmla="val -75688"/>
              <a:gd name="adj2" fmla="val -218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69" rIns="91363" bIns="45669" rtlCol="0" anchor="ctr"/>
          <a:lstStyle/>
          <a:p>
            <a:pPr algn="ctr" defTabSz="913487"/>
            <a:r>
              <a:rPr lang="ar-AE" sz="2400" b="1" dirty="0">
                <a:solidFill>
                  <a:srgbClr val="FF0000"/>
                </a:solidFill>
              </a:rPr>
              <a:t>رتب المكعبات لتكون عنوان درسنا</a:t>
            </a:r>
          </a:p>
          <a:p>
            <a:pPr algn="ctr" defTabSz="913487"/>
            <a:r>
              <a:rPr lang="ar-AE" sz="2400" b="1" dirty="0">
                <a:solidFill>
                  <a:srgbClr val="7030A0"/>
                </a:solidFill>
              </a:rPr>
              <a:t>1- البنفسجي </a:t>
            </a:r>
            <a:endParaRPr lang="ar-AE" sz="2400" b="1" dirty="0" smtClean="0">
              <a:solidFill>
                <a:srgbClr val="7030A0"/>
              </a:solidFill>
            </a:endParaRPr>
          </a:p>
          <a:p>
            <a:pPr algn="ctr" defTabSz="913487"/>
            <a:r>
              <a:rPr lang="ar-AE" sz="2400" b="1" dirty="0" smtClean="0">
                <a:solidFill>
                  <a:srgbClr val="FF3399"/>
                </a:solidFill>
              </a:rPr>
              <a:t>2- </a:t>
            </a:r>
            <a:r>
              <a:rPr lang="ar-AE" sz="2400" b="1" dirty="0">
                <a:solidFill>
                  <a:srgbClr val="FF3399"/>
                </a:solidFill>
              </a:rPr>
              <a:t>الوردي</a:t>
            </a:r>
          </a:p>
          <a:p>
            <a:pPr algn="ctr" defTabSz="913487"/>
            <a:r>
              <a:rPr lang="ar-AE" sz="2400" b="1" dirty="0">
                <a:solidFill>
                  <a:srgbClr val="FFC000"/>
                </a:solidFill>
              </a:rPr>
              <a:t>3- </a:t>
            </a:r>
            <a:r>
              <a:rPr lang="ar-AE" sz="2400" b="1" dirty="0" smtClean="0">
                <a:solidFill>
                  <a:srgbClr val="FFC000"/>
                </a:solidFill>
              </a:rPr>
              <a:t>الأصفر </a:t>
            </a:r>
          </a:p>
          <a:p>
            <a:pPr algn="ctr" defTabSz="913487"/>
            <a:r>
              <a:rPr lang="ar-AE" sz="2400" b="1" dirty="0" smtClean="0">
                <a:solidFill>
                  <a:prstClr val="black"/>
                </a:solidFill>
              </a:rPr>
              <a:t> </a:t>
            </a:r>
            <a:endParaRPr lang="en-US" sz="2400" b="1" dirty="0">
              <a:solidFill>
                <a:prstClr val="black"/>
              </a:solidFill>
            </a:endParaRPr>
          </a:p>
        </p:txBody>
      </p:sp>
      <p:pic>
        <p:nvPicPr>
          <p:cNvPr id="2" name="Picture 2" descr="اللعب أمر هام جدا لطفلك مهما كان عمره - سوالفنا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07444" y="357166"/>
            <a:ext cx="5698065" cy="3295672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068946" y="4165288"/>
            <a:ext cx="1378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5400" b="1" dirty="0" smtClean="0"/>
              <a:t>العالم</a:t>
            </a:r>
            <a:endParaRPr 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291299093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792" y="270456"/>
            <a:ext cx="10573554" cy="6587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39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553" y="232013"/>
            <a:ext cx="6763533" cy="66259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397087" y="1460309"/>
            <a:ext cx="4339988" cy="522709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6600" b="1" dirty="0" smtClean="0">
                <a:solidFill>
                  <a:srgbClr val="FF0000"/>
                </a:solidFill>
              </a:rPr>
              <a:t>هيا ياأبطال نفتح الكتاب المدرسي على درسنا الجميل صفحة36</a:t>
            </a:r>
            <a:endParaRPr lang="en-US" sz="6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61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3.xml><?xml version="1.0" encoding="utf-8"?>
<a:theme xmlns:a="http://schemas.openxmlformats.org/drawingml/2006/main" name="1_Back to School 16x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ll fun education presentation (widescreen).potx" id="{13F266B3-3667-4715-838E-2D35384A824B}" vid="{5EC2A2B6-6A5B-436A-9EF3-6607D16C2EDB}"/>
    </a:ext>
  </a:extLst>
</a:theme>
</file>

<file path=ppt/theme/theme4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487</Words>
  <Application>Microsoft Office PowerPoint</Application>
  <PresentationFormat>Widescreen</PresentationFormat>
  <Paragraphs>213</Paragraphs>
  <Slides>51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51</vt:i4>
      </vt:variant>
    </vt:vector>
  </HeadingPairs>
  <TitlesOfParts>
    <vt:vector size="76" baseType="lpstr">
      <vt:lpstr>Arial Unicode MS</vt:lpstr>
      <vt:lpstr>(AH) Manal Black</vt:lpstr>
      <vt:lpstr>Akhbar MT</vt:lpstr>
      <vt:lpstr>Aldhabi</vt:lpstr>
      <vt:lpstr>AL-Mateen</vt:lpstr>
      <vt:lpstr>Arial</vt:lpstr>
      <vt:lpstr>Calibri</vt:lpstr>
      <vt:lpstr>Calibri Light</vt:lpstr>
      <vt:lpstr>Cambria</vt:lpstr>
      <vt:lpstr>Century Gothic</vt:lpstr>
      <vt:lpstr>DecoType Naskh</vt:lpstr>
      <vt:lpstr>Dubai</vt:lpstr>
      <vt:lpstr>Dubai Medium</vt:lpstr>
      <vt:lpstr>Impact</vt:lpstr>
      <vt:lpstr>Nunito Light</vt:lpstr>
      <vt:lpstr>Raleway SemiBold</vt:lpstr>
      <vt:lpstr>Tahoma</vt:lpstr>
      <vt:lpstr>Times New Roman</vt:lpstr>
      <vt:lpstr>Wingdings 3</vt:lpstr>
      <vt:lpstr>Office Theme</vt:lpstr>
      <vt:lpstr>Back to School 16x9</vt:lpstr>
      <vt:lpstr>1_Back to School 16x9</vt:lpstr>
      <vt:lpstr>Wisp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امل الرئيسي</dc:creator>
  <cp:lastModifiedBy>10 TESTING</cp:lastModifiedBy>
  <cp:revision>45</cp:revision>
  <dcterms:created xsi:type="dcterms:W3CDTF">2020-10-04T18:45:14Z</dcterms:created>
  <dcterms:modified xsi:type="dcterms:W3CDTF">2020-10-26T04:42:59Z</dcterms:modified>
</cp:coreProperties>
</file>