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89C9-DD12-4972-94DF-110069F0038A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276C-3DB2-4D88-927D-B3FFAD9D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4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89C9-DD12-4972-94DF-110069F0038A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276C-3DB2-4D88-927D-B3FFAD9D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85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89C9-DD12-4972-94DF-110069F0038A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276C-3DB2-4D88-927D-B3FFAD9D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30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89C9-DD12-4972-94DF-110069F0038A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276C-3DB2-4D88-927D-B3FFAD9D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27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89C9-DD12-4972-94DF-110069F0038A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276C-3DB2-4D88-927D-B3FFAD9D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2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89C9-DD12-4972-94DF-110069F0038A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276C-3DB2-4D88-927D-B3FFAD9D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9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89C9-DD12-4972-94DF-110069F0038A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276C-3DB2-4D88-927D-B3FFAD9D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89C9-DD12-4972-94DF-110069F0038A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276C-3DB2-4D88-927D-B3FFAD9D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48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89C9-DD12-4972-94DF-110069F0038A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276C-3DB2-4D88-927D-B3FFAD9D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10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89C9-DD12-4972-94DF-110069F0038A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276C-3DB2-4D88-927D-B3FFAD9D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89C9-DD12-4972-94DF-110069F0038A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276C-3DB2-4D88-927D-B3FFAD9D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19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A89C9-DD12-4972-94DF-110069F0038A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2276C-3DB2-4D88-927D-B3FFAD9D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75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Diagonal Corner Rectangle 4"/>
          <p:cNvSpPr/>
          <p:nvPr/>
        </p:nvSpPr>
        <p:spPr>
          <a:xfrm>
            <a:off x="6725885" y="2912997"/>
            <a:ext cx="4853710" cy="993104"/>
          </a:xfrm>
          <a:prstGeom prst="snip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utrosNewsH1" pitchFamily="2" charset="-78"/>
                <a:cs typeface="BoutrosNewsH1" pitchFamily="2" charset="-78"/>
              </a:rPr>
              <a:t>كم كان عمر السيدة خديجة بنت خويلد حينما تزوجها الرسول صلى الله عليه وسلم ؟(..........)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utrosNewsH1" pitchFamily="2" charset="-78"/>
              <a:cs typeface="BoutrosNewsH1" pitchFamily="2" charset="-78"/>
            </a:endParaRPr>
          </a:p>
        </p:txBody>
      </p:sp>
      <p:sp>
        <p:nvSpPr>
          <p:cNvPr id="10" name="Snip Diagonal Corner Rectangle 9"/>
          <p:cNvSpPr/>
          <p:nvPr/>
        </p:nvSpPr>
        <p:spPr>
          <a:xfrm>
            <a:off x="6961412" y="3906101"/>
            <a:ext cx="4544291" cy="583594"/>
          </a:xfrm>
          <a:prstGeom prst="snip2DiagRect">
            <a:avLst>
              <a:gd name="adj1" fmla="val 10433"/>
              <a:gd name="adj2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utrosNewsH1" pitchFamily="2" charset="-78"/>
                <a:cs typeface="BoutrosNewsH1" pitchFamily="2" charset="-78"/>
              </a:rPr>
              <a:t>حدد أبناء السيدة خديجة رضي الله عنها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utrosNewsH1" pitchFamily="2" charset="-78"/>
              <a:cs typeface="BoutrosNewsH1" pitchFamily="2" charset="-78"/>
            </a:endParaRPr>
          </a:p>
        </p:txBody>
      </p:sp>
      <p:sp>
        <p:nvSpPr>
          <p:cNvPr id="11" name="Snip Diagonal Corner Rectangle 10"/>
          <p:cNvSpPr/>
          <p:nvPr/>
        </p:nvSpPr>
        <p:spPr>
          <a:xfrm>
            <a:off x="6220195" y="5596013"/>
            <a:ext cx="5754255" cy="1249491"/>
          </a:xfrm>
          <a:prstGeom prst="snip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  <a:latin typeface="BoutrosNewsH1" pitchFamily="2" charset="-78"/>
                <a:cs typeface="BoutrosNewsH1" pitchFamily="2" charset="-78"/>
              </a:rPr>
              <a:t>أكمل:</a:t>
            </a:r>
          </a:p>
          <a:p>
            <a:pPr algn="ctr"/>
            <a:r>
              <a:rPr lang="ar-SA" sz="2400" dirty="0" smtClean="0">
                <a:solidFill>
                  <a:schemeClr val="tx1"/>
                </a:solidFill>
                <a:latin typeface="BoutrosNewsH1" pitchFamily="2" charset="-78"/>
                <a:cs typeface="BoutrosNewsH1" pitchFamily="2" charset="-78"/>
              </a:rPr>
              <a:t>سمي العام بعام الحزن بسبب وفاة السيدة.....................وعمه.........................</a:t>
            </a:r>
            <a:endParaRPr lang="en-US" sz="2400" dirty="0">
              <a:solidFill>
                <a:schemeClr val="tx1"/>
              </a:solidFill>
              <a:latin typeface="BoutrosNewsH1" pitchFamily="2" charset="-78"/>
              <a:cs typeface="BoutrosNewsH1" pitchFamily="2" charset="-7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t="34594" b="28610"/>
          <a:stretch/>
        </p:blipFill>
        <p:spPr>
          <a:xfrm>
            <a:off x="6492667" y="4550565"/>
            <a:ext cx="5481783" cy="92370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3" name="Cloud 12"/>
          <p:cNvSpPr/>
          <p:nvPr/>
        </p:nvSpPr>
        <p:spPr>
          <a:xfrm flipH="1">
            <a:off x="8052301" y="928152"/>
            <a:ext cx="3922149" cy="2141768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utrosNewsH1" pitchFamily="2" charset="-78"/>
                <a:cs typeface="BoutrosNewsH1" pitchFamily="2" charset="-78"/>
              </a:rPr>
              <a:t>كم عدد أبناء السيدة خديجة رضي الله عنها </a:t>
            </a:r>
            <a:r>
              <a:rPr lang="ar-S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utrosNewsH1" pitchFamily="2" charset="-78"/>
                <a:cs typeface="BoutrosNewsH1" pitchFamily="2" charset="-78"/>
              </a:rPr>
              <a:t>؟</a:t>
            </a:r>
          </a:p>
          <a:p>
            <a:pPr algn="ctr"/>
            <a:r>
              <a:rPr lang="ar-S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utrosNewsH1" pitchFamily="2" charset="-78"/>
                <a:cs typeface="BoutrosNewsH1" pitchFamily="2" charset="-78"/>
              </a:rPr>
              <a:t>(.............)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utrosNewsH1" pitchFamily="2" charset="-78"/>
              <a:cs typeface="BoutrosNewsH1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756568" y="93334"/>
            <a:ext cx="3107046" cy="74633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utrosNewsH1" pitchFamily="2" charset="-78"/>
                <a:cs typeface="BoutrosNewsH1" pitchFamily="2" charset="-78"/>
              </a:rPr>
              <a:t>أستطيع أن أذكر </a:t>
            </a:r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utrosNewsH1" pitchFamily="2" charset="-78"/>
                <a:cs typeface="BoutrosNewsH1" pitchFamily="2" charset="-78"/>
              </a:rPr>
              <a:t>جوانب من سيرة السيدة خديجة رضي الله عنها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utrosNewsH1" pitchFamily="2" charset="-78"/>
              <a:cs typeface="BoutrosNewsH1" pitchFamily="2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1954" l="0" r="100000">
                        <a14:foregroundMark x1="32447" y1="22529" x2="32447" y2="22529"/>
                        <a14:foregroundMark x1="48404" y1="24368" x2="48404" y2="24368"/>
                        <a14:foregroundMark x1="41844" y1="73103" x2="41844" y2="73103"/>
                        <a14:foregroundMark x1="21277" y1="69310" x2="21277" y2="69310"/>
                        <a14:foregroundMark x1="13830" y1="89655" x2="13830" y2="89655"/>
                        <a14:foregroundMark x1="13830" y1="89655" x2="13830" y2="89655"/>
                        <a14:foregroundMark x1="11879" y1="88736" x2="11879" y2="88736"/>
                        <a14:foregroundMark x1="47163" y1="88391" x2="47163" y2="88391"/>
                        <a14:foregroundMark x1="53901" y1="85172" x2="53901" y2="85172"/>
                        <a14:foregroundMark x1="58156" y1="88391" x2="58156" y2="88391"/>
                        <a14:foregroundMark x1="20567" y1="80690" x2="20567" y2="80690"/>
                        <a14:foregroundMark x1="42908" y1="77816" x2="42908" y2="77816"/>
                        <a14:foregroundMark x1="36348" y1="66552" x2="36348" y2="66552"/>
                        <a14:foregroundMark x1="53546" y1="89195" x2="53546" y2="89195"/>
                        <a14:foregroundMark x1="41135" y1="88391" x2="41135" y2="88391"/>
                        <a14:foregroundMark x1="38298" y1="48966" x2="38298" y2="48966"/>
                        <a14:foregroundMark x1="43794" y1="46897" x2="43794" y2="46897"/>
                        <a14:foregroundMark x1="43085" y1="48391" x2="43085" y2="48391"/>
                        <a14:foregroundMark x1="21986" y1="66782" x2="21986" y2="66782"/>
                        <a14:foregroundMark x1="18262" y1="90460" x2="18262" y2="9046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237"/>
          <a:stretch/>
        </p:blipFill>
        <p:spPr>
          <a:xfrm>
            <a:off x="7859318" y="62743"/>
            <a:ext cx="993736" cy="1406621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H="1">
            <a:off x="6034104" y="0"/>
            <a:ext cx="30059" cy="684550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Snip Diagonal Corner Rectangle 13"/>
          <p:cNvSpPr/>
          <p:nvPr/>
        </p:nvSpPr>
        <p:spPr>
          <a:xfrm>
            <a:off x="580071" y="2854617"/>
            <a:ext cx="4853710" cy="993104"/>
          </a:xfrm>
          <a:prstGeom prst="snip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utrosNewsH1" pitchFamily="2" charset="-78"/>
                <a:cs typeface="BoutrosNewsH1" pitchFamily="2" charset="-78"/>
              </a:rPr>
              <a:t>كم كان عمر السيدة خديجة بنت خويلد حينما تزوجها الرسول صلى الله عليه وسلم ؟(..........)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utrosNewsH1" pitchFamily="2" charset="-78"/>
              <a:cs typeface="BoutrosNewsH1" pitchFamily="2" charset="-78"/>
            </a:endParaRPr>
          </a:p>
        </p:txBody>
      </p:sp>
      <p:sp>
        <p:nvSpPr>
          <p:cNvPr id="15" name="Snip Diagonal Corner Rectangle 14"/>
          <p:cNvSpPr/>
          <p:nvPr/>
        </p:nvSpPr>
        <p:spPr>
          <a:xfrm>
            <a:off x="815598" y="3847721"/>
            <a:ext cx="4544291" cy="583594"/>
          </a:xfrm>
          <a:prstGeom prst="snip2DiagRect">
            <a:avLst>
              <a:gd name="adj1" fmla="val 10433"/>
              <a:gd name="adj2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utrosNewsH1" pitchFamily="2" charset="-78"/>
                <a:cs typeface="BoutrosNewsH1" pitchFamily="2" charset="-78"/>
              </a:rPr>
              <a:t>حدد أبناء السيدة خديجة رضي الله عنها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utrosNewsH1" pitchFamily="2" charset="-78"/>
              <a:cs typeface="BoutrosNewsH1" pitchFamily="2" charset="-78"/>
            </a:endParaRPr>
          </a:p>
        </p:txBody>
      </p:sp>
      <p:sp>
        <p:nvSpPr>
          <p:cNvPr id="16" name="Snip Diagonal Corner Rectangle 15"/>
          <p:cNvSpPr/>
          <p:nvPr/>
        </p:nvSpPr>
        <p:spPr>
          <a:xfrm>
            <a:off x="74381" y="5537633"/>
            <a:ext cx="5754255" cy="1249491"/>
          </a:xfrm>
          <a:prstGeom prst="snip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  <a:latin typeface="BoutrosNewsH1" pitchFamily="2" charset="-78"/>
                <a:cs typeface="BoutrosNewsH1" pitchFamily="2" charset="-78"/>
              </a:rPr>
              <a:t>أكمل:</a:t>
            </a:r>
          </a:p>
          <a:p>
            <a:pPr algn="ctr"/>
            <a:r>
              <a:rPr lang="ar-SA" sz="2400" dirty="0" smtClean="0">
                <a:solidFill>
                  <a:schemeClr val="tx1"/>
                </a:solidFill>
                <a:latin typeface="BoutrosNewsH1" pitchFamily="2" charset="-78"/>
                <a:cs typeface="BoutrosNewsH1" pitchFamily="2" charset="-78"/>
              </a:rPr>
              <a:t>سمي العام بعام الحزن بسبب وفاة السيدة.....................وعمه.........................</a:t>
            </a:r>
            <a:endParaRPr lang="en-US" sz="2400" dirty="0">
              <a:solidFill>
                <a:schemeClr val="tx1"/>
              </a:solidFill>
              <a:latin typeface="BoutrosNewsH1" pitchFamily="2" charset="-78"/>
              <a:cs typeface="BoutrosNewsH1" pitchFamily="2" charset="-78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/>
          <a:srcRect t="34594" b="28610"/>
          <a:stretch/>
        </p:blipFill>
        <p:spPr>
          <a:xfrm>
            <a:off x="346853" y="4492185"/>
            <a:ext cx="5481783" cy="92370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8" name="Cloud 17"/>
          <p:cNvSpPr/>
          <p:nvPr/>
        </p:nvSpPr>
        <p:spPr>
          <a:xfrm flipH="1">
            <a:off x="1906487" y="869772"/>
            <a:ext cx="3922149" cy="2141768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utrosNewsH1" pitchFamily="2" charset="-78"/>
                <a:cs typeface="BoutrosNewsH1" pitchFamily="2" charset="-78"/>
              </a:rPr>
              <a:t>كم عدد أبناء السيدة خديجة رضي الله عنها </a:t>
            </a:r>
            <a:r>
              <a:rPr lang="ar-S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utrosNewsH1" pitchFamily="2" charset="-78"/>
                <a:cs typeface="BoutrosNewsH1" pitchFamily="2" charset="-78"/>
              </a:rPr>
              <a:t>؟</a:t>
            </a:r>
          </a:p>
          <a:p>
            <a:pPr algn="ctr"/>
            <a:r>
              <a:rPr lang="ar-SA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utrosNewsH1" pitchFamily="2" charset="-78"/>
                <a:cs typeface="BoutrosNewsH1" pitchFamily="2" charset="-78"/>
              </a:rPr>
              <a:t>(.............)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utrosNewsH1" pitchFamily="2" charset="-78"/>
              <a:cs typeface="BoutrosNewsH1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649931" y="71414"/>
            <a:ext cx="3076199" cy="74633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utrosNewsH1" pitchFamily="2" charset="-78"/>
                <a:cs typeface="BoutrosNewsH1" pitchFamily="2" charset="-78"/>
              </a:rPr>
              <a:t>أستطيع أن أذكر </a:t>
            </a:r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utrosNewsH1" pitchFamily="2" charset="-78"/>
                <a:cs typeface="BoutrosNewsH1" pitchFamily="2" charset="-78"/>
              </a:rPr>
              <a:t>جوانب من سيرة السيدة خديجة رضي الله عنها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utrosNewsH1" pitchFamily="2" charset="-78"/>
              <a:cs typeface="BoutrosNewsH1" pitchFamily="2" charset="-78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1954" l="0" r="100000">
                        <a14:foregroundMark x1="32447" y1="22529" x2="32447" y2="22529"/>
                        <a14:foregroundMark x1="48404" y1="24368" x2="48404" y2="24368"/>
                        <a14:foregroundMark x1="41844" y1="73103" x2="41844" y2="73103"/>
                        <a14:foregroundMark x1="21277" y1="69310" x2="21277" y2="69310"/>
                        <a14:foregroundMark x1="13830" y1="89655" x2="13830" y2="89655"/>
                        <a14:foregroundMark x1="13830" y1="89655" x2="13830" y2="89655"/>
                        <a14:foregroundMark x1="11879" y1="88736" x2="11879" y2="88736"/>
                        <a14:foregroundMark x1="47163" y1="88391" x2="47163" y2="88391"/>
                        <a14:foregroundMark x1="53901" y1="85172" x2="53901" y2="85172"/>
                        <a14:foregroundMark x1="58156" y1="88391" x2="58156" y2="88391"/>
                        <a14:foregroundMark x1="20567" y1="80690" x2="20567" y2="80690"/>
                        <a14:foregroundMark x1="42908" y1="77816" x2="42908" y2="77816"/>
                        <a14:foregroundMark x1="36348" y1="66552" x2="36348" y2="66552"/>
                        <a14:foregroundMark x1="53546" y1="89195" x2="53546" y2="89195"/>
                        <a14:foregroundMark x1="41135" y1="88391" x2="41135" y2="88391"/>
                        <a14:foregroundMark x1="38298" y1="48966" x2="38298" y2="48966"/>
                        <a14:foregroundMark x1="43794" y1="46897" x2="43794" y2="46897"/>
                        <a14:foregroundMark x1="43085" y1="48391" x2="43085" y2="48391"/>
                        <a14:foregroundMark x1="21986" y1="66782" x2="21986" y2="66782"/>
                        <a14:foregroundMark x1="18262" y1="90460" x2="18262" y2="9046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8237"/>
          <a:stretch/>
        </p:blipFill>
        <p:spPr>
          <a:xfrm>
            <a:off x="1696107" y="136362"/>
            <a:ext cx="993736" cy="1406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79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BoutrosNewsH1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Muna Salem</dc:creator>
  <cp:lastModifiedBy>Muna Salem</cp:lastModifiedBy>
  <cp:revision>1</cp:revision>
  <dcterms:created xsi:type="dcterms:W3CDTF">2021-10-30T10:51:25Z</dcterms:created>
  <dcterms:modified xsi:type="dcterms:W3CDTF">2021-10-30T10:51:48Z</dcterms:modified>
</cp:coreProperties>
</file>