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7" r:id="rId11"/>
    <p:sldId id="268" r:id="rId12"/>
    <p:sldId id="266" r:id="rId13"/>
    <p:sldId id="265" r:id="rId14"/>
    <p:sldId id="269" r:id="rId15"/>
    <p:sldId id="270" r:id="rId16"/>
    <p:sldId id="271" r:id="rId17"/>
    <p:sldId id="274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75" autoAdjust="0"/>
    <p:restoredTop sz="94660"/>
  </p:normalViewPr>
  <p:slideViewPr>
    <p:cSldViewPr snapToGrid="0">
      <p:cViewPr>
        <p:scale>
          <a:sx n="72" d="100"/>
          <a:sy n="72" d="100"/>
        </p:scale>
        <p:origin x="62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9898B-4D81-4889-A6C6-CBEAAE5B5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B9120-D33E-4474-B7D6-EA2145498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AD135-5688-4BA5-B33B-E153D9B6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106E5-D7DE-4E9B-9F6C-1F723CDC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257AD-930D-458C-930F-FC9B0F8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4237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9F50-1595-4426-B5D5-8C6986050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D9BC5-8295-4331-B2FA-56248EDC9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6C2AD-DC38-4F13-8A08-CB4A5B415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BA82B-2D77-479D-952D-AF93279F2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321FB-7362-4280-B272-E64D6ED6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6729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C6BC6-4CD8-42D0-B68F-021590659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4E99C-9196-47EF-A0A7-BEC6F7BC4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C262-AA43-477E-BF8F-347B98D2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A77B-C25B-4C69-BC51-050CFA83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DAD71-6BC5-4348-B45C-4900F131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775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ADC6F-7141-46E0-8F87-75617D28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B5E6-3A22-4CB1-92A8-D73FEFDA0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D4E22-F462-4D65-A374-E72C22390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0D319-A035-42DB-9019-9177DB71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A75D7-A6CF-4B75-9159-206D84B2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9059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F417E-26CC-4748-9BA3-E2DA20BE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59C67-A359-40C0-A008-EA076989C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FA0E5-723D-4375-9A00-39D1D5565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4637-0B3F-4EAA-A902-B608C504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9E76-764B-40C3-885F-A1D1F36E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7828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C072-F33B-42C3-84E3-12B85213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A8FC-9BD6-4E3B-964D-1577D4004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D0B0D-FF4F-404A-909C-F44AD56A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8809E-425B-4316-9E00-2343B9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B7249-29A3-4AC2-A483-C7D39954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8C3D2-F2A2-44C9-886C-31C47C82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8842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3937E-C987-4147-A079-E981057D0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95252-4E33-4359-A61E-3F6C1674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9F906-71ED-4043-B780-7C50D154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401EC-F32B-4E1C-B638-25A11FC0C8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949AEF-20F5-411B-B63A-35AEF2399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238F04-F063-45E1-8776-FA744CE1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629F00-6445-443D-B3B4-9876A1F1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8E5D3-E60D-48BA-B632-3A62DB1E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9755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2E3A-7196-4AA7-BE40-80CB582E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38233-A05E-4F41-97CB-C90F24F0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9A185B-C5EE-4DFB-989D-4972F153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9E6B-F279-421F-8B10-6143928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2642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DD837-28C7-4E66-885C-6544F9688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18D87-A264-405C-9A66-7BB8831F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1D92C-0C1D-4963-84F1-20D32B7E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816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2DFD6-1E73-4026-B6BF-85226F5D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0BBB4-8D2C-4C7A-9FEA-8E4EA6CCE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B82F2-E7D2-4225-BFB7-235F4EFD6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8F9DB-E0B4-42A0-8E93-DD565DC80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953B7-DFCD-4E97-BE0C-F24DEC99D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815FE-E5CB-48EA-AE78-A1085485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0869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2C620-F705-41F6-AC87-000682BF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69C9F-81B8-4C08-8F7B-DDAD07AEE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099B6-D870-4AB9-8D5D-0F6E5C0E8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098E6-8BD4-4001-9631-DE29F02B9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5C1CF-D197-4B45-A258-8EA1B8B1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E8627-16D1-4FA2-BC4A-E76629BD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8836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0B0893-4E14-4AC5-A57E-95110AB1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DA135-BFDE-4E9B-9D5D-4B3632C7B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98719-B644-4446-A1D5-BA994460B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42F48-D94B-4C64-A06E-FFF18D9B96FF}" type="datetimeFigureOut">
              <a:rPr lang="en-AE" smtClean="0"/>
              <a:t>28/10/2021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B5AED-BC4A-412F-BB2D-1B40CBD02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B3798-A2D7-47B3-B3D2-175C074EE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AAFE0-EB5C-4FB7-8871-3A7483714899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342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emf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em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19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18.wmf"/><Relationship Id="rId5" Type="http://schemas.openxmlformats.org/officeDocument/2006/relationships/image" Target="../media/image3.png"/><Relationship Id="rId10" Type="http://schemas.openxmlformats.org/officeDocument/2006/relationships/image" Target="../media/image17.jpeg"/><Relationship Id="rId4" Type="http://schemas.openxmlformats.org/officeDocument/2006/relationships/image" Target="../media/image10.svg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0.sv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0.sv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DFFBCB-D12D-45AC-B643-0DEB22717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46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8FF3D1-43BA-4426-AF98-B3E9A1B10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347" y="3451932"/>
            <a:ext cx="2416477" cy="17438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2E7A623-00E1-4FFE-B7B6-D2731E77E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5471" y="3244245"/>
            <a:ext cx="7030353" cy="2923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A4294-B985-49BD-A5FF-9E2EB8C7F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9798" y="5609222"/>
            <a:ext cx="971539" cy="971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E97E6-5337-4126-9258-0D6F59156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7907" y="5539286"/>
            <a:ext cx="971539" cy="971539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3FFABC20-BF98-4DCD-BFFD-345429D5222D}"/>
              </a:ext>
            </a:extLst>
          </p:cNvPr>
          <p:cNvSpPr/>
          <p:nvPr/>
        </p:nvSpPr>
        <p:spPr>
          <a:xfrm>
            <a:off x="0" y="350668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المراجعة القبلية </a:t>
            </a:r>
            <a:endParaRPr lang="en-AE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ACD079-B36F-44DF-B071-69164965D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0758E9-D76B-4723-890A-ED7AD8D76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906" y="160577"/>
            <a:ext cx="4815358" cy="29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3A77CA-2693-487D-A258-85BCA31643F7}"/>
              </a:ext>
            </a:extLst>
          </p:cNvPr>
          <p:cNvSpPr/>
          <p:nvPr/>
        </p:nvSpPr>
        <p:spPr>
          <a:xfrm>
            <a:off x="9013458" y="2587451"/>
            <a:ext cx="10470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ذُرَةٌ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EAACB-B5C3-4E93-9860-02B790741641}"/>
              </a:ext>
            </a:extLst>
          </p:cNvPr>
          <p:cNvSpPr/>
          <p:nvPr/>
        </p:nvSpPr>
        <p:spPr>
          <a:xfrm>
            <a:off x="9617863" y="2587451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6" name="Picture 12" descr="قصاصات فنية الذرة على قطعة خبز - Clip Art Library - الذرة قصاصة فنية">
            <a:extLst>
              <a:ext uri="{FF2B5EF4-FFF2-40B4-BE49-F238E27FC236}">
                <a16:creationId xmlns:a16="http://schemas.microsoft.com/office/drawing/2014/main" id="{63AE0024-91CD-4383-A1C3-720F9705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300" y="1149646"/>
            <a:ext cx="695777" cy="13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ذن واحدة أذن تستمع إلى الصوت غرسة القوقعة تسطيح, الاستماع قصاصات فنية, أذن  واحدة, الأذن تستمع إلى الصوت PNG وملف PSD للتحميل مجانا">
            <a:extLst>
              <a:ext uri="{FF2B5EF4-FFF2-40B4-BE49-F238E27FC236}">
                <a16:creationId xmlns:a16="http://schemas.microsoft.com/office/drawing/2014/main" id="{D287E5B4-D6C7-484A-8AE7-301D9C96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396" y="1288682"/>
            <a:ext cx="1121059" cy="112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538FE0-1BAE-424C-8A2F-66E9E5280CAF}"/>
              </a:ext>
            </a:extLst>
          </p:cNvPr>
          <p:cNvSpPr/>
          <p:nvPr/>
        </p:nvSpPr>
        <p:spPr>
          <a:xfrm>
            <a:off x="5637358" y="2480805"/>
            <a:ext cx="103265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أُذُنٌ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23F8FA-4DB7-4973-ACA6-3C6F451B881B}"/>
              </a:ext>
            </a:extLst>
          </p:cNvPr>
          <p:cNvSpPr/>
          <p:nvPr/>
        </p:nvSpPr>
        <p:spPr>
          <a:xfrm>
            <a:off x="6054826" y="2480975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C97678-04C6-4B9F-B881-5F1E427B85EB}"/>
              </a:ext>
            </a:extLst>
          </p:cNvPr>
          <p:cNvSpPr/>
          <p:nvPr/>
        </p:nvSpPr>
        <p:spPr>
          <a:xfrm>
            <a:off x="1939849" y="2535836"/>
            <a:ext cx="1366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ذُبابَةٌ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D5CE3-8710-4B3C-BBAE-DFECFCDCE401}"/>
              </a:ext>
            </a:extLst>
          </p:cNvPr>
          <p:cNvSpPr/>
          <p:nvPr/>
        </p:nvSpPr>
        <p:spPr>
          <a:xfrm>
            <a:off x="2860010" y="2535836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04DC2E-ABD9-4B91-93C6-AB6030B705F0}"/>
              </a:ext>
            </a:extLst>
          </p:cNvPr>
          <p:cNvSpPr txBox="1"/>
          <p:nvPr/>
        </p:nvSpPr>
        <p:spPr>
          <a:xfrm>
            <a:off x="2457330" y="5269823"/>
            <a:ext cx="6867136" cy="1077218"/>
          </a:xfrm>
          <a:custGeom>
            <a:avLst/>
            <a:gdLst>
              <a:gd name="connsiteX0" fmla="*/ 0 w 6867136"/>
              <a:gd name="connsiteY0" fmla="*/ 0 h 1077218"/>
              <a:gd name="connsiteX1" fmla="*/ 366247 w 6867136"/>
              <a:gd name="connsiteY1" fmla="*/ 0 h 1077218"/>
              <a:gd name="connsiteX2" fmla="*/ 1007180 w 6867136"/>
              <a:gd name="connsiteY2" fmla="*/ 0 h 1077218"/>
              <a:gd name="connsiteX3" fmla="*/ 1579441 w 6867136"/>
              <a:gd name="connsiteY3" fmla="*/ 0 h 1077218"/>
              <a:gd name="connsiteX4" fmla="*/ 2083031 w 6867136"/>
              <a:gd name="connsiteY4" fmla="*/ 0 h 1077218"/>
              <a:gd name="connsiteX5" fmla="*/ 2792635 w 6867136"/>
              <a:gd name="connsiteY5" fmla="*/ 0 h 1077218"/>
              <a:gd name="connsiteX6" fmla="*/ 3158883 w 6867136"/>
              <a:gd name="connsiteY6" fmla="*/ 0 h 1077218"/>
              <a:gd name="connsiteX7" fmla="*/ 3662473 w 6867136"/>
              <a:gd name="connsiteY7" fmla="*/ 0 h 1077218"/>
              <a:gd name="connsiteX8" fmla="*/ 4303405 w 6867136"/>
              <a:gd name="connsiteY8" fmla="*/ 0 h 1077218"/>
              <a:gd name="connsiteX9" fmla="*/ 4738324 w 6867136"/>
              <a:gd name="connsiteY9" fmla="*/ 0 h 1077218"/>
              <a:gd name="connsiteX10" fmla="*/ 5310585 w 6867136"/>
              <a:gd name="connsiteY10" fmla="*/ 0 h 1077218"/>
              <a:gd name="connsiteX11" fmla="*/ 6020189 w 6867136"/>
              <a:gd name="connsiteY11" fmla="*/ 0 h 1077218"/>
              <a:gd name="connsiteX12" fmla="*/ 6867136 w 6867136"/>
              <a:gd name="connsiteY12" fmla="*/ 0 h 1077218"/>
              <a:gd name="connsiteX13" fmla="*/ 6867136 w 6867136"/>
              <a:gd name="connsiteY13" fmla="*/ 538609 h 1077218"/>
              <a:gd name="connsiteX14" fmla="*/ 6867136 w 6867136"/>
              <a:gd name="connsiteY14" fmla="*/ 1077218 h 1077218"/>
              <a:gd name="connsiteX15" fmla="*/ 6363546 w 6867136"/>
              <a:gd name="connsiteY15" fmla="*/ 1077218 h 1077218"/>
              <a:gd name="connsiteX16" fmla="*/ 5722613 w 6867136"/>
              <a:gd name="connsiteY16" fmla="*/ 1077218 h 1077218"/>
              <a:gd name="connsiteX17" fmla="*/ 5013009 w 6867136"/>
              <a:gd name="connsiteY17" fmla="*/ 1077218 h 1077218"/>
              <a:gd name="connsiteX18" fmla="*/ 4372077 w 6867136"/>
              <a:gd name="connsiteY18" fmla="*/ 1077218 h 1077218"/>
              <a:gd name="connsiteX19" fmla="*/ 3662473 w 6867136"/>
              <a:gd name="connsiteY19" fmla="*/ 1077218 h 1077218"/>
              <a:gd name="connsiteX20" fmla="*/ 3296225 w 6867136"/>
              <a:gd name="connsiteY20" fmla="*/ 1077218 h 1077218"/>
              <a:gd name="connsiteX21" fmla="*/ 2861307 w 6867136"/>
              <a:gd name="connsiteY21" fmla="*/ 1077218 h 1077218"/>
              <a:gd name="connsiteX22" fmla="*/ 2220374 w 6867136"/>
              <a:gd name="connsiteY22" fmla="*/ 1077218 h 1077218"/>
              <a:gd name="connsiteX23" fmla="*/ 1854127 w 6867136"/>
              <a:gd name="connsiteY23" fmla="*/ 1077218 h 1077218"/>
              <a:gd name="connsiteX24" fmla="*/ 1281865 w 6867136"/>
              <a:gd name="connsiteY24" fmla="*/ 1077218 h 1077218"/>
              <a:gd name="connsiteX25" fmla="*/ 709604 w 6867136"/>
              <a:gd name="connsiteY25" fmla="*/ 1077218 h 1077218"/>
              <a:gd name="connsiteX26" fmla="*/ 0 w 6867136"/>
              <a:gd name="connsiteY26" fmla="*/ 1077218 h 1077218"/>
              <a:gd name="connsiteX27" fmla="*/ 0 w 6867136"/>
              <a:gd name="connsiteY27" fmla="*/ 549381 h 1077218"/>
              <a:gd name="connsiteX28" fmla="*/ 0 w 6867136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67136" h="1077218" fill="none" extrusionOk="0">
                <a:moveTo>
                  <a:pt x="0" y="0"/>
                </a:moveTo>
                <a:cubicBezTo>
                  <a:pt x="165676" y="-23455"/>
                  <a:pt x="271464" y="8634"/>
                  <a:pt x="366247" y="0"/>
                </a:cubicBezTo>
                <a:cubicBezTo>
                  <a:pt x="461030" y="-8634"/>
                  <a:pt x="809844" y="70718"/>
                  <a:pt x="1007180" y="0"/>
                </a:cubicBezTo>
                <a:cubicBezTo>
                  <a:pt x="1204516" y="-70718"/>
                  <a:pt x="1463252" y="12129"/>
                  <a:pt x="1579441" y="0"/>
                </a:cubicBezTo>
                <a:cubicBezTo>
                  <a:pt x="1695630" y="-12129"/>
                  <a:pt x="1961242" y="14166"/>
                  <a:pt x="2083031" y="0"/>
                </a:cubicBezTo>
                <a:cubicBezTo>
                  <a:pt x="2204820" y="-14166"/>
                  <a:pt x="2475330" y="50369"/>
                  <a:pt x="2792635" y="0"/>
                </a:cubicBezTo>
                <a:cubicBezTo>
                  <a:pt x="3109940" y="-50369"/>
                  <a:pt x="3024945" y="35306"/>
                  <a:pt x="3158883" y="0"/>
                </a:cubicBezTo>
                <a:cubicBezTo>
                  <a:pt x="3292821" y="-35306"/>
                  <a:pt x="3453524" y="30726"/>
                  <a:pt x="3662473" y="0"/>
                </a:cubicBezTo>
                <a:cubicBezTo>
                  <a:pt x="3871422" y="-30726"/>
                  <a:pt x="4114716" y="69921"/>
                  <a:pt x="4303405" y="0"/>
                </a:cubicBezTo>
                <a:cubicBezTo>
                  <a:pt x="4492094" y="-69921"/>
                  <a:pt x="4533554" y="39506"/>
                  <a:pt x="4738324" y="0"/>
                </a:cubicBezTo>
                <a:cubicBezTo>
                  <a:pt x="4943094" y="-39506"/>
                  <a:pt x="5190408" y="29958"/>
                  <a:pt x="5310585" y="0"/>
                </a:cubicBezTo>
                <a:cubicBezTo>
                  <a:pt x="5430762" y="-29958"/>
                  <a:pt x="5813822" y="53367"/>
                  <a:pt x="6020189" y="0"/>
                </a:cubicBezTo>
                <a:cubicBezTo>
                  <a:pt x="6226556" y="-53367"/>
                  <a:pt x="6668725" y="101288"/>
                  <a:pt x="6867136" y="0"/>
                </a:cubicBezTo>
                <a:cubicBezTo>
                  <a:pt x="6871152" y="212218"/>
                  <a:pt x="6847221" y="401763"/>
                  <a:pt x="6867136" y="538609"/>
                </a:cubicBezTo>
                <a:cubicBezTo>
                  <a:pt x="6887051" y="675455"/>
                  <a:pt x="6815330" y="888378"/>
                  <a:pt x="6867136" y="1077218"/>
                </a:cubicBezTo>
                <a:cubicBezTo>
                  <a:pt x="6758413" y="1095636"/>
                  <a:pt x="6561291" y="1036675"/>
                  <a:pt x="6363546" y="1077218"/>
                </a:cubicBezTo>
                <a:cubicBezTo>
                  <a:pt x="6165801" y="1117761"/>
                  <a:pt x="5962428" y="1004526"/>
                  <a:pt x="5722613" y="1077218"/>
                </a:cubicBezTo>
                <a:cubicBezTo>
                  <a:pt x="5482798" y="1149910"/>
                  <a:pt x="5218877" y="1022840"/>
                  <a:pt x="5013009" y="1077218"/>
                </a:cubicBezTo>
                <a:cubicBezTo>
                  <a:pt x="4807141" y="1131596"/>
                  <a:pt x="4533762" y="1051091"/>
                  <a:pt x="4372077" y="1077218"/>
                </a:cubicBezTo>
                <a:cubicBezTo>
                  <a:pt x="4210392" y="1103345"/>
                  <a:pt x="3815032" y="1076353"/>
                  <a:pt x="3662473" y="1077218"/>
                </a:cubicBezTo>
                <a:cubicBezTo>
                  <a:pt x="3509914" y="1078083"/>
                  <a:pt x="3476880" y="1046742"/>
                  <a:pt x="3296225" y="1077218"/>
                </a:cubicBezTo>
                <a:cubicBezTo>
                  <a:pt x="3115570" y="1107694"/>
                  <a:pt x="3062110" y="1043894"/>
                  <a:pt x="2861307" y="1077218"/>
                </a:cubicBezTo>
                <a:cubicBezTo>
                  <a:pt x="2660504" y="1110542"/>
                  <a:pt x="2381132" y="1046712"/>
                  <a:pt x="2220374" y="1077218"/>
                </a:cubicBezTo>
                <a:cubicBezTo>
                  <a:pt x="2059616" y="1107724"/>
                  <a:pt x="1989629" y="1068496"/>
                  <a:pt x="1854127" y="1077218"/>
                </a:cubicBezTo>
                <a:cubicBezTo>
                  <a:pt x="1718625" y="1085940"/>
                  <a:pt x="1529381" y="1037211"/>
                  <a:pt x="1281865" y="1077218"/>
                </a:cubicBezTo>
                <a:cubicBezTo>
                  <a:pt x="1034349" y="1117225"/>
                  <a:pt x="992326" y="1032980"/>
                  <a:pt x="709604" y="1077218"/>
                </a:cubicBezTo>
                <a:cubicBezTo>
                  <a:pt x="426882" y="1121456"/>
                  <a:pt x="186551" y="1036167"/>
                  <a:pt x="0" y="1077218"/>
                </a:cubicBezTo>
                <a:cubicBezTo>
                  <a:pt x="-24538" y="938334"/>
                  <a:pt x="25333" y="686989"/>
                  <a:pt x="0" y="549381"/>
                </a:cubicBezTo>
                <a:cubicBezTo>
                  <a:pt x="-25333" y="411773"/>
                  <a:pt x="6315" y="155065"/>
                  <a:pt x="0" y="0"/>
                </a:cubicBezTo>
                <a:close/>
              </a:path>
              <a:path w="6867136" h="107721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3738" y="201436"/>
                  <a:pt x="6811823" y="274076"/>
                  <a:pt x="6867136" y="506292"/>
                </a:cubicBezTo>
                <a:cubicBezTo>
                  <a:pt x="6922449" y="738508"/>
                  <a:pt x="6813458" y="826820"/>
                  <a:pt x="6867136" y="1077218"/>
                </a:cubicBezTo>
                <a:cubicBezTo>
                  <a:pt x="6623927" y="1080030"/>
                  <a:pt x="6538417" y="1017059"/>
                  <a:pt x="6363546" y="1077218"/>
                </a:cubicBezTo>
                <a:cubicBezTo>
                  <a:pt x="6188675" y="1137377"/>
                  <a:pt x="6025620" y="1068309"/>
                  <a:pt x="5928627" y="1077218"/>
                </a:cubicBezTo>
                <a:cubicBezTo>
                  <a:pt x="5831634" y="1086127"/>
                  <a:pt x="5518598" y="1065636"/>
                  <a:pt x="5219023" y="1077218"/>
                </a:cubicBezTo>
                <a:cubicBezTo>
                  <a:pt x="4919448" y="1088800"/>
                  <a:pt x="4831410" y="1016196"/>
                  <a:pt x="4646762" y="1077218"/>
                </a:cubicBezTo>
                <a:cubicBezTo>
                  <a:pt x="4462114" y="1138240"/>
                  <a:pt x="4175318" y="1037666"/>
                  <a:pt x="4005829" y="1077218"/>
                </a:cubicBezTo>
                <a:cubicBezTo>
                  <a:pt x="3836340" y="1116770"/>
                  <a:pt x="3771708" y="1065204"/>
                  <a:pt x="3639582" y="1077218"/>
                </a:cubicBezTo>
                <a:cubicBezTo>
                  <a:pt x="3507456" y="1089232"/>
                  <a:pt x="3387108" y="1054292"/>
                  <a:pt x="3273335" y="1077218"/>
                </a:cubicBezTo>
                <a:cubicBezTo>
                  <a:pt x="3159562" y="1100144"/>
                  <a:pt x="2770523" y="1032376"/>
                  <a:pt x="2632402" y="1077218"/>
                </a:cubicBezTo>
                <a:cubicBezTo>
                  <a:pt x="2494281" y="1122060"/>
                  <a:pt x="2272649" y="1061724"/>
                  <a:pt x="2060141" y="1077218"/>
                </a:cubicBezTo>
                <a:cubicBezTo>
                  <a:pt x="1847633" y="1092712"/>
                  <a:pt x="1807147" y="1021380"/>
                  <a:pt x="1556551" y="1077218"/>
                </a:cubicBezTo>
                <a:cubicBezTo>
                  <a:pt x="1305955" y="1133056"/>
                  <a:pt x="1193137" y="1020776"/>
                  <a:pt x="1052961" y="1077218"/>
                </a:cubicBezTo>
                <a:cubicBezTo>
                  <a:pt x="912785" y="1133660"/>
                  <a:pt x="366232" y="1027986"/>
                  <a:pt x="0" y="1077218"/>
                </a:cubicBezTo>
                <a:cubicBezTo>
                  <a:pt x="-9529" y="963447"/>
                  <a:pt x="52011" y="693015"/>
                  <a:pt x="0" y="560153"/>
                </a:cubicBezTo>
                <a:cubicBezTo>
                  <a:pt x="-52011" y="427292"/>
                  <a:pt x="26649" y="272778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000" dirty="0"/>
              <a:t>ذ + ُ = ذُ</a:t>
            </a:r>
            <a:endParaRPr lang="en-GB" sz="4000" dirty="0"/>
          </a:p>
        </p:txBody>
      </p:sp>
      <p:pic>
        <p:nvPicPr>
          <p:cNvPr id="3074" name="Picture 2" descr="مكافحة الذباب في المزارع من افضل شركات مكافحة الحشرات بالرياض بالدمام  معتمدة.">
            <a:extLst>
              <a:ext uri="{FF2B5EF4-FFF2-40B4-BE49-F238E27FC236}">
                <a16:creationId xmlns:a16="http://schemas.microsoft.com/office/drawing/2014/main" id="{9452F5C4-1F00-4824-8701-4084C7A7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18" y="1182724"/>
            <a:ext cx="1710179" cy="135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7E57D1-897F-4EF0-B40F-F4C31562F5B2}"/>
              </a:ext>
            </a:extLst>
          </p:cNvPr>
          <p:cNvSpPr txBox="1"/>
          <p:nvPr/>
        </p:nvSpPr>
        <p:spPr>
          <a:xfrm>
            <a:off x="3548020" y="422760"/>
            <a:ext cx="6720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موقع حرف الذال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B5F94701-9DA6-4EE3-8861-DA9802C250D6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AD4FA63-198F-4923-B50B-1ACE39BC2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1.45833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3.95833E-6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-4.79167E-6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9" grpId="0"/>
      <p:bldP spid="20" grpId="0"/>
      <p:bldP spid="20" grpId="1"/>
      <p:bldP spid="21" grpId="0"/>
      <p:bldP spid="22" grpId="0"/>
      <p:bldP spid="22" grpId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1F7F1C-894A-481D-8EEE-4C9BFFE6FBD5}"/>
              </a:ext>
            </a:extLst>
          </p:cNvPr>
          <p:cNvSpPr txBox="1"/>
          <p:nvPr/>
        </p:nvSpPr>
        <p:spPr>
          <a:xfrm>
            <a:off x="3548020" y="422760"/>
            <a:ext cx="6720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موقع حرف الذال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A77CA-2693-487D-A258-85BCA31643F7}"/>
              </a:ext>
            </a:extLst>
          </p:cNvPr>
          <p:cNvSpPr/>
          <p:nvPr/>
        </p:nvSpPr>
        <p:spPr>
          <a:xfrm>
            <a:off x="8805869" y="2587451"/>
            <a:ext cx="14622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ذِئْــبٌ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EAACB-B5C3-4E93-9860-02B790741641}"/>
              </a:ext>
            </a:extLst>
          </p:cNvPr>
          <p:cNvSpPr/>
          <p:nvPr/>
        </p:nvSpPr>
        <p:spPr>
          <a:xfrm>
            <a:off x="9822051" y="2587451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ذِ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الكريسماس الأبيض الذراع الحرة ، تحميل مجاني قصاصة فنية ، قصاصة فنية مجانية  - آخر">
            <a:extLst>
              <a:ext uri="{FF2B5EF4-FFF2-40B4-BE49-F238E27FC236}">
                <a16:creationId xmlns:a16="http://schemas.microsoft.com/office/drawing/2014/main" id="{9F2E3734-151F-41D8-A9C8-E1434602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76" y="1104721"/>
            <a:ext cx="1051023" cy="130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lf Cartoon Images, Stock Photos &amp;amp; Vectors | Shutterstock">
            <a:extLst>
              <a:ext uri="{FF2B5EF4-FFF2-40B4-BE49-F238E27FC236}">
                <a16:creationId xmlns:a16="http://schemas.microsoft.com/office/drawing/2014/main" id="{3E546E12-9CBF-4961-94AC-2C6388B28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8"/>
          <a:stretch/>
        </p:blipFill>
        <p:spPr bwMode="auto">
          <a:xfrm>
            <a:off x="8971502" y="1113436"/>
            <a:ext cx="1324330" cy="120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باذنجان, الكرتون, Royaltyfree صورة بابوا نيو غينيا">
            <a:extLst>
              <a:ext uri="{FF2B5EF4-FFF2-40B4-BE49-F238E27FC236}">
                <a16:creationId xmlns:a16="http://schemas.microsoft.com/office/drawing/2014/main" id="{A5D56D5B-AF8D-4B64-8C17-847200AE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5" b="90000" l="10000" r="90000">
                        <a14:foregroundMark x1="60222" y1="10000" x2="57000" y2="10625"/>
                        <a14:foregroundMark x1="54667" y1="5625" x2="56667" y2="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032" y="943131"/>
            <a:ext cx="1649936" cy="14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538FE0-1BAE-424C-8A2F-66E9E5280CAF}"/>
              </a:ext>
            </a:extLst>
          </p:cNvPr>
          <p:cNvSpPr/>
          <p:nvPr/>
        </p:nvSpPr>
        <p:spPr>
          <a:xfrm>
            <a:off x="4977723" y="2480805"/>
            <a:ext cx="23519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باذِنْــجانٌ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23F8FA-4DB7-4973-ACA6-3C6F451B881B}"/>
              </a:ext>
            </a:extLst>
          </p:cNvPr>
          <p:cNvSpPr/>
          <p:nvPr/>
        </p:nvSpPr>
        <p:spPr>
          <a:xfrm>
            <a:off x="6489837" y="2480975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ذِ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C97678-04C6-4B9F-B881-5F1E427B85EB}"/>
              </a:ext>
            </a:extLst>
          </p:cNvPr>
          <p:cNvSpPr/>
          <p:nvPr/>
        </p:nvSpPr>
        <p:spPr>
          <a:xfrm>
            <a:off x="1939849" y="2535836"/>
            <a:ext cx="1366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ذِراعٌ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D5CE3-8710-4B3C-BBAE-DFECFCDCE401}"/>
              </a:ext>
            </a:extLst>
          </p:cNvPr>
          <p:cNvSpPr/>
          <p:nvPr/>
        </p:nvSpPr>
        <p:spPr>
          <a:xfrm>
            <a:off x="2851132" y="2535835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ذِ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783F2A-F8D2-4A65-8AA2-68B44B888E4E}"/>
              </a:ext>
            </a:extLst>
          </p:cNvPr>
          <p:cNvSpPr txBox="1"/>
          <p:nvPr/>
        </p:nvSpPr>
        <p:spPr>
          <a:xfrm>
            <a:off x="2470300" y="5278320"/>
            <a:ext cx="6867136" cy="1077218"/>
          </a:xfrm>
          <a:custGeom>
            <a:avLst/>
            <a:gdLst>
              <a:gd name="connsiteX0" fmla="*/ 0 w 6867136"/>
              <a:gd name="connsiteY0" fmla="*/ 0 h 1077218"/>
              <a:gd name="connsiteX1" fmla="*/ 366247 w 6867136"/>
              <a:gd name="connsiteY1" fmla="*/ 0 h 1077218"/>
              <a:gd name="connsiteX2" fmla="*/ 1007180 w 6867136"/>
              <a:gd name="connsiteY2" fmla="*/ 0 h 1077218"/>
              <a:gd name="connsiteX3" fmla="*/ 1579441 w 6867136"/>
              <a:gd name="connsiteY3" fmla="*/ 0 h 1077218"/>
              <a:gd name="connsiteX4" fmla="*/ 2083031 w 6867136"/>
              <a:gd name="connsiteY4" fmla="*/ 0 h 1077218"/>
              <a:gd name="connsiteX5" fmla="*/ 2792635 w 6867136"/>
              <a:gd name="connsiteY5" fmla="*/ 0 h 1077218"/>
              <a:gd name="connsiteX6" fmla="*/ 3158883 w 6867136"/>
              <a:gd name="connsiteY6" fmla="*/ 0 h 1077218"/>
              <a:gd name="connsiteX7" fmla="*/ 3662473 w 6867136"/>
              <a:gd name="connsiteY7" fmla="*/ 0 h 1077218"/>
              <a:gd name="connsiteX8" fmla="*/ 4303405 w 6867136"/>
              <a:gd name="connsiteY8" fmla="*/ 0 h 1077218"/>
              <a:gd name="connsiteX9" fmla="*/ 4738324 w 6867136"/>
              <a:gd name="connsiteY9" fmla="*/ 0 h 1077218"/>
              <a:gd name="connsiteX10" fmla="*/ 5310585 w 6867136"/>
              <a:gd name="connsiteY10" fmla="*/ 0 h 1077218"/>
              <a:gd name="connsiteX11" fmla="*/ 6020189 w 6867136"/>
              <a:gd name="connsiteY11" fmla="*/ 0 h 1077218"/>
              <a:gd name="connsiteX12" fmla="*/ 6867136 w 6867136"/>
              <a:gd name="connsiteY12" fmla="*/ 0 h 1077218"/>
              <a:gd name="connsiteX13" fmla="*/ 6867136 w 6867136"/>
              <a:gd name="connsiteY13" fmla="*/ 538609 h 1077218"/>
              <a:gd name="connsiteX14" fmla="*/ 6867136 w 6867136"/>
              <a:gd name="connsiteY14" fmla="*/ 1077218 h 1077218"/>
              <a:gd name="connsiteX15" fmla="*/ 6363546 w 6867136"/>
              <a:gd name="connsiteY15" fmla="*/ 1077218 h 1077218"/>
              <a:gd name="connsiteX16" fmla="*/ 5722613 w 6867136"/>
              <a:gd name="connsiteY16" fmla="*/ 1077218 h 1077218"/>
              <a:gd name="connsiteX17" fmla="*/ 5013009 w 6867136"/>
              <a:gd name="connsiteY17" fmla="*/ 1077218 h 1077218"/>
              <a:gd name="connsiteX18" fmla="*/ 4372077 w 6867136"/>
              <a:gd name="connsiteY18" fmla="*/ 1077218 h 1077218"/>
              <a:gd name="connsiteX19" fmla="*/ 3662473 w 6867136"/>
              <a:gd name="connsiteY19" fmla="*/ 1077218 h 1077218"/>
              <a:gd name="connsiteX20" fmla="*/ 3296225 w 6867136"/>
              <a:gd name="connsiteY20" fmla="*/ 1077218 h 1077218"/>
              <a:gd name="connsiteX21" fmla="*/ 2861307 w 6867136"/>
              <a:gd name="connsiteY21" fmla="*/ 1077218 h 1077218"/>
              <a:gd name="connsiteX22" fmla="*/ 2220374 w 6867136"/>
              <a:gd name="connsiteY22" fmla="*/ 1077218 h 1077218"/>
              <a:gd name="connsiteX23" fmla="*/ 1854127 w 6867136"/>
              <a:gd name="connsiteY23" fmla="*/ 1077218 h 1077218"/>
              <a:gd name="connsiteX24" fmla="*/ 1281865 w 6867136"/>
              <a:gd name="connsiteY24" fmla="*/ 1077218 h 1077218"/>
              <a:gd name="connsiteX25" fmla="*/ 709604 w 6867136"/>
              <a:gd name="connsiteY25" fmla="*/ 1077218 h 1077218"/>
              <a:gd name="connsiteX26" fmla="*/ 0 w 6867136"/>
              <a:gd name="connsiteY26" fmla="*/ 1077218 h 1077218"/>
              <a:gd name="connsiteX27" fmla="*/ 0 w 6867136"/>
              <a:gd name="connsiteY27" fmla="*/ 549381 h 1077218"/>
              <a:gd name="connsiteX28" fmla="*/ 0 w 6867136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67136" h="1077218" fill="none" extrusionOk="0">
                <a:moveTo>
                  <a:pt x="0" y="0"/>
                </a:moveTo>
                <a:cubicBezTo>
                  <a:pt x="165676" y="-23455"/>
                  <a:pt x="271464" y="8634"/>
                  <a:pt x="366247" y="0"/>
                </a:cubicBezTo>
                <a:cubicBezTo>
                  <a:pt x="461030" y="-8634"/>
                  <a:pt x="809844" y="70718"/>
                  <a:pt x="1007180" y="0"/>
                </a:cubicBezTo>
                <a:cubicBezTo>
                  <a:pt x="1204516" y="-70718"/>
                  <a:pt x="1463252" y="12129"/>
                  <a:pt x="1579441" y="0"/>
                </a:cubicBezTo>
                <a:cubicBezTo>
                  <a:pt x="1695630" y="-12129"/>
                  <a:pt x="1961242" y="14166"/>
                  <a:pt x="2083031" y="0"/>
                </a:cubicBezTo>
                <a:cubicBezTo>
                  <a:pt x="2204820" y="-14166"/>
                  <a:pt x="2475330" y="50369"/>
                  <a:pt x="2792635" y="0"/>
                </a:cubicBezTo>
                <a:cubicBezTo>
                  <a:pt x="3109940" y="-50369"/>
                  <a:pt x="3024945" y="35306"/>
                  <a:pt x="3158883" y="0"/>
                </a:cubicBezTo>
                <a:cubicBezTo>
                  <a:pt x="3292821" y="-35306"/>
                  <a:pt x="3453524" y="30726"/>
                  <a:pt x="3662473" y="0"/>
                </a:cubicBezTo>
                <a:cubicBezTo>
                  <a:pt x="3871422" y="-30726"/>
                  <a:pt x="4114716" y="69921"/>
                  <a:pt x="4303405" y="0"/>
                </a:cubicBezTo>
                <a:cubicBezTo>
                  <a:pt x="4492094" y="-69921"/>
                  <a:pt x="4533554" y="39506"/>
                  <a:pt x="4738324" y="0"/>
                </a:cubicBezTo>
                <a:cubicBezTo>
                  <a:pt x="4943094" y="-39506"/>
                  <a:pt x="5190408" y="29958"/>
                  <a:pt x="5310585" y="0"/>
                </a:cubicBezTo>
                <a:cubicBezTo>
                  <a:pt x="5430762" y="-29958"/>
                  <a:pt x="5813822" y="53367"/>
                  <a:pt x="6020189" y="0"/>
                </a:cubicBezTo>
                <a:cubicBezTo>
                  <a:pt x="6226556" y="-53367"/>
                  <a:pt x="6668725" y="101288"/>
                  <a:pt x="6867136" y="0"/>
                </a:cubicBezTo>
                <a:cubicBezTo>
                  <a:pt x="6871152" y="212218"/>
                  <a:pt x="6847221" y="401763"/>
                  <a:pt x="6867136" y="538609"/>
                </a:cubicBezTo>
                <a:cubicBezTo>
                  <a:pt x="6887051" y="675455"/>
                  <a:pt x="6815330" y="888378"/>
                  <a:pt x="6867136" y="1077218"/>
                </a:cubicBezTo>
                <a:cubicBezTo>
                  <a:pt x="6758413" y="1095636"/>
                  <a:pt x="6561291" y="1036675"/>
                  <a:pt x="6363546" y="1077218"/>
                </a:cubicBezTo>
                <a:cubicBezTo>
                  <a:pt x="6165801" y="1117761"/>
                  <a:pt x="5962428" y="1004526"/>
                  <a:pt x="5722613" y="1077218"/>
                </a:cubicBezTo>
                <a:cubicBezTo>
                  <a:pt x="5482798" y="1149910"/>
                  <a:pt x="5218877" y="1022840"/>
                  <a:pt x="5013009" y="1077218"/>
                </a:cubicBezTo>
                <a:cubicBezTo>
                  <a:pt x="4807141" y="1131596"/>
                  <a:pt x="4533762" y="1051091"/>
                  <a:pt x="4372077" y="1077218"/>
                </a:cubicBezTo>
                <a:cubicBezTo>
                  <a:pt x="4210392" y="1103345"/>
                  <a:pt x="3815032" y="1076353"/>
                  <a:pt x="3662473" y="1077218"/>
                </a:cubicBezTo>
                <a:cubicBezTo>
                  <a:pt x="3509914" y="1078083"/>
                  <a:pt x="3476880" y="1046742"/>
                  <a:pt x="3296225" y="1077218"/>
                </a:cubicBezTo>
                <a:cubicBezTo>
                  <a:pt x="3115570" y="1107694"/>
                  <a:pt x="3062110" y="1043894"/>
                  <a:pt x="2861307" y="1077218"/>
                </a:cubicBezTo>
                <a:cubicBezTo>
                  <a:pt x="2660504" y="1110542"/>
                  <a:pt x="2381132" y="1046712"/>
                  <a:pt x="2220374" y="1077218"/>
                </a:cubicBezTo>
                <a:cubicBezTo>
                  <a:pt x="2059616" y="1107724"/>
                  <a:pt x="1989629" y="1068496"/>
                  <a:pt x="1854127" y="1077218"/>
                </a:cubicBezTo>
                <a:cubicBezTo>
                  <a:pt x="1718625" y="1085940"/>
                  <a:pt x="1529381" y="1037211"/>
                  <a:pt x="1281865" y="1077218"/>
                </a:cubicBezTo>
                <a:cubicBezTo>
                  <a:pt x="1034349" y="1117225"/>
                  <a:pt x="992326" y="1032980"/>
                  <a:pt x="709604" y="1077218"/>
                </a:cubicBezTo>
                <a:cubicBezTo>
                  <a:pt x="426882" y="1121456"/>
                  <a:pt x="186551" y="1036167"/>
                  <a:pt x="0" y="1077218"/>
                </a:cubicBezTo>
                <a:cubicBezTo>
                  <a:pt x="-24538" y="938334"/>
                  <a:pt x="25333" y="686989"/>
                  <a:pt x="0" y="549381"/>
                </a:cubicBezTo>
                <a:cubicBezTo>
                  <a:pt x="-25333" y="411773"/>
                  <a:pt x="6315" y="155065"/>
                  <a:pt x="0" y="0"/>
                </a:cubicBezTo>
                <a:close/>
              </a:path>
              <a:path w="6867136" h="107721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3738" y="201436"/>
                  <a:pt x="6811823" y="274076"/>
                  <a:pt x="6867136" y="506292"/>
                </a:cubicBezTo>
                <a:cubicBezTo>
                  <a:pt x="6922449" y="738508"/>
                  <a:pt x="6813458" y="826820"/>
                  <a:pt x="6867136" y="1077218"/>
                </a:cubicBezTo>
                <a:cubicBezTo>
                  <a:pt x="6623927" y="1080030"/>
                  <a:pt x="6538417" y="1017059"/>
                  <a:pt x="6363546" y="1077218"/>
                </a:cubicBezTo>
                <a:cubicBezTo>
                  <a:pt x="6188675" y="1137377"/>
                  <a:pt x="6025620" y="1068309"/>
                  <a:pt x="5928627" y="1077218"/>
                </a:cubicBezTo>
                <a:cubicBezTo>
                  <a:pt x="5831634" y="1086127"/>
                  <a:pt x="5518598" y="1065636"/>
                  <a:pt x="5219023" y="1077218"/>
                </a:cubicBezTo>
                <a:cubicBezTo>
                  <a:pt x="4919448" y="1088800"/>
                  <a:pt x="4831410" y="1016196"/>
                  <a:pt x="4646762" y="1077218"/>
                </a:cubicBezTo>
                <a:cubicBezTo>
                  <a:pt x="4462114" y="1138240"/>
                  <a:pt x="4175318" y="1037666"/>
                  <a:pt x="4005829" y="1077218"/>
                </a:cubicBezTo>
                <a:cubicBezTo>
                  <a:pt x="3836340" y="1116770"/>
                  <a:pt x="3771708" y="1065204"/>
                  <a:pt x="3639582" y="1077218"/>
                </a:cubicBezTo>
                <a:cubicBezTo>
                  <a:pt x="3507456" y="1089232"/>
                  <a:pt x="3387108" y="1054292"/>
                  <a:pt x="3273335" y="1077218"/>
                </a:cubicBezTo>
                <a:cubicBezTo>
                  <a:pt x="3159562" y="1100144"/>
                  <a:pt x="2770523" y="1032376"/>
                  <a:pt x="2632402" y="1077218"/>
                </a:cubicBezTo>
                <a:cubicBezTo>
                  <a:pt x="2494281" y="1122060"/>
                  <a:pt x="2272649" y="1061724"/>
                  <a:pt x="2060141" y="1077218"/>
                </a:cubicBezTo>
                <a:cubicBezTo>
                  <a:pt x="1847633" y="1092712"/>
                  <a:pt x="1807147" y="1021380"/>
                  <a:pt x="1556551" y="1077218"/>
                </a:cubicBezTo>
                <a:cubicBezTo>
                  <a:pt x="1305955" y="1133056"/>
                  <a:pt x="1193137" y="1020776"/>
                  <a:pt x="1052961" y="1077218"/>
                </a:cubicBezTo>
                <a:cubicBezTo>
                  <a:pt x="912785" y="1133660"/>
                  <a:pt x="366232" y="1027986"/>
                  <a:pt x="0" y="1077218"/>
                </a:cubicBezTo>
                <a:cubicBezTo>
                  <a:pt x="-9529" y="963447"/>
                  <a:pt x="52011" y="693015"/>
                  <a:pt x="0" y="560153"/>
                </a:cubicBezTo>
                <a:cubicBezTo>
                  <a:pt x="-52011" y="427292"/>
                  <a:pt x="26649" y="272778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000" dirty="0"/>
              <a:t>ذ + ِ = ذِ</a:t>
            </a:r>
            <a:endParaRPr lang="en-GB" sz="4000" dirty="0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BE0CD3AC-373D-401D-AE1D-E13B5FD7AC75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73BF94-0A54-45E9-A200-D4B0E1CBE3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1.66667E-6 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1.04167E-6 0.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3.54167E-6 0.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9" grpId="0"/>
      <p:bldP spid="20" grpId="0"/>
      <p:bldP spid="20" grpId="1"/>
      <p:bldP spid="21" grpId="0"/>
      <p:bldP spid="22" grpId="0"/>
      <p:bldP spid="22" grpId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A6290EFA-6FE1-436E-9FEB-AD4C779B6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618" y="2239652"/>
            <a:ext cx="37087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حِــذاءٌ</a:t>
            </a:r>
            <a:endParaRPr lang="en-GB" altLang="en-US" sz="8800" b="1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E461750-32BB-45EC-9B88-437D66A16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830" y="2239652"/>
            <a:ext cx="15647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ــذا</a:t>
            </a:r>
            <a:endParaRPr lang="en-GB" altLang="en-US" sz="88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336801-60AD-4D72-8027-C588A9BB00E3}"/>
              </a:ext>
            </a:extLst>
          </p:cNvPr>
          <p:cNvSpPr txBox="1">
            <a:spLocks/>
          </p:cNvSpPr>
          <p:nvPr/>
        </p:nvSpPr>
        <p:spPr>
          <a:xfrm>
            <a:off x="1607427" y="4411886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الألف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098" name="Picture 2" descr="Illustration of shoes and sneakers | フリーイラスト素材 KuKuKeKe（ククケケ）">
            <a:extLst>
              <a:ext uri="{FF2B5EF4-FFF2-40B4-BE49-F238E27FC236}">
                <a16:creationId xmlns:a16="http://schemas.microsoft.com/office/drawing/2014/main" id="{B38838BB-E08B-45F1-BCB6-34A464E2C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79" y="1297043"/>
            <a:ext cx="4055192" cy="333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6141AC7-25A3-463E-8DEC-734753850DCB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7D7E7C-E291-42FC-969A-851050940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3.95833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34DDC58-6599-443D-B7C7-582130EA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618" y="2239652"/>
            <a:ext cx="37087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جُــذورٌ</a:t>
            </a:r>
            <a:endParaRPr lang="en-GB" altLang="en-US" sz="8800" b="1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E09A0FE-2871-4859-96A9-FE88E46A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830" y="2239652"/>
            <a:ext cx="15647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ــذو</a:t>
            </a:r>
            <a:endParaRPr lang="en-GB" altLang="en-US" sz="88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D3B463-29D4-4B64-BB05-529F99C57905}"/>
              </a:ext>
            </a:extLst>
          </p:cNvPr>
          <p:cNvSpPr txBox="1">
            <a:spLocks/>
          </p:cNvSpPr>
          <p:nvPr/>
        </p:nvSpPr>
        <p:spPr>
          <a:xfrm>
            <a:off x="1607427" y="4411886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الواو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122" name="Picture 2" descr="شجرة فروع وجذور قصاصة فنية-ناقلات قصاصة فنية-ناقل حر تحميل مجاني">
            <a:extLst>
              <a:ext uri="{FF2B5EF4-FFF2-40B4-BE49-F238E27FC236}">
                <a16:creationId xmlns:a16="http://schemas.microsoft.com/office/drawing/2014/main" id="{65D144A0-FB03-490B-A844-61840485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156" y="1328361"/>
            <a:ext cx="3012442" cy="28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CE9044-5399-416E-A663-A3DA3DBD1789}"/>
              </a:ext>
            </a:extLst>
          </p:cNvPr>
          <p:cNvCxnSpPr/>
          <p:nvPr/>
        </p:nvCxnSpPr>
        <p:spPr>
          <a:xfrm>
            <a:off x="8120156" y="3559946"/>
            <a:ext cx="7752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6E833B1-5A77-4285-8B6B-E62C7A76FB30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3E919E-AB6B-49DA-8998-3E2AAE97F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3.95833E-6 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534DDC58-6599-443D-B7C7-582130EA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618" y="2239652"/>
            <a:ext cx="370876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مُــذيـــعَةٌ</a:t>
            </a:r>
            <a:endParaRPr lang="en-GB" altLang="en-US" sz="8800" b="1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E09A0FE-2871-4859-96A9-FE88E46A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349" y="2239652"/>
            <a:ext cx="156477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ــذيـ</a:t>
            </a:r>
            <a:endParaRPr lang="en-GB" altLang="en-US" sz="88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D3B463-29D4-4B64-BB05-529F99C57905}"/>
              </a:ext>
            </a:extLst>
          </p:cNvPr>
          <p:cNvSpPr txBox="1">
            <a:spLocks/>
          </p:cNvSpPr>
          <p:nvPr/>
        </p:nvSpPr>
        <p:spPr>
          <a:xfrm>
            <a:off x="1607427" y="4411886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الياء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40E5B4-E7B8-456E-9F7B-BBC6CEF1E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24" y="1707169"/>
            <a:ext cx="2557881" cy="2733319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B381F50-3BF8-42B1-80F6-E5C6F01BE347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AA9317-0417-4D54-A0B4-8C40A79A8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9" grpId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B3720-0E09-45C4-81AC-A43BF5044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EB8751-7C87-445B-A4E8-4FCB82131764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9F285-1A82-4796-87B6-B7C4CC03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D4AD7-CE0A-4AB5-9779-537CDF7F3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2BFC9-5156-43F6-80CB-DAD7BEC4C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639" y="549846"/>
            <a:ext cx="5711961" cy="5850954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5446859-E63B-4257-A57E-A7A96DEA05AB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DB2A87-CD7A-458C-BD2E-4B516212B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B3720-0E09-45C4-81AC-A43BF5044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EB8751-7C87-445B-A4E8-4FCB82131764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9F285-1A82-4796-87B6-B7C4CC03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D4AD7-CE0A-4AB5-9779-537CDF7F3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D71EE9-6309-46A4-8F5E-3E7FC91A3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227" y="350196"/>
            <a:ext cx="5696607" cy="605060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5D5C72-FC85-4F73-AAEE-A9EECF8AF08F}"/>
              </a:ext>
            </a:extLst>
          </p:cNvPr>
          <p:cNvCxnSpPr>
            <a:cxnSpLocks/>
          </p:cNvCxnSpPr>
          <p:nvPr/>
        </p:nvCxnSpPr>
        <p:spPr>
          <a:xfrm flipH="1">
            <a:off x="4131731" y="1452189"/>
            <a:ext cx="2890733" cy="2792822"/>
          </a:xfrm>
          <a:prstGeom prst="straightConnector1">
            <a:avLst/>
          </a:prstGeom>
          <a:ln w="57150">
            <a:solidFill>
              <a:srgbClr val="EE4F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D0C19A-9340-4398-BB03-0494B9C251D3}"/>
              </a:ext>
            </a:extLst>
          </p:cNvPr>
          <p:cNvCxnSpPr>
            <a:cxnSpLocks/>
          </p:cNvCxnSpPr>
          <p:nvPr/>
        </p:nvCxnSpPr>
        <p:spPr>
          <a:xfrm flipH="1">
            <a:off x="4234650" y="2388093"/>
            <a:ext cx="2711243" cy="1056053"/>
          </a:xfrm>
          <a:prstGeom prst="straightConnector1">
            <a:avLst/>
          </a:prstGeom>
          <a:ln w="57150">
            <a:solidFill>
              <a:srgbClr val="5FB9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12F7C3-C49B-40AC-8A4D-4D5257D3DC49}"/>
              </a:ext>
            </a:extLst>
          </p:cNvPr>
          <p:cNvCxnSpPr>
            <a:cxnSpLocks/>
          </p:cNvCxnSpPr>
          <p:nvPr/>
        </p:nvCxnSpPr>
        <p:spPr>
          <a:xfrm flipH="1">
            <a:off x="4234650" y="3515210"/>
            <a:ext cx="2573673" cy="941380"/>
          </a:xfrm>
          <a:prstGeom prst="straightConnector1">
            <a:avLst/>
          </a:prstGeom>
          <a:ln w="57150">
            <a:solidFill>
              <a:srgbClr val="356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2EB933-D490-4A7F-BE14-C34FF0DA777C}"/>
              </a:ext>
            </a:extLst>
          </p:cNvPr>
          <p:cNvCxnSpPr>
            <a:cxnSpLocks/>
          </p:cNvCxnSpPr>
          <p:nvPr/>
        </p:nvCxnSpPr>
        <p:spPr>
          <a:xfrm flipH="1" flipV="1">
            <a:off x="4234650" y="2547891"/>
            <a:ext cx="2519558" cy="2140162"/>
          </a:xfrm>
          <a:prstGeom prst="straightConnector1">
            <a:avLst/>
          </a:prstGeom>
          <a:ln w="57150">
            <a:solidFill>
              <a:srgbClr val="EE4F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1045F6-03EB-420F-A515-B13E93776F70}"/>
              </a:ext>
            </a:extLst>
          </p:cNvPr>
          <p:cNvCxnSpPr>
            <a:cxnSpLocks/>
          </p:cNvCxnSpPr>
          <p:nvPr/>
        </p:nvCxnSpPr>
        <p:spPr>
          <a:xfrm flipH="1" flipV="1">
            <a:off x="4191051" y="3515210"/>
            <a:ext cx="2563157" cy="2193132"/>
          </a:xfrm>
          <a:prstGeom prst="straightConnector1">
            <a:avLst/>
          </a:prstGeom>
          <a:ln w="57150">
            <a:solidFill>
              <a:srgbClr val="322F2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9BB7BAB7-B47B-4654-A863-73E961B74EF1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ACF8CF-28CD-471A-9701-9A593024F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B3720-0E09-45C4-81AC-A43BF5044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EB8751-7C87-445B-A4E8-4FCB82131764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9F285-1A82-4796-87B6-B7C4CC03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D4AD7-CE0A-4AB5-9779-537CDF7F3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B7B27E-8A13-460A-868F-45C224130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768" y="403554"/>
            <a:ext cx="5982879" cy="580193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1DD4FDB-3487-4BAC-A1D2-4BC443048057}"/>
              </a:ext>
            </a:extLst>
          </p:cNvPr>
          <p:cNvSpPr/>
          <p:nvPr/>
        </p:nvSpPr>
        <p:spPr>
          <a:xfrm>
            <a:off x="7368466" y="1605595"/>
            <a:ext cx="532660" cy="6937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8C6EFD-CEB0-4ADF-BC01-B5172BE7F407}"/>
              </a:ext>
            </a:extLst>
          </p:cNvPr>
          <p:cNvSpPr/>
          <p:nvPr/>
        </p:nvSpPr>
        <p:spPr>
          <a:xfrm>
            <a:off x="5556855" y="3169544"/>
            <a:ext cx="444450" cy="6937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59EA448-2360-47C7-BBDC-0F2E1F6AF1E4}"/>
              </a:ext>
            </a:extLst>
          </p:cNvPr>
          <p:cNvSpPr/>
          <p:nvPr/>
        </p:nvSpPr>
        <p:spPr>
          <a:xfrm>
            <a:off x="7723291" y="5177121"/>
            <a:ext cx="444450" cy="6937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01CEBB69-3610-49F6-BA3B-CE882748866E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8AB99E-A5B0-44DF-93DD-EBB61E9E2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B3720-0E09-45C4-81AC-A43BF5044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EB8751-7C87-445B-A4E8-4FCB82131764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9F285-1A82-4796-87B6-B7C4CC03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D4AD7-CE0A-4AB5-9779-537CDF7F3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1C63FD-F345-4B76-A66C-F48359800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174" y="377773"/>
            <a:ext cx="4380235" cy="5863229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C072240-07CE-408D-A066-13BBE20CDCB1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التقويم الختامي</a:t>
            </a:r>
            <a:endParaRPr lang="en-AE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4ACC2-90A9-49EE-8560-147331200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4B469B-C5CB-46D5-B9AC-C9479BF0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890E67-3198-4CA1-899F-7DB29E4F1660}"/>
              </a:ext>
            </a:extLst>
          </p:cNvPr>
          <p:cNvGrpSpPr/>
          <p:nvPr/>
        </p:nvGrpSpPr>
        <p:grpSpPr>
          <a:xfrm>
            <a:off x="7387833" y="2507032"/>
            <a:ext cx="1536059" cy="1123946"/>
            <a:chOff x="9546142" y="2507032"/>
            <a:chExt cx="1536059" cy="112394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BBE9D48-D6B9-409C-B0C0-CBF03856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6142" y="2507032"/>
              <a:ext cx="1536059" cy="1123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E9924-2651-4EA3-8BCF-2123E4CCB297}"/>
                </a:ext>
              </a:extLst>
            </p:cNvPr>
            <p:cNvSpPr txBox="1"/>
            <p:nvPr/>
          </p:nvSpPr>
          <p:spPr>
            <a:xfrm>
              <a:off x="9721122" y="2825646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تِ</a:t>
              </a:r>
              <a:endParaRPr lang="en-AE" sz="3200" dirty="0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E0DBBFE5-D5E6-405C-BC48-7D465AF7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2000" y="3788995"/>
            <a:ext cx="5344886" cy="222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EF87D-5734-4FDA-827D-CC49F39C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D0D88-0F17-4F2E-9068-3D13B48BF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1658" y="5533811"/>
            <a:ext cx="738621" cy="738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C9F7B-898D-455D-89B3-5942912B8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CC753-AAAB-43C1-8930-917E6B86128F}"/>
              </a:ext>
            </a:extLst>
          </p:cNvPr>
          <p:cNvGrpSpPr/>
          <p:nvPr/>
        </p:nvGrpSpPr>
        <p:grpSpPr>
          <a:xfrm>
            <a:off x="9508272" y="2507032"/>
            <a:ext cx="1536059" cy="1123946"/>
            <a:chOff x="7366822" y="2507032"/>
            <a:chExt cx="1536059" cy="112394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4AA7868-A5C4-411B-8AC9-33EF730D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3715B6-F264-4D15-ADBC-F3800CAE175B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تَ</a:t>
              </a:r>
              <a:endParaRPr lang="en-AE" sz="3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F8B28F-B7DE-48B8-82F5-898203AE933F}"/>
              </a:ext>
            </a:extLst>
          </p:cNvPr>
          <p:cNvGrpSpPr/>
          <p:nvPr/>
        </p:nvGrpSpPr>
        <p:grpSpPr>
          <a:xfrm>
            <a:off x="4975244" y="2507032"/>
            <a:ext cx="1536059" cy="1123946"/>
            <a:chOff x="7366822" y="2507032"/>
            <a:chExt cx="1536059" cy="112394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D1383F-6B41-4863-8985-38C3F109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A41A21-5676-43AD-B0E5-03C3D9D13E21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تُ</a:t>
              </a:r>
              <a:endParaRPr lang="en-AE" sz="32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E824200-2FF1-442E-A57E-344321C85201}"/>
              </a:ext>
            </a:extLst>
          </p:cNvPr>
          <p:cNvSpPr txBox="1"/>
          <p:nvPr/>
        </p:nvSpPr>
        <p:spPr>
          <a:xfrm>
            <a:off x="5354631" y="118297"/>
            <a:ext cx="670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اختر الصوت المشترك في اسم الصورتين :</a:t>
            </a:r>
          </a:p>
        </p:txBody>
      </p:sp>
      <p:pic>
        <p:nvPicPr>
          <p:cNvPr id="18" name="صورة 24" descr="تمساح.jpg">
            <a:extLst>
              <a:ext uri="{FF2B5EF4-FFF2-40B4-BE49-F238E27FC236}">
                <a16:creationId xmlns:a16="http://schemas.microsoft.com/office/drawing/2014/main" id="{6948D134-2A44-4154-A799-947340F030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8966" y="303391"/>
            <a:ext cx="1675466" cy="103684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4761F60-18E2-422E-B0BB-8D525A98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53" t="66562" r="69367" b="15719"/>
          <a:stretch>
            <a:fillRect/>
          </a:stretch>
        </p:blipFill>
        <p:spPr bwMode="auto">
          <a:xfrm>
            <a:off x="5641890" y="303391"/>
            <a:ext cx="1436156" cy="112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385F860D-FA9F-4602-B177-E053CBEDDC9B}"/>
              </a:ext>
            </a:extLst>
          </p:cNvPr>
          <p:cNvSpPr/>
          <p:nvPr/>
        </p:nvSpPr>
        <p:spPr>
          <a:xfrm>
            <a:off x="0" y="350668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المراجعة القبلية </a:t>
            </a:r>
            <a:endParaRPr lang="en-AE" sz="24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B29D04B-1692-4C7F-8FAF-706A49522B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8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0.01111 L -0.00885 0.01111 C -0.01445 0.00926 -0.01979 0.00602 -0.02539 0.00579 C -0.04336 0.00486 -0.06953 0.01088 -0.08698 0.01644 C -0.09297 0.01852 -0.09896 0.02176 -0.10495 0.02454 C -0.11784 0.04283 -0.11992 0.04468 -0.13346 0.07778 C -0.13633 0.08496 -0.13724 0.09399 -0.13945 0.10186 C -0.14414 0.11806 -0.15443 0.14977 -0.15443 0.14977 C -0.15495 0.15324 -0.15534 0.15695 -0.15599 0.16042 C -0.15833 0.17477 -0.16341 0.20301 -0.16341 0.20301 C -0.16445 0.22199 -0.16654 0.24283 -0.16341 0.26181 C -0.16289 0.26528 -0.16042 0.26713 -0.15898 0.26968 C -0.15703 0.28033 -0.15742 0.275 -0.15742 0.28588 L -0.15742 0.28588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12 0.00208 -1.07005 0.00208 -1.08359 1.85185E-6 C -1.09935 -0.00255 -1.1306 -0.00996 -1.1306 -0.00972 C -1.14245 -0.00671 -1.1543 -0.00232 -1.16628 1.85185E-6 C -1.17682 0.00208 -1.18737 0.00208 -1.19805 0.00324 C -1.2069 0.00416 -1.21549 0.00486 -1.22422 0.00671 C -1.23294 0.00833 -1.24167 0.01111 -1.25052 0.01319 C -1.25612 0.01227 -1.26185 0.01227 -1.26706 0.00995 C -1.26979 0.00879 -1.272 0.00324 -1.27474 0.00324 C -1.2862 0.00324 -1.29727 0.00764 -1.30859 0.00995 C -1.34648 0.0037 -1.33503 0.00301 -1.39297 0.01991 C -1.40247 0.02268 -1.41159 0.02986 -1.42109 0.03333 C -1.42513 0.03472 -1.45625 0.03958 -1.45859 0.04004 C -1.46484 0.03333 -1.47109 0.02685 -1.47734 0.01991 C -1.48112 0.01574 -1.48463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-3.33333E-6 L -0.86055 0.00023 C -0.875 -0.00115 -0.88932 -0.00162 -0.90378 -0.00347 C -0.90742 -0.00393 -0.92031 -0.00856 -0.92435 -0.00995 L -0.975 -0.00347 C -1.05299 0.0044 -0.9987 -0.00463 -1.04245 0.00324 C -1.05625 0.00209 -1.07005 0.00209 -1.08372 -3.33333E-6 C -1.09935 -0.00254 -1.1306 -0.00995 -1.1306 -0.00972 C -1.14245 -0.00671 -1.1543 -0.00231 -1.16628 -3.33333E-6 C -1.17682 0.00209 -1.18737 0.00209 -1.19805 0.00324 C -1.2069 0.00417 -1.21562 0.00486 -1.22422 0.00672 C -1.23294 0.00834 -1.24167 0.01111 -1.25052 0.0132 C -1.25612 0.01227 -1.26185 0.01227 -1.26706 0.00996 C -1.26979 0.0088 -1.272 0.00324 -1.27474 0.00324 C -1.2862 0.00324 -1.29727 0.00764 -1.30859 0.00996 C -1.34648 0.00371 -1.33503 0.00301 -1.39297 0.01991 C -1.40247 0.02269 -1.41159 0.02986 -1.42109 0.03334 C -1.42513 0.03473 -1.45625 0.03959 -1.45859 0.04005 C -1.46484 0.03334 -1.47109 0.02686 -1.47734 0.01991 C -1.48112 0.01574 -1.48463 0.01019 -1.48854 0.00672 C -1.50091 -0.00439 -1.50365 -0.00347 -1.51654 -0.00671 C -1.54922 -0.00301 -1.53698 -0.00764 -1.55417 -3.33333E-6 L -1.74362 -0.00995 " pathEditMode="relative" rAng="0" ptsTypes="AAAAAAAAAAAAAAAAAAAAAAA">
                                      <p:cBhvr>
                                        <p:cTn id="32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7 0.29051 L -1.0293 0.26366 " pathEditMode="relative" rAng="0" ptsTypes="AA">
                                      <p:cBhvr>
                                        <p:cTn id="34" dur="2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0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4B469B-C5CB-46D5-B9AC-C9479BF0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890E67-3198-4CA1-899F-7DB29E4F1660}"/>
              </a:ext>
            </a:extLst>
          </p:cNvPr>
          <p:cNvGrpSpPr/>
          <p:nvPr/>
        </p:nvGrpSpPr>
        <p:grpSpPr>
          <a:xfrm>
            <a:off x="9508271" y="2507032"/>
            <a:ext cx="1536059" cy="1123946"/>
            <a:chOff x="9546142" y="2507032"/>
            <a:chExt cx="1536059" cy="112394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BBE9D48-D6B9-409C-B0C0-CBF03856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6142" y="2507032"/>
              <a:ext cx="1536059" cy="1123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E9924-2651-4EA3-8BCF-2123E4CCB297}"/>
                </a:ext>
              </a:extLst>
            </p:cNvPr>
            <p:cNvSpPr txBox="1"/>
            <p:nvPr/>
          </p:nvSpPr>
          <p:spPr>
            <a:xfrm>
              <a:off x="9721122" y="2825646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خ</a:t>
              </a:r>
              <a:endParaRPr lang="en-AE" sz="3200" dirty="0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E0DBBFE5-D5E6-405C-BC48-7D465AF7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2000" y="3788995"/>
            <a:ext cx="5344886" cy="222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EF87D-5734-4FDA-827D-CC49F39C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D0D88-0F17-4F2E-9068-3D13B48BF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1658" y="5533811"/>
            <a:ext cx="738621" cy="738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C9F7B-898D-455D-89B3-5942912B8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CC753-AAAB-43C1-8930-917E6B86128F}"/>
              </a:ext>
            </a:extLst>
          </p:cNvPr>
          <p:cNvGrpSpPr/>
          <p:nvPr/>
        </p:nvGrpSpPr>
        <p:grpSpPr>
          <a:xfrm>
            <a:off x="7351905" y="2507032"/>
            <a:ext cx="1536059" cy="1123946"/>
            <a:chOff x="7366822" y="2507032"/>
            <a:chExt cx="1536059" cy="112394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4AA7868-A5C4-411B-8AC9-33EF730D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3715B6-F264-4D15-ADBC-F3800CAE175B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ج</a:t>
              </a:r>
              <a:endParaRPr lang="en-AE" sz="3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F8B28F-B7DE-48B8-82F5-898203AE933F}"/>
              </a:ext>
            </a:extLst>
          </p:cNvPr>
          <p:cNvGrpSpPr/>
          <p:nvPr/>
        </p:nvGrpSpPr>
        <p:grpSpPr>
          <a:xfrm>
            <a:off x="4975244" y="2507032"/>
            <a:ext cx="1536059" cy="1123946"/>
            <a:chOff x="7366822" y="2507032"/>
            <a:chExt cx="1536059" cy="112394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D1383F-6B41-4863-8985-38C3F109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A41A21-5676-43AD-B0E5-03C3D9D13E21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ح</a:t>
              </a:r>
              <a:endParaRPr lang="en-AE" sz="32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52717E5-14DA-4633-98FE-F227952AB3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07" y="498465"/>
            <a:ext cx="852991" cy="8596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75649-F646-48BA-A0AA-9983C9888A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12" t="57978" r="50724" b="16714"/>
          <a:stretch/>
        </p:blipFill>
        <p:spPr>
          <a:xfrm>
            <a:off x="4702940" y="344401"/>
            <a:ext cx="1099752" cy="1129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5CE45F-6DF4-41F4-9779-C7E269ED140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9988624">
            <a:off x="7080043" y="929788"/>
            <a:ext cx="1095491" cy="312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59A276-5BE7-44BD-9080-6B8F7CBD1515}"/>
              </a:ext>
            </a:extLst>
          </p:cNvPr>
          <p:cNvSpPr txBox="1"/>
          <p:nvPr/>
        </p:nvSpPr>
        <p:spPr>
          <a:xfrm>
            <a:off x="3543258" y="129434"/>
            <a:ext cx="83874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Font typeface="Arial" pitchFamily="34" charset="0"/>
              <a:buChar char="•"/>
            </a:pP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اختر </a:t>
            </a:r>
            <a:r>
              <a:rPr lang="ar-AE" sz="2400" b="1" u="sng" dirty="0">
                <a:latin typeface="Adobe Arabic" pitchFamily="18" charset="-78"/>
                <a:cs typeface="Adobe Arabic" pitchFamily="18" charset="-78"/>
              </a:rPr>
              <a:t>الحرف المختلف </a:t>
            </a: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الذي تبدأ به أسماء الصور  : 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030C26C3-7D64-4027-B108-8ABB791BF6C2}"/>
              </a:ext>
            </a:extLst>
          </p:cNvPr>
          <p:cNvSpPr/>
          <p:nvPr/>
        </p:nvSpPr>
        <p:spPr>
          <a:xfrm>
            <a:off x="0" y="350668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المراجعة القبلية </a:t>
            </a:r>
            <a:endParaRPr lang="en-AE" sz="24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85BC71D-71B6-4A5E-B63A-52672D371A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8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0.01736 L 0.00807 -0.01736 C 0.00377 -0.02014 -0.00039 -0.02222 -0.00456 -0.02523 C -0.02969 -0.0449 0.00534 -0.02199 -0.02149 -0.03958 C -0.03125 -0.04606 -0.03906 -0.04884 -0.05 -0.05393 C -0.05742 -0.0574 -0.05547 -0.05648 -0.06159 -0.05856 C -0.06992 -0.0581 -0.07839 -0.0581 -0.08659 -0.05717 C -0.11771 -0.0537 -0.09479 -0.05601 -0.11432 -0.05069 C -0.11732 -0.05 -0.12031 -0.04976 -0.12331 -0.04907 L -0.14649 -0.04444 C -0.17787 -0.02754 -0.13346 -0.05023 -0.16432 -0.03796 C -0.1668 -0.03703 -0.16901 -0.03472 -0.17149 -0.03333 C -0.19974 -0.01643 -0.16198 -0.04074 -0.18841 -0.02222 C -0.19401 -0.01828 -0.19987 -0.01527 -0.20547 -0.01111 C -0.21849 -0.00139 -0.2125 -0.00555 -0.22331 0.00162 C -0.22474 0.00371 -0.22617 0.00602 -0.22774 0.00811 C -0.22917 0.00973 -0.23099 0.01065 -0.23216 0.01274 C -0.23425 0.01644 -0.23555 0.02153 -0.2375 0.02547 C -0.24297 0.03588 -0.24857 0.0463 -0.25456 0.05556 C -0.26524 0.07223 -0.26745 0.07524 -0.27956 0.1 C -0.28138 0.10371 -0.28333 0.10718 -0.2849 0.11111 C -0.28815 0.11991 -0.29024 0.12986 -0.29388 0.1382 C -0.30208 0.15695 -0.29818 0.14746 -0.30547 0.16667 C -0.30664 0.17361 -0.30755 0.18079 -0.30899 0.1875 C -0.31107 0.19723 -0.31432 0.20602 -0.31615 0.21598 C -0.31706 0.22084 -0.31758 0.2257 -0.31888 0.23033 C -0.32578 0.25602 -0.33242 0.25556 -0.32591 0.25556 L -0.32591 0.25556 " pathEditMode="relative" ptsTypes="AAAAAAAAA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12 0.00208 -1.07005 0.00208 -1.08359 1.85185E-6 C -1.09935 -0.00255 -1.1306 -0.00996 -1.1306 -0.00972 C -1.14245 -0.00671 -1.1543 -0.00232 -1.16628 1.85185E-6 C -1.17682 0.00208 -1.18737 0.00208 -1.19805 0.00324 C -1.2069 0.00416 -1.21549 0.00486 -1.22422 0.00671 C -1.23294 0.00833 -1.24167 0.01111 -1.25052 0.01319 C -1.25612 0.01227 -1.26185 0.01227 -1.26706 0.00995 C -1.26979 0.00879 -1.272 0.00324 -1.27474 0.00324 C -1.2862 0.00324 -1.29727 0.00764 -1.30859 0.00995 C -1.34648 0.0037 -1.33503 0.00301 -1.39297 0.01991 C -1.40247 0.02268 -1.41159 0.02986 -1.42109 0.03333 C -1.42513 0.03472 -1.45625 0.03958 -1.45859 0.04004 C -1.46484 0.03333 -1.47109 0.02685 -1.47734 0.01991 C -1.48112 0.01574 -1.48463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-3.33333E-6 L -0.86055 0.00023 C -0.875 -0.00115 -0.88932 -0.00162 -0.90378 -0.00347 C -0.90742 -0.00393 -0.92031 -0.00856 -0.92435 -0.00995 L -0.975 -0.00347 C -1.05299 0.0044 -0.9987 -0.00463 -1.04245 0.00324 C -1.05625 0.00209 -1.07005 0.00209 -1.08372 -3.33333E-6 C -1.09935 -0.00254 -1.1306 -0.00995 -1.1306 -0.00972 C -1.14245 -0.00671 -1.1543 -0.00231 -1.16628 -3.33333E-6 C -1.17682 0.00209 -1.18737 0.00209 -1.19805 0.00324 C -1.2069 0.00417 -1.21562 0.00486 -1.22422 0.00672 C -1.23294 0.00834 -1.24167 0.01111 -1.25052 0.0132 C -1.25612 0.01227 -1.26185 0.01227 -1.26706 0.00996 C -1.26979 0.0088 -1.272 0.00324 -1.27474 0.00324 C -1.2862 0.00324 -1.29727 0.00764 -1.30859 0.00996 C -1.34648 0.00371 -1.33503 0.00301 -1.39297 0.01991 C -1.40247 0.02269 -1.41159 0.02986 -1.42109 0.03334 C -1.42513 0.03473 -1.45625 0.03959 -1.45859 0.04005 C -1.46484 0.03334 -1.47109 0.02686 -1.47734 0.01991 C -1.48112 0.01574 -1.48463 0.01019 -1.48854 0.00672 C -1.50091 -0.00439 -1.50365 -0.00347 -1.51654 -0.00671 C -1.54922 -0.00301 -1.53698 -0.00764 -1.55417 -3.33333E-6 L -1.74362 -0.00995 " pathEditMode="relative" rAng="0" ptsTypes="AAAAAAAAAAAAAAAAAAAAAAA">
                                      <p:cBhvr>
                                        <p:cTn id="32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34 0.29051 L -1.20026 0.26366 " pathEditMode="relative" rAng="0" ptsTypes="AA">
                                      <p:cBhvr>
                                        <p:cTn id="34" dur="2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0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4B469B-C5CB-46D5-B9AC-C9479BF0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890E67-3198-4CA1-899F-7DB29E4F1660}"/>
              </a:ext>
            </a:extLst>
          </p:cNvPr>
          <p:cNvGrpSpPr/>
          <p:nvPr/>
        </p:nvGrpSpPr>
        <p:grpSpPr>
          <a:xfrm>
            <a:off x="4889196" y="2542743"/>
            <a:ext cx="1536059" cy="1123946"/>
            <a:chOff x="9546142" y="2507032"/>
            <a:chExt cx="1536059" cy="112394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BBE9D48-D6B9-409C-B0C0-CBF03856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6142" y="2507032"/>
              <a:ext cx="1536059" cy="1123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E9924-2651-4EA3-8BCF-2123E4CCB297}"/>
                </a:ext>
              </a:extLst>
            </p:cNvPr>
            <p:cNvSpPr txBox="1"/>
            <p:nvPr/>
          </p:nvSpPr>
          <p:spPr>
            <a:xfrm>
              <a:off x="9721122" y="2825646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كَأْسٌ</a:t>
              </a:r>
              <a:endParaRPr lang="en-AE" sz="3200" dirty="0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E0DBBFE5-D5E6-405C-BC48-7D465AF7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2000" y="3788995"/>
            <a:ext cx="5344886" cy="222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EF87D-5734-4FDA-827D-CC49F39C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D0D88-0F17-4F2E-9068-3D13B48BF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1658" y="5533811"/>
            <a:ext cx="738621" cy="738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C9F7B-898D-455D-89B3-5942912B8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CC753-AAAB-43C1-8930-917E6B86128F}"/>
              </a:ext>
            </a:extLst>
          </p:cNvPr>
          <p:cNvGrpSpPr/>
          <p:nvPr/>
        </p:nvGrpSpPr>
        <p:grpSpPr>
          <a:xfrm>
            <a:off x="7351905" y="2507032"/>
            <a:ext cx="1536059" cy="1123946"/>
            <a:chOff x="7366822" y="2507032"/>
            <a:chExt cx="1536059" cy="112394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4AA7868-A5C4-411B-8AC9-33EF730D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3715B6-F264-4D15-ADBC-F3800CAE175B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/>
                <a:t>جبن</a:t>
              </a:r>
              <a:endParaRPr lang="en-AE" sz="3200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F8B28F-B7DE-48B8-82F5-898203AE933F}"/>
              </a:ext>
            </a:extLst>
          </p:cNvPr>
          <p:cNvGrpSpPr/>
          <p:nvPr/>
        </p:nvGrpSpPr>
        <p:grpSpPr>
          <a:xfrm>
            <a:off x="9778392" y="2507032"/>
            <a:ext cx="1536059" cy="1123946"/>
            <a:chOff x="7366822" y="2507032"/>
            <a:chExt cx="1536059" cy="112394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D1383F-6B41-4863-8985-38C3F109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A41A21-5676-43AD-B0E5-03C3D9D13E21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/>
                <a:t>ساعة</a:t>
              </a:r>
              <a:endParaRPr lang="en-AE" sz="3200" b="1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60F42-C23B-42D7-AE26-6BB6227A29A0}"/>
              </a:ext>
            </a:extLst>
          </p:cNvPr>
          <p:cNvSpPr txBox="1"/>
          <p:nvPr/>
        </p:nvSpPr>
        <p:spPr>
          <a:xfrm>
            <a:off x="4566994" y="371686"/>
            <a:ext cx="7105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ختر الصورة التي </a:t>
            </a:r>
            <a:r>
              <a:rPr lang="ar-AE" sz="2400" b="1" u="sng" dirty="0">
                <a:latin typeface="Adobe Arabic" pitchFamily="18" charset="-78"/>
                <a:cs typeface="Adobe Arabic" pitchFamily="18" charset="-78"/>
              </a:rPr>
              <a:t>تتشابه في الإيقاع </a:t>
            </a: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مع اسم الصورة  ( فَــأسٌ ) </a:t>
            </a:r>
          </a:p>
        </p:txBody>
      </p:sp>
      <p:pic>
        <p:nvPicPr>
          <p:cNvPr id="18" name="Picture 4" descr="j0296079">
            <a:extLst>
              <a:ext uri="{FF2B5EF4-FFF2-40B4-BE49-F238E27FC236}">
                <a16:creationId xmlns:a16="http://schemas.microsoft.com/office/drawing/2014/main" id="{8ADEE57F-430F-4F37-994D-2093CC6E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51" y="162369"/>
            <a:ext cx="1115195" cy="80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نتيجة بحث الصور عن كأس  كرتون">
            <a:extLst>
              <a:ext uri="{FF2B5EF4-FFF2-40B4-BE49-F238E27FC236}">
                <a16:creationId xmlns:a16="http://schemas.microsoft.com/office/drawing/2014/main" id="{240F89EA-6526-453B-8D1E-5C3DF7FE9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28" y="1456753"/>
            <a:ext cx="860820" cy="108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j0251501">
            <a:extLst>
              <a:ext uri="{FF2B5EF4-FFF2-40B4-BE49-F238E27FC236}">
                <a16:creationId xmlns:a16="http://schemas.microsoft.com/office/drawing/2014/main" id="{7E882C66-B11C-4105-8B1C-FE979F47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992" y="1606889"/>
            <a:ext cx="860820" cy="82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j0232579">
            <a:extLst>
              <a:ext uri="{FF2B5EF4-FFF2-40B4-BE49-F238E27FC236}">
                <a16:creationId xmlns:a16="http://schemas.microsoft.com/office/drawing/2014/main" id="{F8670196-0C4D-4DEA-AE24-9ED027AA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21" y="1779564"/>
            <a:ext cx="860820" cy="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4F365F6A-DD43-4988-A00E-A26515866EBC}"/>
              </a:ext>
            </a:extLst>
          </p:cNvPr>
          <p:cNvSpPr/>
          <p:nvPr/>
        </p:nvSpPr>
        <p:spPr>
          <a:xfrm>
            <a:off x="0" y="350668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المراجعة القبلية </a:t>
            </a:r>
            <a:endParaRPr lang="en-AE" sz="2400" b="1" dirty="0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F6DDD22-4972-43E7-B160-1767B4566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8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1782 L 0.01224 0.01782 C 0.02748 0.01828 0.04297 0.01805 0.05821 0.01921 C 0.06393 0.01991 0.07018 0.02315 0.07539 0.02731 C 0.07643 0.02824 0.07722 0.0294 0.07813 0.03055 C 0.0793 0.03588 0.08073 0.0412 0.08177 0.04653 C 0.08659 0.07384 0.08047 0.05 0.08633 0.07083 C 0.08659 0.075 0.08685 0.0794 0.08724 0.08356 C 0.0875 0.0868 0.08815 0.09004 0.08815 0.09328 C 0.08815 0.09629 0.08711 0.11504 0.08633 0.1206 C 0.08581 0.12338 0.08503 0.12592 0.08451 0.1287 C 0.08386 0.13171 0.08321 0.13495 0.08268 0.13819 C 0.08229 0.14028 0.08229 0.14259 0.08177 0.14467 C 0.08138 0.14653 0.08047 0.14768 0.07995 0.14953 C 0.07891 0.15324 0.07813 0.15694 0.07722 0.16065 C 0.07683 0.16227 0.0767 0.16389 0.0763 0.16551 C 0.07526 0.17037 0.07396 0.17523 0.07279 0.18009 C 0.06992 0.19074 0.07136 0.18333 0.06823 0.19768 C 0.06758 0.20092 0.06719 0.20416 0.06641 0.20741 C 0.06602 0.20903 0.06511 0.21041 0.06459 0.21227 C 0.06393 0.21435 0.06341 0.21643 0.06276 0.21852 C 0.06198 0.22129 0.06094 0.22384 0.06003 0.22662 C 0.05768 0.23449 0.05886 0.23078 0.05742 0.23796 C 0.05677 0.24051 0.05612 0.24328 0.0556 0.24583 C 0.05521 0.24861 0.05508 0.25139 0.05469 0.25393 C 0.0517 0.27083 0.05196 0.26157 0.05196 0.27014 L 0.05196 0.27014 " pathEditMode="relative" ptsTypes="AAAAAAAA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12 0.00208 -1.07005 0.00208 -1.08359 1.85185E-6 C -1.09935 -0.00255 -1.1306 -0.00996 -1.1306 -0.00972 C -1.14245 -0.00671 -1.1543 -0.00232 -1.16628 1.85185E-6 C -1.17682 0.00208 -1.18737 0.00208 -1.19805 0.00324 C -1.2069 0.00416 -1.21549 0.00486 -1.22422 0.00671 C -1.23294 0.00833 -1.24167 0.01111 -1.25052 0.01319 C -1.25612 0.01227 -1.26185 0.01227 -1.26706 0.00995 C -1.26979 0.00879 -1.272 0.00324 -1.27474 0.00324 C -1.2862 0.00324 -1.29727 0.00764 -1.30859 0.00995 C -1.34648 0.0037 -1.33503 0.00301 -1.39297 0.01991 C -1.40247 0.02268 -1.41159 0.02986 -1.42109 0.03333 C -1.42513 0.03472 -1.45625 0.03958 -1.45859 0.04004 C -1.46484 0.03333 -1.47109 0.02685 -1.47734 0.01991 C -1.48112 0.01574 -1.48463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-3.33333E-6 L -0.86055 0.00023 C -0.875 -0.00115 -0.88932 -0.00162 -0.90378 -0.00347 C -0.90742 -0.00393 -0.92031 -0.00856 -0.92435 -0.00995 L -0.975 -0.00347 C -1.05299 0.0044 -0.9987 -0.00463 -1.04245 0.00324 C -1.05625 0.00209 -1.07005 0.00209 -1.08372 -3.33333E-6 C -1.09935 -0.00254 -1.1306 -0.00995 -1.1306 -0.00972 C -1.14245 -0.00671 -1.1543 -0.00231 -1.16628 -3.33333E-6 C -1.17682 0.00209 -1.18737 0.00209 -1.19805 0.00324 C -1.2069 0.00417 -1.21562 0.00486 -1.22422 0.00672 C -1.23294 0.00834 -1.24167 0.01111 -1.25052 0.0132 C -1.25612 0.01227 -1.26185 0.01227 -1.26706 0.00996 C -1.26979 0.0088 -1.272 0.00324 -1.27474 0.00324 C -1.2862 0.00324 -1.29727 0.00764 -1.30859 0.00996 C -1.34648 0.00371 -1.33503 0.00301 -1.39297 0.01991 C -1.40247 0.02269 -1.41159 0.02986 -1.42109 0.03334 C -1.42513 0.03473 -1.45625 0.03959 -1.45859 0.04005 C -1.46484 0.03334 -1.47109 0.02686 -1.47734 0.01991 C -1.48112 0.01574 -1.48463 0.01019 -1.48854 0.00672 C -1.50091 -0.00439 -1.50365 -0.00347 -1.51654 -0.00671 C -1.54922 -0.00301 -1.53698 -0.00764 -1.55417 -3.33333E-6 L -1.74362 -0.00995 " pathEditMode="relative" rAng="0" ptsTypes="AAAAAAAAAAAAAAAAAAAAAAA">
                                      <p:cBhvr>
                                        <p:cTn id="32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29051 L -0.81992 0.26366 " pathEditMode="relative" rAng="0" ptsTypes="AA">
                                      <p:cBhvr>
                                        <p:cTn id="34" dur="2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0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4B469B-C5CB-46D5-B9AC-C9479BF0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890E67-3198-4CA1-899F-7DB29E4F1660}"/>
              </a:ext>
            </a:extLst>
          </p:cNvPr>
          <p:cNvGrpSpPr/>
          <p:nvPr/>
        </p:nvGrpSpPr>
        <p:grpSpPr>
          <a:xfrm>
            <a:off x="4889196" y="2542743"/>
            <a:ext cx="1536059" cy="1123946"/>
            <a:chOff x="9546142" y="2507032"/>
            <a:chExt cx="1536059" cy="112394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BBE9D48-D6B9-409C-B0C0-CBF03856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6142" y="2507032"/>
              <a:ext cx="1536059" cy="1123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E9924-2651-4EA3-8BCF-2123E4CCB297}"/>
                </a:ext>
              </a:extLst>
            </p:cNvPr>
            <p:cNvSpPr txBox="1"/>
            <p:nvPr/>
          </p:nvSpPr>
          <p:spPr>
            <a:xfrm>
              <a:off x="9721121" y="2825646"/>
              <a:ext cx="12264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/>
                <a:t>حُـبوبٌ</a:t>
              </a:r>
              <a:endParaRPr lang="en-AE" sz="3200" b="1" dirty="0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E0DBBFE5-D5E6-405C-BC48-7D465AF7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2000" y="3788995"/>
            <a:ext cx="5344886" cy="222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EF87D-5734-4FDA-827D-CC49F39C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D0D88-0F17-4F2E-9068-3D13B48BF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1658" y="5533811"/>
            <a:ext cx="738621" cy="738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C9F7B-898D-455D-89B3-5942912B8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CC753-AAAB-43C1-8930-917E6B86128F}"/>
              </a:ext>
            </a:extLst>
          </p:cNvPr>
          <p:cNvGrpSpPr/>
          <p:nvPr/>
        </p:nvGrpSpPr>
        <p:grpSpPr>
          <a:xfrm>
            <a:off x="7351905" y="2507032"/>
            <a:ext cx="1536059" cy="1123946"/>
            <a:chOff x="7366822" y="2507032"/>
            <a:chExt cx="1536059" cy="112394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4AA7868-A5C4-411B-8AC9-33EF730D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3715B6-F264-4D15-ADBC-F3800CAE175B}"/>
                </a:ext>
              </a:extLst>
            </p:cNvPr>
            <p:cNvSpPr txBox="1"/>
            <p:nvPr/>
          </p:nvSpPr>
          <p:spPr>
            <a:xfrm>
              <a:off x="7537264" y="2844225"/>
              <a:ext cx="11258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/>
                <a:t>حَـبيـبٌ</a:t>
              </a:r>
              <a:endParaRPr lang="en-AE" sz="3200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F8B28F-B7DE-48B8-82F5-898203AE933F}"/>
              </a:ext>
            </a:extLst>
          </p:cNvPr>
          <p:cNvGrpSpPr/>
          <p:nvPr/>
        </p:nvGrpSpPr>
        <p:grpSpPr>
          <a:xfrm>
            <a:off x="9778392" y="2507032"/>
            <a:ext cx="1536059" cy="1123946"/>
            <a:chOff x="7366822" y="2507032"/>
            <a:chExt cx="1536059" cy="112394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D1383F-6B41-4863-8985-38C3F109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A41A21-5676-43AD-B0E5-03C3D9D13E21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b="1" dirty="0"/>
                <a:t>حـوتٌ</a:t>
              </a:r>
              <a:endParaRPr lang="en-AE" sz="3200" b="1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35754F6-1EDD-4F70-B55B-4D32CE00E2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74" y="90498"/>
            <a:ext cx="1536059" cy="10240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EF8821-C1BB-45A4-999E-4A1FAC54D8AE}"/>
              </a:ext>
            </a:extLst>
          </p:cNvPr>
          <p:cNvSpPr txBox="1"/>
          <p:nvPr/>
        </p:nvSpPr>
        <p:spPr>
          <a:xfrm>
            <a:off x="4566994" y="371686"/>
            <a:ext cx="7105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الرسم الصحيح لاسم الصورة  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1144E2-9EB2-4EB1-9AA3-6906F55E60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8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1782 L 0.01224 0.01805 C 0.02748 0.01828 0.04297 0.01805 0.05821 0.01921 C 0.06393 0.01991 0.07018 0.02315 0.07539 0.02731 C 0.07643 0.02824 0.07722 0.0294 0.07813 0.03055 C 0.0793 0.03588 0.08073 0.0412 0.08177 0.04653 C 0.08659 0.07384 0.08047 0.05 0.08633 0.07083 C 0.08659 0.075 0.08685 0.0794 0.08724 0.08356 C 0.0875 0.0868 0.08815 0.09004 0.08815 0.09328 C 0.08815 0.09629 0.08711 0.11504 0.08633 0.1206 C 0.08581 0.12338 0.08503 0.12592 0.08451 0.1287 C 0.08386 0.13171 0.08321 0.13495 0.08268 0.13819 C 0.08229 0.14028 0.08229 0.14259 0.08177 0.14467 C 0.08138 0.14653 0.08047 0.14768 0.07995 0.14953 C 0.07891 0.15324 0.07813 0.15694 0.07722 0.16065 C 0.07683 0.16227 0.0767 0.16389 0.0763 0.16551 C 0.07526 0.17037 0.07396 0.17523 0.07279 0.18009 C 0.06992 0.19074 0.07136 0.18333 0.06823 0.19768 C 0.06758 0.20092 0.06719 0.20416 0.06641 0.20741 C 0.06602 0.20903 0.06511 0.21041 0.06459 0.21227 C 0.06393 0.21435 0.06341 0.21643 0.06276 0.21852 C 0.06198 0.22129 0.06094 0.22384 0.06003 0.22662 C 0.05768 0.23449 0.05886 0.23078 0.05742 0.23796 C 0.05677 0.24051 0.05612 0.24328 0.0556 0.24583 C 0.05521 0.24861 0.05508 0.25139 0.05469 0.25393 C 0.0517 0.27083 0.05196 0.26157 0.05196 0.27014 L 0.05196 0.27037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12 0.00208 -1.07005 0.00208 -1.08359 1.85185E-6 C -1.09935 -0.00255 -1.1306 -0.00996 -1.1306 -0.00972 C -1.14245 -0.00671 -1.1543 -0.00232 -1.16628 1.85185E-6 C -1.17682 0.00208 -1.18737 0.00208 -1.19805 0.00324 C -1.2069 0.00416 -1.21549 0.00486 -1.22422 0.00671 C -1.23294 0.00833 -1.24167 0.01111 -1.25052 0.01319 C -1.25612 0.01227 -1.26185 0.01227 -1.26706 0.00995 C -1.26979 0.00879 -1.272 0.00324 -1.27474 0.00324 C -1.2862 0.00324 -1.29727 0.00764 -1.30859 0.00995 C -1.34648 0.0037 -1.33503 0.00301 -1.39297 0.01991 C -1.40247 0.02268 -1.41159 0.02986 -1.42109 0.03333 C -1.42513 0.03472 -1.45625 0.03958 -1.45859 0.04004 C -1.46484 0.03333 -1.47109 0.02685 -1.47734 0.01991 C -1.48112 0.01574 -1.48463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-3.33333E-6 L -0.86055 0.00023 C -0.875 -0.00115 -0.88932 -0.00162 -0.90378 -0.00347 C -0.90742 -0.00393 -0.92031 -0.00856 -0.92435 -0.00995 L -0.975 -0.00347 C -1.05299 0.0044 -0.9987 -0.00463 -1.04245 0.00324 C -1.05625 0.00209 -1.07005 0.00209 -1.08372 -3.33333E-6 C -1.09935 -0.00254 -1.1306 -0.00995 -1.1306 -0.00972 C -1.14245 -0.00671 -1.1543 -0.00231 -1.16628 -3.33333E-6 C -1.17682 0.00209 -1.18737 0.00209 -1.19805 0.00324 C -1.2069 0.00417 -1.21562 0.00486 -1.22422 0.00672 C -1.23294 0.00834 -1.24167 0.01111 -1.25052 0.0132 C -1.25612 0.01227 -1.26185 0.01227 -1.26706 0.00996 C -1.26979 0.0088 -1.272 0.00324 -1.27474 0.00324 C -1.2862 0.00324 -1.29727 0.00764 -1.30859 0.00996 C -1.34648 0.00371 -1.33503 0.00301 -1.39297 0.01991 C -1.40247 0.02269 -1.41159 0.02986 -1.42109 0.03334 C -1.42513 0.03473 -1.45625 0.03959 -1.45859 0.04005 C -1.46484 0.03334 -1.47109 0.02686 -1.47734 0.01991 C -1.48112 0.01574 -1.48463 0.01019 -1.48854 0.00672 C -1.50091 -0.00439 -1.50365 -0.00347 -1.51654 -0.00671 C -1.54922 -0.00301 -1.53698 -0.00764 -1.55417 -3.33333E-6 L -1.74362 -0.00995 " pathEditMode="relative" rAng="0" ptsTypes="AAAAAAAAAAAAAAAAAAAAAAA">
                                      <p:cBhvr>
                                        <p:cTn id="32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29051 L -0.81992 0.26366 " pathEditMode="relative" rAng="0" ptsTypes="AA">
                                      <p:cBhvr>
                                        <p:cTn id="34" dur="2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0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4B469B-C5CB-46D5-B9AC-C9479BF0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2890E67-3198-4CA1-899F-7DB29E4F1660}"/>
              </a:ext>
            </a:extLst>
          </p:cNvPr>
          <p:cNvGrpSpPr/>
          <p:nvPr/>
        </p:nvGrpSpPr>
        <p:grpSpPr>
          <a:xfrm>
            <a:off x="9508271" y="2507032"/>
            <a:ext cx="1536059" cy="1123946"/>
            <a:chOff x="9546142" y="2507032"/>
            <a:chExt cx="1536059" cy="112394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BBE9D48-D6B9-409C-B0C0-CBF03856B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46142" y="2507032"/>
              <a:ext cx="1536059" cy="11239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DE9924-2651-4EA3-8BCF-2123E4CCB297}"/>
                </a:ext>
              </a:extLst>
            </p:cNvPr>
            <p:cNvSpPr txBox="1"/>
            <p:nvPr/>
          </p:nvSpPr>
          <p:spPr>
            <a:xfrm>
              <a:off x="9721122" y="2825646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إِ</a:t>
              </a:r>
              <a:endParaRPr lang="en-AE" sz="3200" dirty="0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E0DBBFE5-D5E6-405C-BC48-7D465AF7F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2000" y="3788995"/>
            <a:ext cx="5344886" cy="222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9EF87D-5734-4FDA-827D-CC49F39CC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FD0D88-0F17-4F2E-9068-3D13B48BF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1658" y="5533811"/>
            <a:ext cx="738621" cy="738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C9F7B-898D-455D-89B3-5942912B8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" b="98832" l="935" r="96262">
                        <a14:foregroundMark x1="26636" y1="13551" x2="55374" y2="11916"/>
                        <a14:foregroundMark x1="55374" y1="11916" x2="78738" y2="26402"/>
                        <a14:foregroundMark x1="78738" y1="26402" x2="88785" y2="59813"/>
                        <a14:foregroundMark x1="88785" y1="59813" x2="74533" y2="85981"/>
                        <a14:foregroundMark x1="74533" y1="85981" x2="54439" y2="92056"/>
                        <a14:foregroundMark x1="54439" y1="92056" x2="30374" y2="88084"/>
                        <a14:foregroundMark x1="30374" y1="88084" x2="8879" y2="63318"/>
                        <a14:foregroundMark x1="8879" y1="63318" x2="11449" y2="28738"/>
                        <a14:foregroundMark x1="11449" y1="28738" x2="37617" y2="4206"/>
                        <a14:foregroundMark x1="43465" y1="4819" x2="71028" y2="7710"/>
                        <a14:foregroundMark x1="37617" y1="4206" x2="40858" y2="4546"/>
                        <a14:foregroundMark x1="71028" y1="7710" x2="90888" y2="29439"/>
                        <a14:foregroundMark x1="90888" y1="29439" x2="93692" y2="47430"/>
                        <a14:foregroundMark x1="93692" y1="47430" x2="89019" y2="75467"/>
                        <a14:foregroundMark x1="89019" y1="75467" x2="64486" y2="92056"/>
                        <a14:foregroundMark x1="64486" y1="92056" x2="45327" y2="94159"/>
                        <a14:foregroundMark x1="45327" y1="94159" x2="24299" y2="85981"/>
                        <a14:foregroundMark x1="24299" y1="85981" x2="8411" y2="68458"/>
                        <a14:foregroundMark x1="8411" y1="68458" x2="7009" y2="32710"/>
                        <a14:foregroundMark x1="7009" y1="32710" x2="16121" y2="15421"/>
                        <a14:foregroundMark x1="16121" y1="15421" x2="34813" y2="5841"/>
                        <a14:foregroundMark x1="43315" y1="5078" x2="46287" y2="4811"/>
                        <a14:foregroundMark x1="34813" y1="5841" x2="40397" y2="5340"/>
                        <a14:foregroundMark x1="95561" y1="33178" x2="99533" y2="55374"/>
                        <a14:foregroundMark x1="99533" y1="55374" x2="93224" y2="72430"/>
                        <a14:foregroundMark x1="93224" y1="72430" x2="93224" y2="72196"/>
                        <a14:foregroundMark x1="95561" y1="60748" x2="96495" y2="42056"/>
                        <a14:foregroundMark x1="66589" y1="95561" x2="46028" y2="99299"/>
                        <a14:foregroundMark x1="46028" y1="99299" x2="60748" y2="94393"/>
                        <a14:foregroundMark x1="6075" y1="68224" x2="5140" y2="33645"/>
                        <a14:foregroundMark x1="1168" y1="43224" x2="1402" y2="54673"/>
                        <a14:foregroundMark x1="57710" y1="1402" x2="56122" y2="1376"/>
                        <a14:foregroundMark x1="54673" y1="935" x2="54091" y2="921"/>
                        <a14:foregroundMark x1="53505" y1="1402" x2="42757" y2="701"/>
                        <a14:foregroundMark x1="57944" y1="1402" x2="56542" y2="1402"/>
                        <a14:backgroundMark x1="99533" y1="42757" x2="99065" y2="41355"/>
                        <a14:backgroundMark x1="99299" y1="57710" x2="99766" y2="55374"/>
                        <a14:backgroundMark x1="55607" y1="467" x2="54204" y2="186"/>
                        <a14:backgroundMark x1="53505" y1="0" x2="52648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4339" y="5533811"/>
            <a:ext cx="738621" cy="73862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ACC753-AAAB-43C1-8930-917E6B86128F}"/>
              </a:ext>
            </a:extLst>
          </p:cNvPr>
          <p:cNvGrpSpPr/>
          <p:nvPr/>
        </p:nvGrpSpPr>
        <p:grpSpPr>
          <a:xfrm>
            <a:off x="7351905" y="2507032"/>
            <a:ext cx="1536059" cy="1123946"/>
            <a:chOff x="7366822" y="2507032"/>
            <a:chExt cx="1536059" cy="112394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4AA7868-A5C4-411B-8AC9-33EF730D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3715B6-F264-4D15-ADBC-F3800CAE175B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إي</a:t>
              </a:r>
              <a:endParaRPr lang="en-AE" sz="3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F8B28F-B7DE-48B8-82F5-898203AE933F}"/>
              </a:ext>
            </a:extLst>
          </p:cNvPr>
          <p:cNvGrpSpPr/>
          <p:nvPr/>
        </p:nvGrpSpPr>
        <p:grpSpPr>
          <a:xfrm>
            <a:off x="4975244" y="2507032"/>
            <a:ext cx="1536059" cy="1123946"/>
            <a:chOff x="7366822" y="2507032"/>
            <a:chExt cx="1536059" cy="1123946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0DD1383F-6B41-4863-8985-38C3F1099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66822" y="2507032"/>
              <a:ext cx="1536059" cy="112394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A41A21-5676-43AD-B0E5-03C3D9D13E21}"/>
                </a:ext>
              </a:extLst>
            </p:cNvPr>
            <p:cNvSpPr txBox="1"/>
            <p:nvPr/>
          </p:nvSpPr>
          <p:spPr>
            <a:xfrm>
              <a:off x="7537265" y="2844225"/>
              <a:ext cx="1023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200" dirty="0"/>
                <a:t>بِ</a:t>
              </a:r>
              <a:endParaRPr lang="en-AE" sz="3200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F0E9B00-60B4-45F2-B179-7205A0721F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64615" t="19076" r="10308" b="5693"/>
          <a:stretch/>
        </p:blipFill>
        <p:spPr>
          <a:xfrm>
            <a:off x="6467410" y="263185"/>
            <a:ext cx="673639" cy="1347278"/>
          </a:xfrm>
          <a:prstGeom prst="rect">
            <a:avLst/>
          </a:prstGeom>
        </p:spPr>
      </p:pic>
      <p:pic>
        <p:nvPicPr>
          <p:cNvPr id="17" name="Picture 2" descr="نتيجة بحث الصور عن ابرة كرتون">
            <a:extLst>
              <a:ext uri="{FF2B5EF4-FFF2-40B4-BE49-F238E27FC236}">
                <a16:creationId xmlns:a16="http://schemas.microsoft.com/office/drawing/2014/main" id="{B11E056B-1E75-48BA-80CD-7EFD19F2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44" y="118297"/>
            <a:ext cx="1492166" cy="14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220B2F-762F-4748-9AD8-A240C381A428}"/>
              </a:ext>
            </a:extLst>
          </p:cNvPr>
          <p:cNvSpPr txBox="1"/>
          <p:nvPr/>
        </p:nvSpPr>
        <p:spPr>
          <a:xfrm>
            <a:off x="5354631" y="118297"/>
            <a:ext cx="6704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algn="r" rtl="1">
              <a:buFont typeface="Arial" pitchFamily="34" charset="0"/>
              <a:buChar char="•"/>
            </a:pPr>
            <a:r>
              <a:rPr lang="ar-AE" sz="2400" b="1" dirty="0">
                <a:latin typeface="Adobe Arabic" pitchFamily="18" charset="-78"/>
                <a:cs typeface="Adobe Arabic" pitchFamily="18" charset="-78"/>
              </a:rPr>
              <a:t>اختر الصوت المشترك في اسم الصورتين :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433937BF-2B74-4FEE-9865-E3E97BA5F833}"/>
              </a:ext>
            </a:extLst>
          </p:cNvPr>
          <p:cNvSpPr/>
          <p:nvPr/>
        </p:nvSpPr>
        <p:spPr>
          <a:xfrm>
            <a:off x="0" y="350668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المراجعة القبلية </a:t>
            </a:r>
            <a:endParaRPr lang="en-AE" sz="24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CDCFB1-9121-4A8E-AFA4-6B2ED18078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2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28698 0.00324 C -0.29193 0.00324 -0.29688 0.00602 -0.30196 0.00648 C -0.31693 0.0081 -0.3319 0.0088 -0.34701 0.00995 C -0.35131 0.01088 -0.35573 0.01181 -0.36003 0.01319 C -0.37071 0.01644 -0.38125 0.0213 -0.39193 0.02315 L -0.41068 0.02639 C -0.41628 0.02755 -0.42188 0.02894 -0.42761 0.02986 C -0.44532 0.03241 -0.47852 0.03495 -0.49506 0.03657 C -0.59896 0.00301 -0.49792 0.03333 -0.76693 0.02639 C -0.76954 0.02639 -0.77188 0.02384 -0.77448 0.02315 C -0.78125 0.02153 -0.78815 0.02083 -0.79506 0.01991 C -0.79753 0.01875 -0.80013 0.01759 -0.80261 0.01644 C -0.82396 0.0081 -0.82917 0.00995 -0.86068 0.01644 C -0.86198 0.01667 -0.86068 0.02083 -0.86068 0.02315 L -0.86068 0.02315 " pathEditMode="relative" ptsTypes="AAAAAAAAAAAAAAAAA">
                                      <p:cBhvr>
                                        <p:cTn id="18" dur="3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0.01736 L 0.00807 -0.01736 C 0.00377 -0.02014 -0.00039 -0.02222 -0.00456 -0.02523 C -0.02969 -0.0449 0.00534 -0.02199 -0.02149 -0.03958 C -0.03125 -0.04606 -0.03906 -0.04884 -0.05 -0.05393 C -0.05742 -0.0574 -0.05547 -0.05648 -0.06159 -0.05856 C -0.06992 -0.0581 -0.07839 -0.0581 -0.08659 -0.05717 C -0.11771 -0.0537 -0.09479 -0.05601 -0.11432 -0.05069 C -0.11732 -0.05 -0.12031 -0.04976 -0.12331 -0.04907 L -0.14649 -0.04444 C -0.17787 -0.02754 -0.13346 -0.05023 -0.16432 -0.03796 C -0.1668 -0.03703 -0.16901 -0.03472 -0.17149 -0.03333 C -0.19974 -0.01643 -0.16198 -0.04074 -0.18841 -0.02222 C -0.19401 -0.01828 -0.19987 -0.01527 -0.20547 -0.01111 C -0.21849 -0.00139 -0.2125 -0.00555 -0.22331 0.00162 C -0.22474 0.00371 -0.22617 0.00602 -0.22774 0.00811 C -0.22917 0.00973 -0.23099 0.01065 -0.23216 0.01274 C -0.23425 0.01644 -0.23555 0.02153 -0.2375 0.02547 C -0.24297 0.03588 -0.24857 0.0463 -0.25456 0.05556 C -0.26524 0.07223 -0.26745 0.07524 -0.27956 0.1 C -0.28138 0.10371 -0.28333 0.10718 -0.2849 0.11111 C -0.28815 0.11991 -0.29024 0.12986 -0.29388 0.1382 C -0.30208 0.15695 -0.29818 0.14746 -0.30547 0.16667 C -0.30664 0.17361 -0.30755 0.18079 -0.30899 0.1875 C -0.31107 0.19723 -0.31432 0.20602 -0.31615 0.21598 C -0.31706 0.22084 -0.31758 0.2257 -0.31888 0.23033 C -0.32578 0.25602 -0.33242 0.25556 -0.32591 0.25556 L -0.32591 0.25556 " pathEditMode="relative" ptsTypes="AAAAAAAAA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12 0.00208 -1.07005 0.00208 -1.08359 1.85185E-6 C -1.09935 -0.00255 -1.1306 -0.00996 -1.1306 -0.00972 C -1.14245 -0.00671 -1.1543 -0.00232 -1.16628 1.85185E-6 C -1.17682 0.00208 -1.18737 0.00208 -1.19805 0.00324 C -1.2069 0.00416 -1.21549 0.00486 -1.22422 0.00671 C -1.23294 0.00833 -1.24167 0.01111 -1.25052 0.01319 C -1.25612 0.01227 -1.26185 0.01227 -1.26706 0.00995 C -1.26979 0.00879 -1.272 0.00324 -1.27474 0.00324 C -1.2862 0.00324 -1.29727 0.00764 -1.30859 0.00995 C -1.34648 0.0037 -1.33503 0.00301 -1.39297 0.01991 C -1.40247 0.02268 -1.41159 0.02986 -1.42109 0.03333 C -1.42513 0.03472 -1.45625 0.03958 -1.45859 0.04004 C -1.46484 0.03333 -1.47109 0.02685 -1.47734 0.01991 C -1.48112 0.01574 -1.48463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2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1.85185E-6 L -0.86055 0.00023 C -0.875 -0.00116 -0.88932 -0.00162 -0.90378 -0.00347 C -0.90742 -0.00394 -0.92031 -0.00857 -0.92435 -0.00996 L -0.975 -0.00347 C -1.05299 0.0044 -0.9987 -0.00463 -1.04245 0.00324 C -1.05625 0.00208 -1.07005 0.00208 -1.08372 1.85185E-6 C -1.09935 -0.00255 -1.1306 -0.00996 -1.1306 -0.00972 C -1.14245 -0.00671 -1.1543 -0.00232 -1.16628 1.85185E-6 C -1.17682 0.00208 -1.1875 0.00208 -1.19805 0.00324 C -1.2069 0.00416 -1.21562 0.00486 -1.22422 0.00671 C -1.23294 0.00833 -1.24167 0.01111 -1.25052 0.01319 C -1.25625 0.01227 -1.26185 0.01227 -1.26732 0.00995 C -1.27005 0.00879 -1.272 0.00324 -1.27487 0.00324 C -1.2862 0.00324 -1.2974 0.00764 -1.30859 0.00995 C -1.34648 0.0037 -1.33503 0.00301 -1.39297 0.01991 C -1.40247 0.02268 -1.41159 0.02986 -1.42109 0.03333 C -1.42513 0.03472 -1.45625 0.03958 -1.45859 0.04004 C -1.46484 0.03333 -1.47109 0.02685 -1.47734 0.01991 C -1.48112 0.01574 -1.48464 0.01018 -1.48854 0.00671 C -1.50091 -0.0044 -1.50365 -0.00347 -1.51654 -0.00671 C -1.54922 -0.00301 -1.53698 -0.00764 -1.55417 1.85185E-6 L -1.74362 -0.00996 " pathEditMode="relative" rAng="0" ptsTypes="AAAAAAAAAAAAAAAAAAAAA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055 -3.33333E-6 L -0.86055 0.00023 C -0.875 -0.00115 -0.88932 -0.00162 -0.90378 -0.00347 C -0.90742 -0.00393 -0.92031 -0.00856 -0.92435 -0.00995 L -0.975 -0.00347 C -1.05299 0.0044 -0.9987 -0.00463 -1.04245 0.00324 C -1.05625 0.00209 -1.07005 0.00209 -1.08372 -3.33333E-6 C -1.09935 -0.00254 -1.1306 -0.00995 -1.1306 -0.00972 C -1.14245 -0.00671 -1.1543 -0.00231 -1.16628 -3.33333E-6 C -1.17682 0.00209 -1.18737 0.00209 -1.19805 0.00324 C -1.2069 0.00417 -1.21562 0.00486 -1.22422 0.00672 C -1.23294 0.00834 -1.24167 0.01111 -1.25052 0.0132 C -1.25612 0.01227 -1.26185 0.01227 -1.26706 0.00996 C -1.26979 0.0088 -1.272 0.00324 -1.27474 0.00324 C -1.2862 0.00324 -1.29727 0.00764 -1.30859 0.00996 C -1.34648 0.00371 -1.33503 0.00301 -1.39297 0.01991 C -1.40247 0.02269 -1.41159 0.02986 -1.42109 0.03334 C -1.42513 0.03473 -1.45625 0.03959 -1.45859 0.04005 C -1.46484 0.03334 -1.47109 0.02686 -1.47734 0.01991 C -1.48112 0.01574 -1.48463 0.01019 -1.48854 0.00672 C -1.50091 -0.00439 -1.50365 -0.00347 -1.51654 -0.00671 C -1.54922 -0.00301 -1.53698 -0.00764 -1.55417 -3.33333E-6 L -1.74362 -0.00995 " pathEditMode="relative" rAng="0" ptsTypes="AAAAAAAAAAAAAAAAAAAAAAA">
                                      <p:cBhvr>
                                        <p:cTn id="32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54" y="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34 0.29051 L -1.20026 0.26366 " pathEditMode="relative" rAng="0" ptsTypes="AA">
                                      <p:cBhvr>
                                        <p:cTn id="34" dur="2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03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pic>
        <p:nvPicPr>
          <p:cNvPr id="9" name="أغنية حرف الذال _ الصف الأول _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C0CBCB0D-CBBC-48D4-9D29-B3C258303C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4013" y="838200"/>
            <a:ext cx="8128000" cy="4572000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C56CDD6-F802-4D5D-819C-005E625CE9F7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التهيئة 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DAA2C7-E32B-4BC0-93A2-DCC0B2387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140C1-E7A9-4851-853E-ACB830CDE557}"/>
              </a:ext>
            </a:extLst>
          </p:cNvPr>
          <p:cNvSpPr txBox="1"/>
          <p:nvPr/>
        </p:nvSpPr>
        <p:spPr>
          <a:xfrm>
            <a:off x="2445729" y="2924885"/>
            <a:ext cx="8358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2800" b="1" dirty="0"/>
              <a:t>أن يميز المتعلّم حرف الذال في مواقعه المختلفة من الكلمة. </a:t>
            </a:r>
            <a:endParaRPr lang="en-US" sz="13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3D7DE-FBC2-442B-B9F3-C3FEACF180BF}"/>
              </a:ext>
            </a:extLst>
          </p:cNvPr>
          <p:cNvSpPr txBox="1"/>
          <p:nvPr/>
        </p:nvSpPr>
        <p:spPr>
          <a:xfrm>
            <a:off x="2445729" y="3905421"/>
            <a:ext cx="8358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2800" b="1" dirty="0"/>
              <a:t>أن يكتب المتعلّم حرف الذال في مواقعه المختلفة من الكلمة. </a:t>
            </a:r>
            <a:endParaRPr lang="en-US" sz="13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38C35-F05B-4FDA-A18E-5BE2142C9A40}"/>
              </a:ext>
            </a:extLst>
          </p:cNvPr>
          <p:cNvSpPr txBox="1"/>
          <p:nvPr/>
        </p:nvSpPr>
        <p:spPr>
          <a:xfrm>
            <a:off x="2213248" y="1944349"/>
            <a:ext cx="75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يميز المتعلم  حرف الذال بحركاته القصيرة</a:t>
            </a:r>
            <a:r>
              <a:rPr lang="en-US" sz="2800" b="1" dirty="0"/>
              <a:t> </a:t>
            </a:r>
            <a:r>
              <a:rPr lang="ar-AE" sz="2800" b="1" dirty="0"/>
              <a:t> والطويلة  . </a:t>
            </a:r>
            <a:endParaRPr lang="en-US" sz="8800" b="1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02F6896-2DDD-4AE2-AE45-28527D15F83A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الأهداف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197AC7-68AC-4C00-A969-E420A4E6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CD2A0E-6089-4D56-B256-28574A29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4715C-8426-4DFB-B0D9-38B333379AF0}"/>
              </a:ext>
            </a:extLst>
          </p:cNvPr>
          <p:cNvSpPr/>
          <p:nvPr/>
        </p:nvSpPr>
        <p:spPr>
          <a:xfrm>
            <a:off x="583660" y="350196"/>
            <a:ext cx="11011710" cy="6050604"/>
          </a:xfrm>
          <a:custGeom>
            <a:avLst/>
            <a:gdLst>
              <a:gd name="connsiteX0" fmla="*/ 0 w 11011710"/>
              <a:gd name="connsiteY0" fmla="*/ 0 h 6050604"/>
              <a:gd name="connsiteX1" fmla="*/ 469447 w 11011710"/>
              <a:gd name="connsiteY1" fmla="*/ 0 h 6050604"/>
              <a:gd name="connsiteX2" fmla="*/ 1049010 w 11011710"/>
              <a:gd name="connsiteY2" fmla="*/ 0 h 6050604"/>
              <a:gd name="connsiteX3" fmla="*/ 1848808 w 11011710"/>
              <a:gd name="connsiteY3" fmla="*/ 0 h 6050604"/>
              <a:gd name="connsiteX4" fmla="*/ 2318255 w 11011710"/>
              <a:gd name="connsiteY4" fmla="*/ 0 h 6050604"/>
              <a:gd name="connsiteX5" fmla="*/ 2897818 w 11011710"/>
              <a:gd name="connsiteY5" fmla="*/ 0 h 6050604"/>
              <a:gd name="connsiteX6" fmla="*/ 3587499 w 11011710"/>
              <a:gd name="connsiteY6" fmla="*/ 0 h 6050604"/>
              <a:gd name="connsiteX7" fmla="*/ 4056946 w 11011710"/>
              <a:gd name="connsiteY7" fmla="*/ 0 h 6050604"/>
              <a:gd name="connsiteX8" fmla="*/ 4746627 w 11011710"/>
              <a:gd name="connsiteY8" fmla="*/ 0 h 6050604"/>
              <a:gd name="connsiteX9" fmla="*/ 5436307 w 11011710"/>
              <a:gd name="connsiteY9" fmla="*/ 0 h 6050604"/>
              <a:gd name="connsiteX10" fmla="*/ 5905754 w 11011710"/>
              <a:gd name="connsiteY10" fmla="*/ 0 h 6050604"/>
              <a:gd name="connsiteX11" fmla="*/ 6595435 w 11011710"/>
              <a:gd name="connsiteY11" fmla="*/ 0 h 6050604"/>
              <a:gd name="connsiteX12" fmla="*/ 7395233 w 11011710"/>
              <a:gd name="connsiteY12" fmla="*/ 0 h 6050604"/>
              <a:gd name="connsiteX13" fmla="*/ 7644445 w 11011710"/>
              <a:gd name="connsiteY13" fmla="*/ 0 h 6050604"/>
              <a:gd name="connsiteX14" fmla="*/ 8334126 w 11011710"/>
              <a:gd name="connsiteY14" fmla="*/ 0 h 6050604"/>
              <a:gd name="connsiteX15" fmla="*/ 8913689 w 11011710"/>
              <a:gd name="connsiteY15" fmla="*/ 0 h 6050604"/>
              <a:gd name="connsiteX16" fmla="*/ 9493253 w 11011710"/>
              <a:gd name="connsiteY16" fmla="*/ 0 h 6050604"/>
              <a:gd name="connsiteX17" fmla="*/ 9962700 w 11011710"/>
              <a:gd name="connsiteY17" fmla="*/ 0 h 6050604"/>
              <a:gd name="connsiteX18" fmla="*/ 10211912 w 11011710"/>
              <a:gd name="connsiteY18" fmla="*/ 0 h 6050604"/>
              <a:gd name="connsiteX19" fmla="*/ 11011710 w 11011710"/>
              <a:gd name="connsiteY19" fmla="*/ 0 h 6050604"/>
              <a:gd name="connsiteX20" fmla="*/ 11011710 w 11011710"/>
              <a:gd name="connsiteY20" fmla="*/ 610561 h 6050604"/>
              <a:gd name="connsiteX21" fmla="*/ 11011710 w 11011710"/>
              <a:gd name="connsiteY21" fmla="*/ 1160616 h 6050604"/>
              <a:gd name="connsiteX22" fmla="*/ 11011710 w 11011710"/>
              <a:gd name="connsiteY22" fmla="*/ 1589659 h 6050604"/>
              <a:gd name="connsiteX23" fmla="*/ 11011710 w 11011710"/>
              <a:gd name="connsiteY23" fmla="*/ 2139714 h 6050604"/>
              <a:gd name="connsiteX24" fmla="*/ 11011710 w 11011710"/>
              <a:gd name="connsiteY24" fmla="*/ 2568756 h 6050604"/>
              <a:gd name="connsiteX25" fmla="*/ 11011710 w 11011710"/>
              <a:gd name="connsiteY25" fmla="*/ 3179317 h 6050604"/>
              <a:gd name="connsiteX26" fmla="*/ 11011710 w 11011710"/>
              <a:gd name="connsiteY26" fmla="*/ 3850384 h 6050604"/>
              <a:gd name="connsiteX27" fmla="*/ 11011710 w 11011710"/>
              <a:gd name="connsiteY27" fmla="*/ 4279427 h 6050604"/>
              <a:gd name="connsiteX28" fmla="*/ 11011710 w 11011710"/>
              <a:gd name="connsiteY28" fmla="*/ 4829482 h 6050604"/>
              <a:gd name="connsiteX29" fmla="*/ 11011710 w 11011710"/>
              <a:gd name="connsiteY29" fmla="*/ 5440043 h 6050604"/>
              <a:gd name="connsiteX30" fmla="*/ 11011710 w 11011710"/>
              <a:gd name="connsiteY30" fmla="*/ 6050604 h 6050604"/>
              <a:gd name="connsiteX31" fmla="*/ 10762498 w 11011710"/>
              <a:gd name="connsiteY31" fmla="*/ 6050604 h 6050604"/>
              <a:gd name="connsiteX32" fmla="*/ 9962700 w 11011710"/>
              <a:gd name="connsiteY32" fmla="*/ 6050604 h 6050604"/>
              <a:gd name="connsiteX33" fmla="*/ 9713487 w 11011710"/>
              <a:gd name="connsiteY33" fmla="*/ 6050604 h 6050604"/>
              <a:gd name="connsiteX34" fmla="*/ 9354158 w 11011710"/>
              <a:gd name="connsiteY34" fmla="*/ 6050604 h 6050604"/>
              <a:gd name="connsiteX35" fmla="*/ 8884711 w 11011710"/>
              <a:gd name="connsiteY35" fmla="*/ 6050604 h 6050604"/>
              <a:gd name="connsiteX36" fmla="*/ 8084913 w 11011710"/>
              <a:gd name="connsiteY36" fmla="*/ 6050604 h 6050604"/>
              <a:gd name="connsiteX37" fmla="*/ 7285116 w 11011710"/>
              <a:gd name="connsiteY37" fmla="*/ 6050604 h 6050604"/>
              <a:gd name="connsiteX38" fmla="*/ 6595435 w 11011710"/>
              <a:gd name="connsiteY38" fmla="*/ 6050604 h 6050604"/>
              <a:gd name="connsiteX39" fmla="*/ 6346222 w 11011710"/>
              <a:gd name="connsiteY39" fmla="*/ 6050604 h 6050604"/>
              <a:gd name="connsiteX40" fmla="*/ 5986893 w 11011710"/>
              <a:gd name="connsiteY40" fmla="*/ 6050604 h 6050604"/>
              <a:gd name="connsiteX41" fmla="*/ 5297212 w 11011710"/>
              <a:gd name="connsiteY41" fmla="*/ 6050604 h 6050604"/>
              <a:gd name="connsiteX42" fmla="*/ 4607531 w 11011710"/>
              <a:gd name="connsiteY42" fmla="*/ 6050604 h 6050604"/>
              <a:gd name="connsiteX43" fmla="*/ 3917851 w 11011710"/>
              <a:gd name="connsiteY43" fmla="*/ 6050604 h 6050604"/>
              <a:gd name="connsiteX44" fmla="*/ 3118053 w 11011710"/>
              <a:gd name="connsiteY44" fmla="*/ 6050604 h 6050604"/>
              <a:gd name="connsiteX45" fmla="*/ 2428372 w 11011710"/>
              <a:gd name="connsiteY45" fmla="*/ 6050604 h 6050604"/>
              <a:gd name="connsiteX46" fmla="*/ 1628574 w 11011710"/>
              <a:gd name="connsiteY46" fmla="*/ 6050604 h 6050604"/>
              <a:gd name="connsiteX47" fmla="*/ 938893 w 11011710"/>
              <a:gd name="connsiteY47" fmla="*/ 6050604 h 6050604"/>
              <a:gd name="connsiteX48" fmla="*/ 0 w 11011710"/>
              <a:gd name="connsiteY48" fmla="*/ 6050604 h 6050604"/>
              <a:gd name="connsiteX49" fmla="*/ 0 w 11011710"/>
              <a:gd name="connsiteY49" fmla="*/ 5379537 h 6050604"/>
              <a:gd name="connsiteX50" fmla="*/ 0 w 11011710"/>
              <a:gd name="connsiteY50" fmla="*/ 4950494 h 6050604"/>
              <a:gd name="connsiteX51" fmla="*/ 0 w 11011710"/>
              <a:gd name="connsiteY51" fmla="*/ 4400439 h 6050604"/>
              <a:gd name="connsiteX52" fmla="*/ 0 w 11011710"/>
              <a:gd name="connsiteY52" fmla="*/ 3729372 h 6050604"/>
              <a:gd name="connsiteX53" fmla="*/ 0 w 11011710"/>
              <a:gd name="connsiteY53" fmla="*/ 3360835 h 6050604"/>
              <a:gd name="connsiteX54" fmla="*/ 0 w 11011710"/>
              <a:gd name="connsiteY54" fmla="*/ 2871287 h 6050604"/>
              <a:gd name="connsiteX55" fmla="*/ 0 w 11011710"/>
              <a:gd name="connsiteY55" fmla="*/ 2200220 h 6050604"/>
              <a:gd name="connsiteX56" fmla="*/ 0 w 11011710"/>
              <a:gd name="connsiteY56" fmla="*/ 1589659 h 6050604"/>
              <a:gd name="connsiteX57" fmla="*/ 0 w 11011710"/>
              <a:gd name="connsiteY57" fmla="*/ 1160616 h 6050604"/>
              <a:gd name="connsiteX58" fmla="*/ 0 w 11011710"/>
              <a:gd name="connsiteY58" fmla="*/ 489549 h 6050604"/>
              <a:gd name="connsiteX59" fmla="*/ 0 w 11011710"/>
              <a:gd name="connsiteY59" fmla="*/ 0 h 605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011710" h="6050604" fill="none" extrusionOk="0">
                <a:moveTo>
                  <a:pt x="0" y="0"/>
                </a:moveTo>
                <a:cubicBezTo>
                  <a:pt x="180903" y="-25071"/>
                  <a:pt x="299871" y="17354"/>
                  <a:pt x="469447" y="0"/>
                </a:cubicBezTo>
                <a:cubicBezTo>
                  <a:pt x="639023" y="-17354"/>
                  <a:pt x="827750" y="53262"/>
                  <a:pt x="1049010" y="0"/>
                </a:cubicBezTo>
                <a:cubicBezTo>
                  <a:pt x="1270270" y="-53262"/>
                  <a:pt x="1614115" y="66586"/>
                  <a:pt x="1848808" y="0"/>
                </a:cubicBezTo>
                <a:cubicBezTo>
                  <a:pt x="2083501" y="-66586"/>
                  <a:pt x="2177215" y="271"/>
                  <a:pt x="2318255" y="0"/>
                </a:cubicBezTo>
                <a:cubicBezTo>
                  <a:pt x="2459295" y="-271"/>
                  <a:pt x="2698320" y="506"/>
                  <a:pt x="2897818" y="0"/>
                </a:cubicBezTo>
                <a:cubicBezTo>
                  <a:pt x="3097316" y="-506"/>
                  <a:pt x="3333058" y="26517"/>
                  <a:pt x="3587499" y="0"/>
                </a:cubicBezTo>
                <a:cubicBezTo>
                  <a:pt x="3841940" y="-26517"/>
                  <a:pt x="3840174" y="43354"/>
                  <a:pt x="4056946" y="0"/>
                </a:cubicBezTo>
                <a:cubicBezTo>
                  <a:pt x="4273718" y="-43354"/>
                  <a:pt x="4567456" y="35737"/>
                  <a:pt x="4746627" y="0"/>
                </a:cubicBezTo>
                <a:cubicBezTo>
                  <a:pt x="4925798" y="-35737"/>
                  <a:pt x="5177989" y="71468"/>
                  <a:pt x="5436307" y="0"/>
                </a:cubicBezTo>
                <a:cubicBezTo>
                  <a:pt x="5694625" y="-71468"/>
                  <a:pt x="5681568" y="54709"/>
                  <a:pt x="5905754" y="0"/>
                </a:cubicBezTo>
                <a:cubicBezTo>
                  <a:pt x="6129940" y="-54709"/>
                  <a:pt x="6284855" y="77912"/>
                  <a:pt x="6595435" y="0"/>
                </a:cubicBezTo>
                <a:cubicBezTo>
                  <a:pt x="6906015" y="-77912"/>
                  <a:pt x="7115298" y="44572"/>
                  <a:pt x="7395233" y="0"/>
                </a:cubicBezTo>
                <a:cubicBezTo>
                  <a:pt x="7675168" y="-44572"/>
                  <a:pt x="7564691" y="2198"/>
                  <a:pt x="7644445" y="0"/>
                </a:cubicBezTo>
                <a:cubicBezTo>
                  <a:pt x="7724199" y="-2198"/>
                  <a:pt x="8054251" y="67093"/>
                  <a:pt x="8334126" y="0"/>
                </a:cubicBezTo>
                <a:cubicBezTo>
                  <a:pt x="8614001" y="-67093"/>
                  <a:pt x="8728419" y="12974"/>
                  <a:pt x="8913689" y="0"/>
                </a:cubicBezTo>
                <a:cubicBezTo>
                  <a:pt x="9098959" y="-12974"/>
                  <a:pt x="9302487" y="17050"/>
                  <a:pt x="9493253" y="0"/>
                </a:cubicBezTo>
                <a:cubicBezTo>
                  <a:pt x="9684019" y="-17050"/>
                  <a:pt x="9809608" y="36378"/>
                  <a:pt x="9962700" y="0"/>
                </a:cubicBezTo>
                <a:cubicBezTo>
                  <a:pt x="10115792" y="-36378"/>
                  <a:pt x="10148156" y="2658"/>
                  <a:pt x="10211912" y="0"/>
                </a:cubicBezTo>
                <a:cubicBezTo>
                  <a:pt x="10275668" y="-2658"/>
                  <a:pt x="10793151" y="80731"/>
                  <a:pt x="11011710" y="0"/>
                </a:cubicBezTo>
                <a:cubicBezTo>
                  <a:pt x="11032300" y="276627"/>
                  <a:pt x="11003415" y="431735"/>
                  <a:pt x="11011710" y="610561"/>
                </a:cubicBezTo>
                <a:cubicBezTo>
                  <a:pt x="11020005" y="789387"/>
                  <a:pt x="10980138" y="997372"/>
                  <a:pt x="11011710" y="1160616"/>
                </a:cubicBezTo>
                <a:cubicBezTo>
                  <a:pt x="11043282" y="1323861"/>
                  <a:pt x="10982798" y="1378597"/>
                  <a:pt x="11011710" y="1589659"/>
                </a:cubicBezTo>
                <a:cubicBezTo>
                  <a:pt x="11040622" y="1800721"/>
                  <a:pt x="10990093" y="1917558"/>
                  <a:pt x="11011710" y="2139714"/>
                </a:cubicBezTo>
                <a:cubicBezTo>
                  <a:pt x="11033327" y="2361871"/>
                  <a:pt x="10968954" y="2435401"/>
                  <a:pt x="11011710" y="2568756"/>
                </a:cubicBezTo>
                <a:cubicBezTo>
                  <a:pt x="11054466" y="2702111"/>
                  <a:pt x="10971869" y="2976734"/>
                  <a:pt x="11011710" y="3179317"/>
                </a:cubicBezTo>
                <a:cubicBezTo>
                  <a:pt x="11051551" y="3381900"/>
                  <a:pt x="11011113" y="3672263"/>
                  <a:pt x="11011710" y="3850384"/>
                </a:cubicBezTo>
                <a:cubicBezTo>
                  <a:pt x="11012307" y="4028505"/>
                  <a:pt x="11009100" y="4183024"/>
                  <a:pt x="11011710" y="4279427"/>
                </a:cubicBezTo>
                <a:cubicBezTo>
                  <a:pt x="11014320" y="4375830"/>
                  <a:pt x="10948440" y="4619497"/>
                  <a:pt x="11011710" y="4829482"/>
                </a:cubicBezTo>
                <a:cubicBezTo>
                  <a:pt x="11074980" y="5039467"/>
                  <a:pt x="11008815" y="5164239"/>
                  <a:pt x="11011710" y="5440043"/>
                </a:cubicBezTo>
                <a:cubicBezTo>
                  <a:pt x="11014605" y="5715847"/>
                  <a:pt x="10963176" y="5785835"/>
                  <a:pt x="11011710" y="6050604"/>
                </a:cubicBezTo>
                <a:cubicBezTo>
                  <a:pt x="10891653" y="6073165"/>
                  <a:pt x="10858045" y="6042591"/>
                  <a:pt x="10762498" y="6050604"/>
                </a:cubicBezTo>
                <a:cubicBezTo>
                  <a:pt x="10666951" y="6058617"/>
                  <a:pt x="10357970" y="6037613"/>
                  <a:pt x="9962700" y="6050604"/>
                </a:cubicBezTo>
                <a:cubicBezTo>
                  <a:pt x="9567430" y="6063595"/>
                  <a:pt x="9787779" y="6032386"/>
                  <a:pt x="9713487" y="6050604"/>
                </a:cubicBezTo>
                <a:cubicBezTo>
                  <a:pt x="9639195" y="6068822"/>
                  <a:pt x="9488916" y="6024607"/>
                  <a:pt x="9354158" y="6050604"/>
                </a:cubicBezTo>
                <a:cubicBezTo>
                  <a:pt x="9219400" y="6076601"/>
                  <a:pt x="8990369" y="6030689"/>
                  <a:pt x="8884711" y="6050604"/>
                </a:cubicBezTo>
                <a:cubicBezTo>
                  <a:pt x="8779053" y="6070519"/>
                  <a:pt x="8321356" y="6035670"/>
                  <a:pt x="8084913" y="6050604"/>
                </a:cubicBezTo>
                <a:cubicBezTo>
                  <a:pt x="7848470" y="6065538"/>
                  <a:pt x="7515068" y="5985293"/>
                  <a:pt x="7285116" y="6050604"/>
                </a:cubicBezTo>
                <a:cubicBezTo>
                  <a:pt x="7055164" y="6115915"/>
                  <a:pt x="6806110" y="6026606"/>
                  <a:pt x="6595435" y="6050604"/>
                </a:cubicBezTo>
                <a:cubicBezTo>
                  <a:pt x="6384760" y="6074602"/>
                  <a:pt x="6433263" y="6036014"/>
                  <a:pt x="6346222" y="6050604"/>
                </a:cubicBezTo>
                <a:cubicBezTo>
                  <a:pt x="6259181" y="6065194"/>
                  <a:pt x="6104180" y="6010213"/>
                  <a:pt x="5986893" y="6050604"/>
                </a:cubicBezTo>
                <a:cubicBezTo>
                  <a:pt x="5869606" y="6090995"/>
                  <a:pt x="5463700" y="6021278"/>
                  <a:pt x="5297212" y="6050604"/>
                </a:cubicBezTo>
                <a:cubicBezTo>
                  <a:pt x="5130724" y="6079930"/>
                  <a:pt x="4756952" y="5995661"/>
                  <a:pt x="4607531" y="6050604"/>
                </a:cubicBezTo>
                <a:cubicBezTo>
                  <a:pt x="4458110" y="6105547"/>
                  <a:pt x="4141049" y="6047059"/>
                  <a:pt x="3917851" y="6050604"/>
                </a:cubicBezTo>
                <a:cubicBezTo>
                  <a:pt x="3694653" y="6054149"/>
                  <a:pt x="3436382" y="6019281"/>
                  <a:pt x="3118053" y="6050604"/>
                </a:cubicBezTo>
                <a:cubicBezTo>
                  <a:pt x="2799724" y="6081927"/>
                  <a:pt x="2588345" y="5998715"/>
                  <a:pt x="2428372" y="6050604"/>
                </a:cubicBezTo>
                <a:cubicBezTo>
                  <a:pt x="2268399" y="6102493"/>
                  <a:pt x="1969868" y="5975141"/>
                  <a:pt x="1628574" y="6050604"/>
                </a:cubicBezTo>
                <a:cubicBezTo>
                  <a:pt x="1287280" y="6126067"/>
                  <a:pt x="1264276" y="6045121"/>
                  <a:pt x="938893" y="6050604"/>
                </a:cubicBezTo>
                <a:cubicBezTo>
                  <a:pt x="613510" y="6056087"/>
                  <a:pt x="361011" y="5978124"/>
                  <a:pt x="0" y="6050604"/>
                </a:cubicBezTo>
                <a:cubicBezTo>
                  <a:pt x="-44676" y="5886025"/>
                  <a:pt x="11146" y="5586642"/>
                  <a:pt x="0" y="5379537"/>
                </a:cubicBezTo>
                <a:cubicBezTo>
                  <a:pt x="-11146" y="5172432"/>
                  <a:pt x="1272" y="5054072"/>
                  <a:pt x="0" y="4950494"/>
                </a:cubicBezTo>
                <a:cubicBezTo>
                  <a:pt x="-1272" y="4846916"/>
                  <a:pt x="30712" y="4523674"/>
                  <a:pt x="0" y="4400439"/>
                </a:cubicBezTo>
                <a:cubicBezTo>
                  <a:pt x="-30712" y="4277204"/>
                  <a:pt x="75123" y="4003858"/>
                  <a:pt x="0" y="3729372"/>
                </a:cubicBezTo>
                <a:cubicBezTo>
                  <a:pt x="-75123" y="3454886"/>
                  <a:pt x="30561" y="3502666"/>
                  <a:pt x="0" y="3360835"/>
                </a:cubicBezTo>
                <a:cubicBezTo>
                  <a:pt x="-30561" y="3219004"/>
                  <a:pt x="14986" y="2980570"/>
                  <a:pt x="0" y="2871287"/>
                </a:cubicBezTo>
                <a:cubicBezTo>
                  <a:pt x="-14986" y="2762004"/>
                  <a:pt x="57344" y="2382770"/>
                  <a:pt x="0" y="2200220"/>
                </a:cubicBezTo>
                <a:cubicBezTo>
                  <a:pt x="-57344" y="2017670"/>
                  <a:pt x="68164" y="1871370"/>
                  <a:pt x="0" y="1589659"/>
                </a:cubicBezTo>
                <a:cubicBezTo>
                  <a:pt x="-68164" y="1307948"/>
                  <a:pt x="24401" y="1317337"/>
                  <a:pt x="0" y="1160616"/>
                </a:cubicBezTo>
                <a:cubicBezTo>
                  <a:pt x="-24401" y="1003895"/>
                  <a:pt x="51046" y="766922"/>
                  <a:pt x="0" y="489549"/>
                </a:cubicBezTo>
                <a:cubicBezTo>
                  <a:pt x="-51046" y="212176"/>
                  <a:pt x="46856" y="227984"/>
                  <a:pt x="0" y="0"/>
                </a:cubicBezTo>
                <a:close/>
              </a:path>
              <a:path w="11011710" h="6050604" stroke="0" extrusionOk="0">
                <a:moveTo>
                  <a:pt x="0" y="0"/>
                </a:moveTo>
                <a:cubicBezTo>
                  <a:pt x="204581" y="-7475"/>
                  <a:pt x="405943" y="13117"/>
                  <a:pt x="689681" y="0"/>
                </a:cubicBezTo>
                <a:cubicBezTo>
                  <a:pt x="973419" y="-13117"/>
                  <a:pt x="1317005" y="82241"/>
                  <a:pt x="1489479" y="0"/>
                </a:cubicBezTo>
                <a:cubicBezTo>
                  <a:pt x="1661953" y="-82241"/>
                  <a:pt x="1679459" y="16038"/>
                  <a:pt x="1848808" y="0"/>
                </a:cubicBezTo>
                <a:cubicBezTo>
                  <a:pt x="2018157" y="-16038"/>
                  <a:pt x="2155046" y="34926"/>
                  <a:pt x="2318255" y="0"/>
                </a:cubicBezTo>
                <a:cubicBezTo>
                  <a:pt x="2481464" y="-34926"/>
                  <a:pt x="2604620" y="2954"/>
                  <a:pt x="2787701" y="0"/>
                </a:cubicBezTo>
                <a:cubicBezTo>
                  <a:pt x="2970782" y="-2954"/>
                  <a:pt x="3290051" y="86968"/>
                  <a:pt x="3587499" y="0"/>
                </a:cubicBezTo>
                <a:cubicBezTo>
                  <a:pt x="3884947" y="-86968"/>
                  <a:pt x="3910180" y="49747"/>
                  <a:pt x="4167063" y="0"/>
                </a:cubicBezTo>
                <a:cubicBezTo>
                  <a:pt x="4423946" y="-49747"/>
                  <a:pt x="4721158" y="91599"/>
                  <a:pt x="4966861" y="0"/>
                </a:cubicBezTo>
                <a:cubicBezTo>
                  <a:pt x="5212564" y="-91599"/>
                  <a:pt x="5385145" y="36925"/>
                  <a:pt x="5656542" y="0"/>
                </a:cubicBezTo>
                <a:cubicBezTo>
                  <a:pt x="5927939" y="-36925"/>
                  <a:pt x="6267288" y="16102"/>
                  <a:pt x="6456339" y="0"/>
                </a:cubicBezTo>
                <a:cubicBezTo>
                  <a:pt x="6645390" y="-16102"/>
                  <a:pt x="6969678" y="60529"/>
                  <a:pt x="7146020" y="0"/>
                </a:cubicBezTo>
                <a:cubicBezTo>
                  <a:pt x="7322362" y="-60529"/>
                  <a:pt x="7587580" y="55850"/>
                  <a:pt x="7725584" y="0"/>
                </a:cubicBezTo>
                <a:cubicBezTo>
                  <a:pt x="7863588" y="-55850"/>
                  <a:pt x="8212951" y="52819"/>
                  <a:pt x="8415265" y="0"/>
                </a:cubicBezTo>
                <a:cubicBezTo>
                  <a:pt x="8617579" y="-52819"/>
                  <a:pt x="8779000" y="13677"/>
                  <a:pt x="9104945" y="0"/>
                </a:cubicBezTo>
                <a:cubicBezTo>
                  <a:pt x="9430890" y="-13677"/>
                  <a:pt x="9706796" y="31079"/>
                  <a:pt x="9904743" y="0"/>
                </a:cubicBezTo>
                <a:cubicBezTo>
                  <a:pt x="10102690" y="-31079"/>
                  <a:pt x="10183537" y="19401"/>
                  <a:pt x="10374190" y="0"/>
                </a:cubicBezTo>
                <a:cubicBezTo>
                  <a:pt x="10564843" y="-19401"/>
                  <a:pt x="10758513" y="59513"/>
                  <a:pt x="11011710" y="0"/>
                </a:cubicBezTo>
                <a:cubicBezTo>
                  <a:pt x="11017872" y="179945"/>
                  <a:pt x="10987488" y="299416"/>
                  <a:pt x="11011710" y="489549"/>
                </a:cubicBezTo>
                <a:cubicBezTo>
                  <a:pt x="11035932" y="679682"/>
                  <a:pt x="10966415" y="824727"/>
                  <a:pt x="11011710" y="918592"/>
                </a:cubicBezTo>
                <a:cubicBezTo>
                  <a:pt x="11057005" y="1012457"/>
                  <a:pt x="10951549" y="1293298"/>
                  <a:pt x="11011710" y="1468647"/>
                </a:cubicBezTo>
                <a:cubicBezTo>
                  <a:pt x="11071871" y="1643996"/>
                  <a:pt x="11010654" y="1851644"/>
                  <a:pt x="11011710" y="2018702"/>
                </a:cubicBezTo>
                <a:cubicBezTo>
                  <a:pt x="11012766" y="2185760"/>
                  <a:pt x="11005152" y="2352059"/>
                  <a:pt x="11011710" y="2447744"/>
                </a:cubicBezTo>
                <a:cubicBezTo>
                  <a:pt x="11018268" y="2543429"/>
                  <a:pt x="10993517" y="2817027"/>
                  <a:pt x="11011710" y="2997799"/>
                </a:cubicBezTo>
                <a:cubicBezTo>
                  <a:pt x="11029903" y="3178572"/>
                  <a:pt x="10971648" y="3396450"/>
                  <a:pt x="11011710" y="3547854"/>
                </a:cubicBezTo>
                <a:cubicBezTo>
                  <a:pt x="11051772" y="3699259"/>
                  <a:pt x="10966959" y="3963688"/>
                  <a:pt x="11011710" y="4158415"/>
                </a:cubicBezTo>
                <a:cubicBezTo>
                  <a:pt x="11056461" y="4353142"/>
                  <a:pt x="10979897" y="4470147"/>
                  <a:pt x="11011710" y="4708470"/>
                </a:cubicBezTo>
                <a:cubicBezTo>
                  <a:pt x="11043523" y="4946793"/>
                  <a:pt x="11010933" y="5084172"/>
                  <a:pt x="11011710" y="5319031"/>
                </a:cubicBezTo>
                <a:cubicBezTo>
                  <a:pt x="11012487" y="5553890"/>
                  <a:pt x="10994362" y="5802344"/>
                  <a:pt x="11011710" y="6050604"/>
                </a:cubicBezTo>
                <a:cubicBezTo>
                  <a:pt x="10867153" y="6060218"/>
                  <a:pt x="10627599" y="6000247"/>
                  <a:pt x="10432146" y="6050604"/>
                </a:cubicBezTo>
                <a:cubicBezTo>
                  <a:pt x="10236693" y="6100961"/>
                  <a:pt x="10176843" y="6033725"/>
                  <a:pt x="10072817" y="6050604"/>
                </a:cubicBezTo>
                <a:cubicBezTo>
                  <a:pt x="9968791" y="6067483"/>
                  <a:pt x="9711996" y="6046262"/>
                  <a:pt x="9383136" y="6050604"/>
                </a:cubicBezTo>
                <a:cubicBezTo>
                  <a:pt x="9054276" y="6054946"/>
                  <a:pt x="8844174" y="5999691"/>
                  <a:pt x="8693455" y="6050604"/>
                </a:cubicBezTo>
                <a:cubicBezTo>
                  <a:pt x="8542736" y="6101517"/>
                  <a:pt x="8498483" y="6050559"/>
                  <a:pt x="8444243" y="6050604"/>
                </a:cubicBezTo>
                <a:cubicBezTo>
                  <a:pt x="8390003" y="6050649"/>
                  <a:pt x="7958935" y="6006007"/>
                  <a:pt x="7644445" y="6050604"/>
                </a:cubicBezTo>
                <a:cubicBezTo>
                  <a:pt x="7329955" y="6095201"/>
                  <a:pt x="7269480" y="6046523"/>
                  <a:pt x="7174998" y="6050604"/>
                </a:cubicBezTo>
                <a:cubicBezTo>
                  <a:pt x="7080516" y="6054685"/>
                  <a:pt x="6652405" y="5988021"/>
                  <a:pt x="6485318" y="6050604"/>
                </a:cubicBezTo>
                <a:cubicBezTo>
                  <a:pt x="6318231" y="6113187"/>
                  <a:pt x="6081775" y="6009197"/>
                  <a:pt x="5905754" y="6050604"/>
                </a:cubicBezTo>
                <a:cubicBezTo>
                  <a:pt x="5729733" y="6092011"/>
                  <a:pt x="5460080" y="6009896"/>
                  <a:pt x="5216073" y="6050604"/>
                </a:cubicBezTo>
                <a:cubicBezTo>
                  <a:pt x="4972066" y="6091312"/>
                  <a:pt x="4901880" y="5996910"/>
                  <a:pt x="4746627" y="6050604"/>
                </a:cubicBezTo>
                <a:cubicBezTo>
                  <a:pt x="4591374" y="6104298"/>
                  <a:pt x="4547333" y="6033008"/>
                  <a:pt x="4497414" y="6050604"/>
                </a:cubicBezTo>
                <a:cubicBezTo>
                  <a:pt x="4447495" y="6068200"/>
                  <a:pt x="4083410" y="6010362"/>
                  <a:pt x="3697616" y="6050604"/>
                </a:cubicBezTo>
                <a:cubicBezTo>
                  <a:pt x="3311822" y="6090846"/>
                  <a:pt x="3228326" y="6032206"/>
                  <a:pt x="3007936" y="6050604"/>
                </a:cubicBezTo>
                <a:cubicBezTo>
                  <a:pt x="2787546" y="6069002"/>
                  <a:pt x="2860554" y="6048649"/>
                  <a:pt x="2758723" y="6050604"/>
                </a:cubicBezTo>
                <a:cubicBezTo>
                  <a:pt x="2656892" y="6052559"/>
                  <a:pt x="2601185" y="6020815"/>
                  <a:pt x="2509511" y="6050604"/>
                </a:cubicBezTo>
                <a:cubicBezTo>
                  <a:pt x="2417837" y="6080393"/>
                  <a:pt x="2271589" y="6022572"/>
                  <a:pt x="2150181" y="6050604"/>
                </a:cubicBezTo>
                <a:cubicBezTo>
                  <a:pt x="2028773" y="6078636"/>
                  <a:pt x="1963476" y="6024434"/>
                  <a:pt x="1900969" y="6050604"/>
                </a:cubicBezTo>
                <a:cubicBezTo>
                  <a:pt x="1838462" y="6076774"/>
                  <a:pt x="1507006" y="6004733"/>
                  <a:pt x="1321405" y="6050604"/>
                </a:cubicBezTo>
                <a:cubicBezTo>
                  <a:pt x="1135804" y="6096475"/>
                  <a:pt x="1123740" y="6028056"/>
                  <a:pt x="1072193" y="6050604"/>
                </a:cubicBezTo>
                <a:cubicBezTo>
                  <a:pt x="1020646" y="6073152"/>
                  <a:pt x="340706" y="5939361"/>
                  <a:pt x="0" y="6050604"/>
                </a:cubicBezTo>
                <a:cubicBezTo>
                  <a:pt x="-72398" y="5751807"/>
                  <a:pt x="71083" y="5564840"/>
                  <a:pt x="0" y="5379537"/>
                </a:cubicBezTo>
                <a:cubicBezTo>
                  <a:pt x="-71083" y="5194234"/>
                  <a:pt x="11093" y="5118599"/>
                  <a:pt x="0" y="5011000"/>
                </a:cubicBezTo>
                <a:cubicBezTo>
                  <a:pt x="-11093" y="4903401"/>
                  <a:pt x="37167" y="4733760"/>
                  <a:pt x="0" y="4460945"/>
                </a:cubicBezTo>
                <a:cubicBezTo>
                  <a:pt x="-37167" y="4188131"/>
                  <a:pt x="18716" y="4220317"/>
                  <a:pt x="0" y="4031902"/>
                </a:cubicBezTo>
                <a:cubicBezTo>
                  <a:pt x="-18716" y="3843487"/>
                  <a:pt x="18533" y="3647763"/>
                  <a:pt x="0" y="3360835"/>
                </a:cubicBezTo>
                <a:cubicBezTo>
                  <a:pt x="-18533" y="3073907"/>
                  <a:pt x="12468" y="3043869"/>
                  <a:pt x="0" y="2871287"/>
                </a:cubicBezTo>
                <a:cubicBezTo>
                  <a:pt x="-12468" y="2698705"/>
                  <a:pt x="31743" y="2506121"/>
                  <a:pt x="0" y="2260726"/>
                </a:cubicBezTo>
                <a:cubicBezTo>
                  <a:pt x="-31743" y="2015331"/>
                  <a:pt x="6031" y="1801647"/>
                  <a:pt x="0" y="1589659"/>
                </a:cubicBezTo>
                <a:cubicBezTo>
                  <a:pt x="-6031" y="1377671"/>
                  <a:pt x="45720" y="1193947"/>
                  <a:pt x="0" y="1039604"/>
                </a:cubicBezTo>
                <a:cubicBezTo>
                  <a:pt x="-45720" y="885261"/>
                  <a:pt x="45761" y="30370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3922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01206-42EF-4A64-B469-4A503BD39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05" y="5570305"/>
            <a:ext cx="611866" cy="441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4EC1AD-EFA2-4195-90A4-C78D22868C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89"/>
          <a:stretch/>
        </p:blipFill>
        <p:spPr>
          <a:xfrm>
            <a:off x="9337436" y="5269823"/>
            <a:ext cx="2270904" cy="1202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E2739-65D7-4F3C-AA9C-26ED6822FB14}"/>
              </a:ext>
            </a:extLst>
          </p:cNvPr>
          <p:cNvSpPr txBox="1"/>
          <p:nvPr/>
        </p:nvSpPr>
        <p:spPr>
          <a:xfrm>
            <a:off x="2470300" y="5233238"/>
            <a:ext cx="6867136" cy="1077218"/>
          </a:xfrm>
          <a:custGeom>
            <a:avLst/>
            <a:gdLst>
              <a:gd name="connsiteX0" fmla="*/ 0 w 6867136"/>
              <a:gd name="connsiteY0" fmla="*/ 0 h 1077218"/>
              <a:gd name="connsiteX1" fmla="*/ 366247 w 6867136"/>
              <a:gd name="connsiteY1" fmla="*/ 0 h 1077218"/>
              <a:gd name="connsiteX2" fmla="*/ 1007180 w 6867136"/>
              <a:gd name="connsiteY2" fmla="*/ 0 h 1077218"/>
              <a:gd name="connsiteX3" fmla="*/ 1579441 w 6867136"/>
              <a:gd name="connsiteY3" fmla="*/ 0 h 1077218"/>
              <a:gd name="connsiteX4" fmla="*/ 2083031 w 6867136"/>
              <a:gd name="connsiteY4" fmla="*/ 0 h 1077218"/>
              <a:gd name="connsiteX5" fmla="*/ 2792635 w 6867136"/>
              <a:gd name="connsiteY5" fmla="*/ 0 h 1077218"/>
              <a:gd name="connsiteX6" fmla="*/ 3158883 w 6867136"/>
              <a:gd name="connsiteY6" fmla="*/ 0 h 1077218"/>
              <a:gd name="connsiteX7" fmla="*/ 3662473 w 6867136"/>
              <a:gd name="connsiteY7" fmla="*/ 0 h 1077218"/>
              <a:gd name="connsiteX8" fmla="*/ 4303405 w 6867136"/>
              <a:gd name="connsiteY8" fmla="*/ 0 h 1077218"/>
              <a:gd name="connsiteX9" fmla="*/ 4738324 w 6867136"/>
              <a:gd name="connsiteY9" fmla="*/ 0 h 1077218"/>
              <a:gd name="connsiteX10" fmla="*/ 5310585 w 6867136"/>
              <a:gd name="connsiteY10" fmla="*/ 0 h 1077218"/>
              <a:gd name="connsiteX11" fmla="*/ 6020189 w 6867136"/>
              <a:gd name="connsiteY11" fmla="*/ 0 h 1077218"/>
              <a:gd name="connsiteX12" fmla="*/ 6867136 w 6867136"/>
              <a:gd name="connsiteY12" fmla="*/ 0 h 1077218"/>
              <a:gd name="connsiteX13" fmla="*/ 6867136 w 6867136"/>
              <a:gd name="connsiteY13" fmla="*/ 538609 h 1077218"/>
              <a:gd name="connsiteX14" fmla="*/ 6867136 w 6867136"/>
              <a:gd name="connsiteY14" fmla="*/ 1077218 h 1077218"/>
              <a:gd name="connsiteX15" fmla="*/ 6363546 w 6867136"/>
              <a:gd name="connsiteY15" fmla="*/ 1077218 h 1077218"/>
              <a:gd name="connsiteX16" fmla="*/ 5722613 w 6867136"/>
              <a:gd name="connsiteY16" fmla="*/ 1077218 h 1077218"/>
              <a:gd name="connsiteX17" fmla="*/ 5013009 w 6867136"/>
              <a:gd name="connsiteY17" fmla="*/ 1077218 h 1077218"/>
              <a:gd name="connsiteX18" fmla="*/ 4372077 w 6867136"/>
              <a:gd name="connsiteY18" fmla="*/ 1077218 h 1077218"/>
              <a:gd name="connsiteX19" fmla="*/ 3662473 w 6867136"/>
              <a:gd name="connsiteY19" fmla="*/ 1077218 h 1077218"/>
              <a:gd name="connsiteX20" fmla="*/ 3296225 w 6867136"/>
              <a:gd name="connsiteY20" fmla="*/ 1077218 h 1077218"/>
              <a:gd name="connsiteX21" fmla="*/ 2861307 w 6867136"/>
              <a:gd name="connsiteY21" fmla="*/ 1077218 h 1077218"/>
              <a:gd name="connsiteX22" fmla="*/ 2220374 w 6867136"/>
              <a:gd name="connsiteY22" fmla="*/ 1077218 h 1077218"/>
              <a:gd name="connsiteX23" fmla="*/ 1854127 w 6867136"/>
              <a:gd name="connsiteY23" fmla="*/ 1077218 h 1077218"/>
              <a:gd name="connsiteX24" fmla="*/ 1281865 w 6867136"/>
              <a:gd name="connsiteY24" fmla="*/ 1077218 h 1077218"/>
              <a:gd name="connsiteX25" fmla="*/ 709604 w 6867136"/>
              <a:gd name="connsiteY25" fmla="*/ 1077218 h 1077218"/>
              <a:gd name="connsiteX26" fmla="*/ 0 w 6867136"/>
              <a:gd name="connsiteY26" fmla="*/ 1077218 h 1077218"/>
              <a:gd name="connsiteX27" fmla="*/ 0 w 6867136"/>
              <a:gd name="connsiteY27" fmla="*/ 549381 h 1077218"/>
              <a:gd name="connsiteX28" fmla="*/ 0 w 6867136"/>
              <a:gd name="connsiteY28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67136" h="1077218" fill="none" extrusionOk="0">
                <a:moveTo>
                  <a:pt x="0" y="0"/>
                </a:moveTo>
                <a:cubicBezTo>
                  <a:pt x="165676" y="-23455"/>
                  <a:pt x="271464" y="8634"/>
                  <a:pt x="366247" y="0"/>
                </a:cubicBezTo>
                <a:cubicBezTo>
                  <a:pt x="461030" y="-8634"/>
                  <a:pt x="809844" y="70718"/>
                  <a:pt x="1007180" y="0"/>
                </a:cubicBezTo>
                <a:cubicBezTo>
                  <a:pt x="1204516" y="-70718"/>
                  <a:pt x="1463252" y="12129"/>
                  <a:pt x="1579441" y="0"/>
                </a:cubicBezTo>
                <a:cubicBezTo>
                  <a:pt x="1695630" y="-12129"/>
                  <a:pt x="1961242" y="14166"/>
                  <a:pt x="2083031" y="0"/>
                </a:cubicBezTo>
                <a:cubicBezTo>
                  <a:pt x="2204820" y="-14166"/>
                  <a:pt x="2475330" y="50369"/>
                  <a:pt x="2792635" y="0"/>
                </a:cubicBezTo>
                <a:cubicBezTo>
                  <a:pt x="3109940" y="-50369"/>
                  <a:pt x="3024945" y="35306"/>
                  <a:pt x="3158883" y="0"/>
                </a:cubicBezTo>
                <a:cubicBezTo>
                  <a:pt x="3292821" y="-35306"/>
                  <a:pt x="3453524" y="30726"/>
                  <a:pt x="3662473" y="0"/>
                </a:cubicBezTo>
                <a:cubicBezTo>
                  <a:pt x="3871422" y="-30726"/>
                  <a:pt x="4114716" y="69921"/>
                  <a:pt x="4303405" y="0"/>
                </a:cubicBezTo>
                <a:cubicBezTo>
                  <a:pt x="4492094" y="-69921"/>
                  <a:pt x="4533554" y="39506"/>
                  <a:pt x="4738324" y="0"/>
                </a:cubicBezTo>
                <a:cubicBezTo>
                  <a:pt x="4943094" y="-39506"/>
                  <a:pt x="5190408" y="29958"/>
                  <a:pt x="5310585" y="0"/>
                </a:cubicBezTo>
                <a:cubicBezTo>
                  <a:pt x="5430762" y="-29958"/>
                  <a:pt x="5813822" y="53367"/>
                  <a:pt x="6020189" y="0"/>
                </a:cubicBezTo>
                <a:cubicBezTo>
                  <a:pt x="6226556" y="-53367"/>
                  <a:pt x="6668725" y="101288"/>
                  <a:pt x="6867136" y="0"/>
                </a:cubicBezTo>
                <a:cubicBezTo>
                  <a:pt x="6871152" y="212218"/>
                  <a:pt x="6847221" y="401763"/>
                  <a:pt x="6867136" y="538609"/>
                </a:cubicBezTo>
                <a:cubicBezTo>
                  <a:pt x="6887051" y="675455"/>
                  <a:pt x="6815330" y="888378"/>
                  <a:pt x="6867136" y="1077218"/>
                </a:cubicBezTo>
                <a:cubicBezTo>
                  <a:pt x="6758413" y="1095636"/>
                  <a:pt x="6561291" y="1036675"/>
                  <a:pt x="6363546" y="1077218"/>
                </a:cubicBezTo>
                <a:cubicBezTo>
                  <a:pt x="6165801" y="1117761"/>
                  <a:pt x="5962428" y="1004526"/>
                  <a:pt x="5722613" y="1077218"/>
                </a:cubicBezTo>
                <a:cubicBezTo>
                  <a:pt x="5482798" y="1149910"/>
                  <a:pt x="5218877" y="1022840"/>
                  <a:pt x="5013009" y="1077218"/>
                </a:cubicBezTo>
                <a:cubicBezTo>
                  <a:pt x="4807141" y="1131596"/>
                  <a:pt x="4533762" y="1051091"/>
                  <a:pt x="4372077" y="1077218"/>
                </a:cubicBezTo>
                <a:cubicBezTo>
                  <a:pt x="4210392" y="1103345"/>
                  <a:pt x="3815032" y="1076353"/>
                  <a:pt x="3662473" y="1077218"/>
                </a:cubicBezTo>
                <a:cubicBezTo>
                  <a:pt x="3509914" y="1078083"/>
                  <a:pt x="3476880" y="1046742"/>
                  <a:pt x="3296225" y="1077218"/>
                </a:cubicBezTo>
                <a:cubicBezTo>
                  <a:pt x="3115570" y="1107694"/>
                  <a:pt x="3062110" y="1043894"/>
                  <a:pt x="2861307" y="1077218"/>
                </a:cubicBezTo>
                <a:cubicBezTo>
                  <a:pt x="2660504" y="1110542"/>
                  <a:pt x="2381132" y="1046712"/>
                  <a:pt x="2220374" y="1077218"/>
                </a:cubicBezTo>
                <a:cubicBezTo>
                  <a:pt x="2059616" y="1107724"/>
                  <a:pt x="1989629" y="1068496"/>
                  <a:pt x="1854127" y="1077218"/>
                </a:cubicBezTo>
                <a:cubicBezTo>
                  <a:pt x="1718625" y="1085940"/>
                  <a:pt x="1529381" y="1037211"/>
                  <a:pt x="1281865" y="1077218"/>
                </a:cubicBezTo>
                <a:cubicBezTo>
                  <a:pt x="1034349" y="1117225"/>
                  <a:pt x="992326" y="1032980"/>
                  <a:pt x="709604" y="1077218"/>
                </a:cubicBezTo>
                <a:cubicBezTo>
                  <a:pt x="426882" y="1121456"/>
                  <a:pt x="186551" y="1036167"/>
                  <a:pt x="0" y="1077218"/>
                </a:cubicBezTo>
                <a:cubicBezTo>
                  <a:pt x="-24538" y="938334"/>
                  <a:pt x="25333" y="686989"/>
                  <a:pt x="0" y="549381"/>
                </a:cubicBezTo>
                <a:cubicBezTo>
                  <a:pt x="-25333" y="411773"/>
                  <a:pt x="6315" y="155065"/>
                  <a:pt x="0" y="0"/>
                </a:cubicBezTo>
                <a:close/>
              </a:path>
              <a:path w="6867136" h="107721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3738" y="201436"/>
                  <a:pt x="6811823" y="274076"/>
                  <a:pt x="6867136" y="506292"/>
                </a:cubicBezTo>
                <a:cubicBezTo>
                  <a:pt x="6922449" y="738508"/>
                  <a:pt x="6813458" y="826820"/>
                  <a:pt x="6867136" y="1077218"/>
                </a:cubicBezTo>
                <a:cubicBezTo>
                  <a:pt x="6623927" y="1080030"/>
                  <a:pt x="6538417" y="1017059"/>
                  <a:pt x="6363546" y="1077218"/>
                </a:cubicBezTo>
                <a:cubicBezTo>
                  <a:pt x="6188675" y="1137377"/>
                  <a:pt x="6025620" y="1068309"/>
                  <a:pt x="5928627" y="1077218"/>
                </a:cubicBezTo>
                <a:cubicBezTo>
                  <a:pt x="5831634" y="1086127"/>
                  <a:pt x="5518598" y="1065636"/>
                  <a:pt x="5219023" y="1077218"/>
                </a:cubicBezTo>
                <a:cubicBezTo>
                  <a:pt x="4919448" y="1088800"/>
                  <a:pt x="4831410" y="1016196"/>
                  <a:pt x="4646762" y="1077218"/>
                </a:cubicBezTo>
                <a:cubicBezTo>
                  <a:pt x="4462114" y="1138240"/>
                  <a:pt x="4175318" y="1037666"/>
                  <a:pt x="4005829" y="1077218"/>
                </a:cubicBezTo>
                <a:cubicBezTo>
                  <a:pt x="3836340" y="1116770"/>
                  <a:pt x="3771708" y="1065204"/>
                  <a:pt x="3639582" y="1077218"/>
                </a:cubicBezTo>
                <a:cubicBezTo>
                  <a:pt x="3507456" y="1089232"/>
                  <a:pt x="3387108" y="1054292"/>
                  <a:pt x="3273335" y="1077218"/>
                </a:cubicBezTo>
                <a:cubicBezTo>
                  <a:pt x="3159562" y="1100144"/>
                  <a:pt x="2770523" y="1032376"/>
                  <a:pt x="2632402" y="1077218"/>
                </a:cubicBezTo>
                <a:cubicBezTo>
                  <a:pt x="2494281" y="1122060"/>
                  <a:pt x="2272649" y="1061724"/>
                  <a:pt x="2060141" y="1077218"/>
                </a:cubicBezTo>
                <a:cubicBezTo>
                  <a:pt x="1847633" y="1092712"/>
                  <a:pt x="1807147" y="1021380"/>
                  <a:pt x="1556551" y="1077218"/>
                </a:cubicBezTo>
                <a:cubicBezTo>
                  <a:pt x="1305955" y="1133056"/>
                  <a:pt x="1193137" y="1020776"/>
                  <a:pt x="1052961" y="1077218"/>
                </a:cubicBezTo>
                <a:cubicBezTo>
                  <a:pt x="912785" y="1133660"/>
                  <a:pt x="366232" y="1027986"/>
                  <a:pt x="0" y="1077218"/>
                </a:cubicBezTo>
                <a:cubicBezTo>
                  <a:pt x="-9529" y="963447"/>
                  <a:pt x="52011" y="693015"/>
                  <a:pt x="0" y="560153"/>
                </a:cubicBezTo>
                <a:cubicBezTo>
                  <a:pt x="-52011" y="427292"/>
                  <a:pt x="26649" y="272778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4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000" dirty="0"/>
              <a:t>ذ </a:t>
            </a:r>
            <a:r>
              <a:rPr lang="ar-AE" sz="3600" dirty="0"/>
              <a:t>+</a:t>
            </a:r>
            <a:r>
              <a:rPr lang="ar-AE" sz="4000" dirty="0"/>
              <a:t> َ = ذَ</a:t>
            </a:r>
            <a:endParaRPr lang="en-GB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3A77CA-2693-487D-A258-85BCA31643F7}"/>
              </a:ext>
            </a:extLst>
          </p:cNvPr>
          <p:cNvSpPr/>
          <p:nvPr/>
        </p:nvSpPr>
        <p:spPr>
          <a:xfrm>
            <a:off x="8729725" y="2587451"/>
            <a:ext cx="16145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ذَهَــبٌ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EAACB-B5C3-4E93-9860-02B790741641}"/>
              </a:ext>
            </a:extLst>
          </p:cNvPr>
          <p:cNvSpPr/>
          <p:nvPr/>
        </p:nvSpPr>
        <p:spPr>
          <a:xfrm>
            <a:off x="9896344" y="2587621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ذَ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0" name="Picture 6" descr="Alabama Treasure Ghosts - Beachcombing&amp;#39;s Bizarre History Blog">
            <a:extLst>
              <a:ext uri="{FF2B5EF4-FFF2-40B4-BE49-F238E27FC236}">
                <a16:creationId xmlns:a16="http://schemas.microsoft.com/office/drawing/2014/main" id="{9D670E99-738B-45D7-BB6A-56731102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811" y="1101705"/>
            <a:ext cx="1500265" cy="145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نافذة كارتون مجانية ، تنزيل قصاصة فنية مجانية ، قصاصة فنية مجانية - آخر">
            <a:extLst>
              <a:ext uri="{FF2B5EF4-FFF2-40B4-BE49-F238E27FC236}">
                <a16:creationId xmlns:a16="http://schemas.microsoft.com/office/drawing/2014/main" id="{C53D82B5-C482-4BEF-B2BC-701AF9753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70" y="1225893"/>
            <a:ext cx="1314689" cy="11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Whale Tail PNG Clipart The Best PNG Clipart | Whale tail, Whale, Cartoon  whale">
            <a:extLst>
              <a:ext uri="{FF2B5EF4-FFF2-40B4-BE49-F238E27FC236}">
                <a16:creationId xmlns:a16="http://schemas.microsoft.com/office/drawing/2014/main" id="{7F441304-1A4B-49BE-865C-189E13794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93" y="1225893"/>
            <a:ext cx="1500265" cy="11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538FE0-1BAE-424C-8A2F-66E9E5280CAF}"/>
              </a:ext>
            </a:extLst>
          </p:cNvPr>
          <p:cNvSpPr/>
          <p:nvPr/>
        </p:nvSpPr>
        <p:spPr>
          <a:xfrm>
            <a:off x="5498698" y="2480805"/>
            <a:ext cx="13099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ذَيْــلٌ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23F8FA-4DB7-4973-ACA6-3C6F451B881B}"/>
              </a:ext>
            </a:extLst>
          </p:cNvPr>
          <p:cNvSpPr/>
          <p:nvPr/>
        </p:nvSpPr>
        <p:spPr>
          <a:xfrm>
            <a:off x="6365547" y="2480975"/>
            <a:ext cx="4491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ذَ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C97678-04C6-4B9F-B881-5F1E427B85EB}"/>
              </a:ext>
            </a:extLst>
          </p:cNvPr>
          <p:cNvSpPr/>
          <p:nvPr/>
        </p:nvSpPr>
        <p:spPr>
          <a:xfrm>
            <a:off x="1725848" y="2535836"/>
            <a:ext cx="17940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نافِـــذَةٌ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D5CE3-8710-4B3C-BBAE-DFECFCDCE401}"/>
              </a:ext>
            </a:extLst>
          </p:cNvPr>
          <p:cNvSpPr/>
          <p:nvPr/>
        </p:nvSpPr>
        <p:spPr>
          <a:xfrm>
            <a:off x="1989176" y="2536006"/>
            <a:ext cx="7537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ــذَ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CC098-5D25-4AB3-A2EE-786C35EAEF5F}"/>
              </a:ext>
            </a:extLst>
          </p:cNvPr>
          <p:cNvSpPr txBox="1"/>
          <p:nvPr/>
        </p:nvSpPr>
        <p:spPr>
          <a:xfrm>
            <a:off x="3548020" y="422760"/>
            <a:ext cx="6720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موقع حرف الذال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9A0FD652-2069-41A2-B76A-FC5AB343A08E}"/>
              </a:ext>
            </a:extLst>
          </p:cNvPr>
          <p:cNvSpPr/>
          <p:nvPr/>
        </p:nvSpPr>
        <p:spPr>
          <a:xfrm flipH="1">
            <a:off x="10184567" y="457200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7AC05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عرض الدرس</a:t>
            </a:r>
            <a:endParaRPr lang="en-AE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50603CD-9AEF-4E4B-85D4-98BED662C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920501" y="2071681"/>
            <a:ext cx="2118749" cy="33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4.79167E-6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1" grpId="1"/>
      <p:bldP spid="19" grpId="0"/>
      <p:bldP spid="20" grpId="0"/>
      <p:bldP spid="20" grpId="1"/>
      <p:bldP spid="21" grpId="0"/>
      <p:bldP spid="22" grpId="0"/>
      <p:bldP spid="2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198</Words>
  <Application>Microsoft Office PowerPoint</Application>
  <PresentationFormat>Widescreen</PresentationFormat>
  <Paragraphs>76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Adobe Arabic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25</cp:revision>
  <dcterms:created xsi:type="dcterms:W3CDTF">2021-10-27T10:46:01Z</dcterms:created>
  <dcterms:modified xsi:type="dcterms:W3CDTF">2021-10-28T03:40:43Z</dcterms:modified>
</cp:coreProperties>
</file>