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26" r:id="rId2"/>
    <p:sldId id="285" r:id="rId3"/>
    <p:sldId id="264" r:id="rId4"/>
    <p:sldId id="459" r:id="rId5"/>
    <p:sldId id="460" r:id="rId6"/>
    <p:sldId id="465" r:id="rId7"/>
    <p:sldId id="334" r:id="rId8"/>
    <p:sldId id="302" r:id="rId9"/>
    <p:sldId id="341" r:id="rId10"/>
    <p:sldId id="467" r:id="rId11"/>
    <p:sldId id="453" r:id="rId12"/>
    <p:sldId id="468" r:id="rId13"/>
    <p:sldId id="259" r:id="rId14"/>
    <p:sldId id="462" r:id="rId15"/>
    <p:sldId id="34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00"/>
    <a:srgbClr val="FFFFCC"/>
    <a:srgbClr val="CCFF99"/>
    <a:srgbClr val="FFCCFF"/>
    <a:srgbClr val="FFFF99"/>
    <a:srgbClr val="FF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>
      <p:cViewPr varScale="1">
        <p:scale>
          <a:sx n="80" d="100"/>
          <a:sy n="80" d="100"/>
        </p:scale>
        <p:origin x="72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E118A-627B-46D6-8560-727E629BBB8A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DE5E8-3D9B-4182-AC7E-454FB52F40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7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pxhere.com/en/photo/1442581" TargetMode="External"/><Relationship Id="rId7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s://pixabay.com/en/pin-board-cork-wood-memo-frame-2631965/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hyperlink" Target="https://pixabay.com/en/stickies-notes-memo-153110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-8878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381976" y="164932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2443CA-787B-4EED-89F0-3401EBCF05E5}"/>
              </a:ext>
            </a:extLst>
          </p:cNvPr>
          <p:cNvSpPr/>
          <p:nvPr/>
        </p:nvSpPr>
        <p:spPr>
          <a:xfrm>
            <a:off x="2517913" y="1070960"/>
            <a:ext cx="6745357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أَوَلُ مـا نَبْـدَأُ بِهِ هُــوَ  :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91980" y="415286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pic>
        <p:nvPicPr>
          <p:cNvPr id="10" name="صورة 3">
            <a:extLst>
              <a:ext uri="{FF2B5EF4-FFF2-40B4-BE49-F238E27FC236}">
                <a16:creationId xmlns:a16="http://schemas.microsoft.com/office/drawing/2014/main" id="{3FE8A2CC-4DDB-4518-8501-8A1D0716A1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78" y="250861"/>
            <a:ext cx="2703443" cy="67836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CEC1FCCE-DD12-4A5F-B17D-56795656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4" y="255864"/>
            <a:ext cx="1447215" cy="6733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živatel رجاء الحميدي na Twitteru: „ردِّدها ثَلَاثًا... (سبحان الله وبحمده،  عدد خلقه، ورضا نفسه، وزنة عرشه، ومداد كلماته)… “">
            <a:extLst>
              <a:ext uri="{FF2B5EF4-FFF2-40B4-BE49-F238E27FC236}">
                <a16:creationId xmlns:a16="http://schemas.microsoft.com/office/drawing/2014/main" id="{158A1365-3788-4F54-81BE-643CF1052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8" y="2320693"/>
            <a:ext cx="10383080" cy="43723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9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صور خلفيات بور بوينت مميزة تعليمية وطبية">
            <a:extLst>
              <a:ext uri="{FF2B5EF4-FFF2-40B4-BE49-F238E27FC236}">
                <a16:creationId xmlns:a16="http://schemas.microsoft.com/office/drawing/2014/main" id="{51FD9A0F-6FA4-49C0-8266-07F630A0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تشكيل تلقائي 3">
            <a:extLst>
              <a:ext uri="{FF2B5EF4-FFF2-40B4-BE49-F238E27FC236}">
                <a16:creationId xmlns:a16="http://schemas.microsoft.com/office/drawing/2014/main" id="{8EE44248-30BA-4B09-AF27-27EF32795D3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10451" y="1943101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FC772-9FCF-4B47-AB9B-06CD435C5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9" t="44439" r="38126" b="32398"/>
          <a:stretch/>
        </p:blipFill>
        <p:spPr>
          <a:xfrm>
            <a:off x="533400" y="685800"/>
            <a:ext cx="11353800" cy="54693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D2F95D-7B4C-488F-8DF8-BC43140C7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32" t="68424" r="53544" b="5556"/>
          <a:stretch/>
        </p:blipFill>
        <p:spPr>
          <a:xfrm>
            <a:off x="905083" y="3733800"/>
            <a:ext cx="3609106" cy="2209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78931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Spinning Wheel 7">
            <a:extLst>
              <a:ext uri="{FF2B5EF4-FFF2-40B4-BE49-F238E27FC236}">
                <a16:creationId xmlns:a16="http://schemas.microsoft.com/office/drawing/2014/main" id="{5CEC20CF-CDD9-4BCB-B32A-B422CAF343A9}"/>
              </a:ext>
            </a:extLst>
          </p:cNvPr>
          <p:cNvGrpSpPr/>
          <p:nvPr/>
        </p:nvGrpSpPr>
        <p:grpSpPr>
          <a:xfrm>
            <a:off x="2668568" y="178469"/>
            <a:ext cx="6909873" cy="6789491"/>
            <a:chOff x="2668568" y="178469"/>
            <a:chExt cx="6909873" cy="6789491"/>
          </a:xfrm>
        </p:grpSpPr>
        <p:sp>
          <p:nvSpPr>
            <p:cNvPr id="30" name="Segment 7">
              <a:extLst>
                <a:ext uri="{FF2B5EF4-FFF2-40B4-BE49-F238E27FC236}">
                  <a16:creationId xmlns:a16="http://schemas.microsoft.com/office/drawing/2014/main" id="{8C26D571-B371-4275-B50A-3390FD6E0798}"/>
                </a:ext>
              </a:extLst>
            </p:cNvPr>
            <p:cNvSpPr/>
            <p:nvPr/>
          </p:nvSpPr>
          <p:spPr>
            <a:xfrm rot="2340000">
              <a:off x="4175329" y="178469"/>
              <a:ext cx="2516878" cy="2411318"/>
            </a:xfrm>
            <a:custGeom>
              <a:avLst/>
              <a:gdLst>
                <a:gd name="connsiteX0" fmla="*/ 1134249 w 2516878"/>
                <a:gd name="connsiteY0" fmla="*/ 0 h 2411318"/>
                <a:gd name="connsiteX1" fmla="*/ 2516878 w 2516878"/>
                <a:gd name="connsiteY1" fmla="*/ 1707405 h 2411318"/>
                <a:gd name="connsiteX2" fmla="*/ 2201715 w 2516878"/>
                <a:gd name="connsiteY2" fmla="*/ 2287861 h 2411318"/>
                <a:gd name="connsiteX3" fmla="*/ 2200584 w 2516878"/>
                <a:gd name="connsiteY3" fmla="*/ 2411318 h 2411318"/>
                <a:gd name="connsiteX4" fmla="*/ 2315 w 2516878"/>
                <a:gd name="connsiteY4" fmla="*/ 2411317 h 2411318"/>
                <a:gd name="connsiteX5" fmla="*/ 0 w 2516878"/>
                <a:gd name="connsiteY5" fmla="*/ 2351376 h 2411318"/>
                <a:gd name="connsiteX6" fmla="*/ 1134249 w 2516878"/>
                <a:gd name="connsiteY6" fmla="*/ 0 h 24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6878" h="2411318">
                  <a:moveTo>
                    <a:pt x="1134249" y="0"/>
                  </a:moveTo>
                  <a:lnTo>
                    <a:pt x="2516878" y="1707405"/>
                  </a:lnTo>
                  <a:cubicBezTo>
                    <a:pt x="2331680" y="1857375"/>
                    <a:pt x="2224801" y="2068215"/>
                    <a:pt x="2201715" y="2287861"/>
                  </a:cubicBezTo>
                  <a:lnTo>
                    <a:pt x="2200584" y="2411318"/>
                  </a:lnTo>
                  <a:lnTo>
                    <a:pt x="2315" y="2411317"/>
                  </a:lnTo>
                  <a:lnTo>
                    <a:pt x="0" y="2351376"/>
                  </a:lnTo>
                  <a:cubicBezTo>
                    <a:pt x="8187" y="1469651"/>
                    <a:pt x="395478" y="598245"/>
                    <a:pt x="1134249" y="0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Segment 6">
              <a:extLst>
                <a:ext uri="{FF2B5EF4-FFF2-40B4-BE49-F238E27FC236}">
                  <a16:creationId xmlns:a16="http://schemas.microsoft.com/office/drawing/2014/main" id="{12D5038B-7E98-4F53-915F-EA6C76BC6999}"/>
                </a:ext>
              </a:extLst>
            </p:cNvPr>
            <p:cNvSpPr/>
            <p:nvPr/>
          </p:nvSpPr>
          <p:spPr>
            <a:xfrm rot="2340000">
              <a:off x="2668568" y="2064064"/>
              <a:ext cx="2526428" cy="2372701"/>
            </a:xfrm>
            <a:custGeom>
              <a:avLst/>
              <a:gdLst>
                <a:gd name="connsiteX0" fmla="*/ 0 w 2526428"/>
                <a:gd name="connsiteY0" fmla="*/ 0 h 2372701"/>
                <a:gd name="connsiteX1" fmla="*/ 2198097 w 2526428"/>
                <a:gd name="connsiteY1" fmla="*/ 0 h 2372701"/>
                <a:gd name="connsiteX2" fmla="*/ 2197744 w 2526428"/>
                <a:gd name="connsiteY2" fmla="*/ 38516 h 2372701"/>
                <a:gd name="connsiteX3" fmla="*/ 2386853 w 2526428"/>
                <a:gd name="connsiteY3" fmla="*/ 506242 h 2372701"/>
                <a:gd name="connsiteX4" fmla="*/ 2509931 w 2526428"/>
                <a:gd name="connsiteY4" fmla="*/ 630370 h 2372701"/>
                <a:gd name="connsiteX5" fmla="*/ 2526428 w 2526428"/>
                <a:gd name="connsiteY5" fmla="*/ 642613 h 2372701"/>
                <a:gd name="connsiteX6" fmla="*/ 1174735 w 2526428"/>
                <a:gd name="connsiteY6" fmla="*/ 2372701 h 2372701"/>
                <a:gd name="connsiteX7" fmla="*/ 1115862 w 2526428"/>
                <a:gd name="connsiteY7" fmla="*/ 2329010 h 2372701"/>
                <a:gd name="connsiteX8" fmla="*/ 679449 w 2526428"/>
                <a:gd name="connsiteY8" fmla="*/ 1888870 h 2372701"/>
                <a:gd name="connsiteX9" fmla="*/ 8897 w 2526428"/>
                <a:gd name="connsiteY9" fmla="*/ 230388 h 2372701"/>
                <a:gd name="connsiteX10" fmla="*/ 0 w 2526428"/>
                <a:gd name="connsiteY10" fmla="*/ 0 h 237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6428" h="2372701">
                  <a:moveTo>
                    <a:pt x="0" y="0"/>
                  </a:moveTo>
                  <a:lnTo>
                    <a:pt x="2198097" y="0"/>
                  </a:lnTo>
                  <a:lnTo>
                    <a:pt x="2197744" y="38516"/>
                  </a:lnTo>
                  <a:cubicBezTo>
                    <a:pt x="2212109" y="204113"/>
                    <a:pt x="2274375" y="367343"/>
                    <a:pt x="2386853" y="506242"/>
                  </a:cubicBezTo>
                  <a:cubicBezTo>
                    <a:pt x="2424346" y="552541"/>
                    <a:pt x="2465643" y="593946"/>
                    <a:pt x="2509931" y="630370"/>
                  </a:cubicBezTo>
                  <a:lnTo>
                    <a:pt x="2526428" y="642613"/>
                  </a:lnTo>
                  <a:lnTo>
                    <a:pt x="1174735" y="2372701"/>
                  </a:lnTo>
                  <a:lnTo>
                    <a:pt x="1115862" y="2329010"/>
                  </a:lnTo>
                  <a:cubicBezTo>
                    <a:pt x="958825" y="2199856"/>
                    <a:pt x="812392" y="2053042"/>
                    <a:pt x="679449" y="1888870"/>
                  </a:cubicBezTo>
                  <a:cubicBezTo>
                    <a:pt x="280619" y="1396357"/>
                    <a:pt x="59830" y="817570"/>
                    <a:pt x="8897" y="2303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egment 5">
              <a:extLst>
                <a:ext uri="{FF2B5EF4-FFF2-40B4-BE49-F238E27FC236}">
                  <a16:creationId xmlns:a16="http://schemas.microsoft.com/office/drawing/2014/main" id="{D838D939-CDAB-4C85-B9BD-D888D44F57B3}"/>
                </a:ext>
              </a:extLst>
            </p:cNvPr>
            <p:cNvSpPr/>
            <p:nvPr/>
          </p:nvSpPr>
          <p:spPr>
            <a:xfrm rot="2340000">
              <a:off x="3103916" y="3317226"/>
              <a:ext cx="2564759" cy="2378491"/>
            </a:xfrm>
            <a:custGeom>
              <a:avLst/>
              <a:gdLst>
                <a:gd name="connsiteX0" fmla="*/ 1351693 w 2564759"/>
                <a:gd name="connsiteY0" fmla="*/ 0 h 2378491"/>
                <a:gd name="connsiteX1" fmla="*/ 1400877 w 2564759"/>
                <a:gd name="connsiteY1" fmla="*/ 36501 h 2378491"/>
                <a:gd name="connsiteX2" fmla="*/ 1955254 w 2564759"/>
                <a:gd name="connsiteY2" fmla="*/ 178162 h 2378491"/>
                <a:gd name="connsiteX3" fmla="*/ 2070463 w 2564759"/>
                <a:gd name="connsiteY3" fmla="*/ 156794 h 2378491"/>
                <a:gd name="connsiteX4" fmla="*/ 2564759 w 2564759"/>
                <a:gd name="connsiteY4" fmla="*/ 2297827 h 2378491"/>
                <a:gd name="connsiteX5" fmla="*/ 2439656 w 2564759"/>
                <a:gd name="connsiteY5" fmla="*/ 2327350 h 2378491"/>
                <a:gd name="connsiteX6" fmla="*/ 181385 w 2564759"/>
                <a:gd name="connsiteY6" fmla="*/ 1864699 h 2378491"/>
                <a:gd name="connsiteX7" fmla="*/ 0 w 2564759"/>
                <a:gd name="connsiteY7" fmla="*/ 1730089 h 2378491"/>
                <a:gd name="connsiteX8" fmla="*/ 1351693 w 2564759"/>
                <a:gd name="connsiteY8" fmla="*/ 0 h 23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759" h="2378491">
                  <a:moveTo>
                    <a:pt x="1351693" y="0"/>
                  </a:moveTo>
                  <a:lnTo>
                    <a:pt x="1400877" y="36501"/>
                  </a:lnTo>
                  <a:cubicBezTo>
                    <a:pt x="1565640" y="146478"/>
                    <a:pt x="1762058" y="194921"/>
                    <a:pt x="1955254" y="178162"/>
                  </a:cubicBezTo>
                  <a:lnTo>
                    <a:pt x="2070463" y="156794"/>
                  </a:lnTo>
                  <a:lnTo>
                    <a:pt x="2564759" y="2297827"/>
                  </a:lnTo>
                  <a:lnTo>
                    <a:pt x="2439656" y="2327350"/>
                  </a:lnTo>
                  <a:cubicBezTo>
                    <a:pt x="1663364" y="2471056"/>
                    <a:pt x="849072" y="2310371"/>
                    <a:pt x="181385" y="1864699"/>
                  </a:cubicBezTo>
                  <a:lnTo>
                    <a:pt x="0" y="1730089"/>
                  </a:lnTo>
                  <a:lnTo>
                    <a:pt x="1351693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Segment 4">
              <a:extLst>
                <a:ext uri="{FF2B5EF4-FFF2-40B4-BE49-F238E27FC236}">
                  <a16:creationId xmlns:a16="http://schemas.microsoft.com/office/drawing/2014/main" id="{03E56F99-F43C-4FFE-B9BB-6FF09BBC4925}"/>
                </a:ext>
              </a:extLst>
            </p:cNvPr>
            <p:cNvSpPr/>
            <p:nvPr/>
          </p:nvSpPr>
          <p:spPr>
            <a:xfrm rot="2340000">
              <a:off x="4907989" y="4353407"/>
              <a:ext cx="2576279" cy="2614553"/>
            </a:xfrm>
            <a:custGeom>
              <a:avLst/>
              <a:gdLst>
                <a:gd name="connsiteX0" fmla="*/ 0 w 2576279"/>
                <a:gd name="connsiteY0" fmla="*/ 473691 h 2614553"/>
                <a:gd name="connsiteX1" fmla="*/ 45243 w 2576279"/>
                <a:gd name="connsiteY1" fmla="*/ 465299 h 2614553"/>
                <a:gd name="connsiteX2" fmla="*/ 348974 w 2576279"/>
                <a:gd name="connsiteY2" fmla="*/ 306607 h 2614553"/>
                <a:gd name="connsiteX3" fmla="*/ 567347 w 2576279"/>
                <a:gd name="connsiteY3" fmla="*/ 42508 h 2614553"/>
                <a:gd name="connsiteX4" fmla="*/ 584961 w 2576279"/>
                <a:gd name="connsiteY4" fmla="*/ 0 h 2614553"/>
                <a:gd name="connsiteX5" fmla="*/ 2576279 w 2576279"/>
                <a:gd name="connsiteY5" fmla="*/ 928567 h 2614553"/>
                <a:gd name="connsiteX6" fmla="*/ 2505921 w 2576279"/>
                <a:gd name="connsiteY6" fmla="*/ 1077554 h 2614553"/>
                <a:gd name="connsiteX7" fmla="*/ 1731603 w 2576279"/>
                <a:gd name="connsiteY7" fmla="*/ 2014012 h 2614553"/>
                <a:gd name="connsiteX8" fmla="*/ 654619 w 2576279"/>
                <a:gd name="connsiteY8" fmla="*/ 2576709 h 2614553"/>
                <a:gd name="connsiteX9" fmla="*/ 494257 w 2576279"/>
                <a:gd name="connsiteY9" fmla="*/ 2614553 h 2614553"/>
                <a:gd name="connsiteX10" fmla="*/ 0 w 2576279"/>
                <a:gd name="connsiteY10" fmla="*/ 473691 h 26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6279" h="2614553">
                  <a:moveTo>
                    <a:pt x="0" y="473691"/>
                  </a:moveTo>
                  <a:lnTo>
                    <a:pt x="45243" y="465299"/>
                  </a:lnTo>
                  <a:cubicBezTo>
                    <a:pt x="152962" y="434262"/>
                    <a:pt x="256375" y="381593"/>
                    <a:pt x="348974" y="306607"/>
                  </a:cubicBezTo>
                  <a:cubicBezTo>
                    <a:pt x="441573" y="231622"/>
                    <a:pt x="514592" y="141420"/>
                    <a:pt x="567347" y="42508"/>
                  </a:cubicBezTo>
                  <a:lnTo>
                    <a:pt x="584961" y="0"/>
                  </a:lnTo>
                  <a:lnTo>
                    <a:pt x="2576279" y="928567"/>
                  </a:lnTo>
                  <a:lnTo>
                    <a:pt x="2505921" y="1077554"/>
                  </a:lnTo>
                  <a:cubicBezTo>
                    <a:pt x="2318860" y="1428281"/>
                    <a:pt x="2059945" y="1748125"/>
                    <a:pt x="1731603" y="2014012"/>
                  </a:cubicBezTo>
                  <a:cubicBezTo>
                    <a:pt x="1403260" y="2279898"/>
                    <a:pt x="1036574" y="2466655"/>
                    <a:pt x="654619" y="2576709"/>
                  </a:cubicBezTo>
                  <a:lnTo>
                    <a:pt x="494257" y="2614553"/>
                  </a:lnTo>
                  <a:lnTo>
                    <a:pt x="0" y="473691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Segment 3">
              <a:extLst>
                <a:ext uri="{FF2B5EF4-FFF2-40B4-BE49-F238E27FC236}">
                  <a16:creationId xmlns:a16="http://schemas.microsoft.com/office/drawing/2014/main" id="{BE5735DD-1156-4D54-8290-3C3998068573}"/>
                </a:ext>
              </a:extLst>
            </p:cNvPr>
            <p:cNvSpPr/>
            <p:nvPr/>
          </p:nvSpPr>
          <p:spPr>
            <a:xfrm rot="2340000">
              <a:off x="6460139" y="3304199"/>
              <a:ext cx="2283568" cy="2626753"/>
            </a:xfrm>
            <a:custGeom>
              <a:avLst/>
              <a:gdLst>
                <a:gd name="connsiteX0" fmla="*/ 0 w 2283568"/>
                <a:gd name="connsiteY0" fmla="*/ 962450 h 2626753"/>
                <a:gd name="connsiteX1" fmla="*/ 1973315 w 2283568"/>
                <a:gd name="connsiteY1" fmla="*/ 0 h 2626753"/>
                <a:gd name="connsiteX2" fmla="*/ 2067271 w 2283568"/>
                <a:gd name="connsiteY2" fmla="*/ 205408 h 2626753"/>
                <a:gd name="connsiteX3" fmla="*/ 2050291 w 2283568"/>
                <a:gd name="connsiteY3" fmla="*/ 2510521 h 2626753"/>
                <a:gd name="connsiteX4" fmla="*/ 1995402 w 2283568"/>
                <a:gd name="connsiteY4" fmla="*/ 2626753 h 2626753"/>
                <a:gd name="connsiteX5" fmla="*/ 3925 w 2283568"/>
                <a:gd name="connsiteY5" fmla="*/ 1698113 h 2626753"/>
                <a:gd name="connsiteX6" fmla="*/ 48781 w 2283568"/>
                <a:gd name="connsiteY6" fmla="*/ 1589863 h 2626753"/>
                <a:gd name="connsiteX7" fmla="*/ 25477 w 2283568"/>
                <a:gd name="connsiteY7" fmla="*/ 1018146 h 2626753"/>
                <a:gd name="connsiteX8" fmla="*/ 0 w 2283568"/>
                <a:gd name="connsiteY8" fmla="*/ 962450 h 262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3568" h="2626753">
                  <a:moveTo>
                    <a:pt x="0" y="962450"/>
                  </a:moveTo>
                  <a:lnTo>
                    <a:pt x="1973315" y="0"/>
                  </a:lnTo>
                  <a:lnTo>
                    <a:pt x="2067271" y="205408"/>
                  </a:lnTo>
                  <a:cubicBezTo>
                    <a:pt x="2364384" y="951164"/>
                    <a:pt x="2352257" y="1781070"/>
                    <a:pt x="2050291" y="2510521"/>
                  </a:cubicBezTo>
                  <a:lnTo>
                    <a:pt x="1995402" y="2626753"/>
                  </a:lnTo>
                  <a:lnTo>
                    <a:pt x="3925" y="1698113"/>
                  </a:lnTo>
                  <a:lnTo>
                    <a:pt x="48781" y="1589863"/>
                  </a:lnTo>
                  <a:cubicBezTo>
                    <a:pt x="105341" y="1404373"/>
                    <a:pt x="98795" y="1202175"/>
                    <a:pt x="25477" y="1018146"/>
                  </a:cubicBezTo>
                  <a:lnTo>
                    <a:pt x="0" y="96245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egment 2">
              <a:extLst>
                <a:ext uri="{FF2B5EF4-FFF2-40B4-BE49-F238E27FC236}">
                  <a16:creationId xmlns:a16="http://schemas.microsoft.com/office/drawing/2014/main" id="{41983595-B8BB-4C04-A81D-25AE3B03D2FD}"/>
                </a:ext>
              </a:extLst>
            </p:cNvPr>
            <p:cNvSpPr/>
            <p:nvPr/>
          </p:nvSpPr>
          <p:spPr>
            <a:xfrm rot="2340000">
              <a:off x="7010103" y="1734199"/>
              <a:ext cx="2568338" cy="2613531"/>
            </a:xfrm>
            <a:custGeom>
              <a:avLst/>
              <a:gdLst>
                <a:gd name="connsiteX0" fmla="*/ 457362 w 2568338"/>
                <a:gd name="connsiteY0" fmla="*/ 0 h 2613531"/>
                <a:gd name="connsiteX1" fmla="*/ 715231 w 2568338"/>
                <a:gd name="connsiteY1" fmla="*/ 65306 h 2613531"/>
                <a:gd name="connsiteX2" fmla="*/ 2198056 w 2568338"/>
                <a:gd name="connsiteY2" fmla="*/ 1066023 h 2613531"/>
                <a:gd name="connsiteX3" fmla="*/ 2537842 w 2568338"/>
                <a:gd name="connsiteY3" fmla="*/ 1584410 h 2613531"/>
                <a:gd name="connsiteX4" fmla="*/ 2568338 w 2568338"/>
                <a:gd name="connsiteY4" fmla="*/ 1651081 h 2613531"/>
                <a:gd name="connsiteX5" fmla="*/ 595024 w 2568338"/>
                <a:gd name="connsiteY5" fmla="*/ 2613531 h 2613531"/>
                <a:gd name="connsiteX6" fmla="*/ 586478 w 2568338"/>
                <a:gd name="connsiteY6" fmla="*/ 2594847 h 2613531"/>
                <a:gd name="connsiteX7" fmla="*/ 490651 w 2568338"/>
                <a:gd name="connsiteY7" fmla="*/ 2448652 h 2613531"/>
                <a:gd name="connsiteX8" fmla="*/ 72465 w 2568338"/>
                <a:gd name="connsiteY8" fmla="*/ 2166430 h 2613531"/>
                <a:gd name="connsiteX9" fmla="*/ 0 w 2568338"/>
                <a:gd name="connsiteY9" fmla="*/ 2151719 h 2613531"/>
                <a:gd name="connsiteX10" fmla="*/ 457362 w 2568338"/>
                <a:gd name="connsiteY10" fmla="*/ 0 h 261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8338" h="2613531">
                  <a:moveTo>
                    <a:pt x="457362" y="0"/>
                  </a:moveTo>
                  <a:lnTo>
                    <a:pt x="715231" y="65306"/>
                  </a:lnTo>
                  <a:cubicBezTo>
                    <a:pt x="1278991" y="237209"/>
                    <a:pt x="1799226" y="573509"/>
                    <a:pt x="2198056" y="1066023"/>
                  </a:cubicBezTo>
                  <a:cubicBezTo>
                    <a:pt x="2330999" y="1230194"/>
                    <a:pt x="2444160" y="1403951"/>
                    <a:pt x="2537842" y="1584410"/>
                  </a:cubicBezTo>
                  <a:lnTo>
                    <a:pt x="2568338" y="1651081"/>
                  </a:lnTo>
                  <a:lnTo>
                    <a:pt x="595024" y="2613531"/>
                  </a:lnTo>
                  <a:lnTo>
                    <a:pt x="586478" y="2594847"/>
                  </a:lnTo>
                  <a:cubicBezTo>
                    <a:pt x="560058" y="2543954"/>
                    <a:pt x="528144" y="2494951"/>
                    <a:pt x="490651" y="2448652"/>
                  </a:cubicBezTo>
                  <a:cubicBezTo>
                    <a:pt x="378174" y="2309753"/>
                    <a:pt x="231457" y="2214910"/>
                    <a:pt x="72465" y="2166430"/>
                  </a:cubicBezTo>
                  <a:lnTo>
                    <a:pt x="0" y="2151719"/>
                  </a:lnTo>
                  <a:lnTo>
                    <a:pt x="457362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Segment 1">
              <a:extLst>
                <a:ext uri="{FF2B5EF4-FFF2-40B4-BE49-F238E27FC236}">
                  <a16:creationId xmlns:a16="http://schemas.microsoft.com/office/drawing/2014/main" id="{451E459B-9757-4846-894B-2F0CA1B3D7BE}"/>
                </a:ext>
              </a:extLst>
            </p:cNvPr>
            <p:cNvSpPr/>
            <p:nvPr/>
          </p:nvSpPr>
          <p:spPr>
            <a:xfrm rot="2340000">
              <a:off x="5491354" y="379251"/>
              <a:ext cx="2556746" cy="2387315"/>
            </a:xfrm>
            <a:custGeom>
              <a:avLst/>
              <a:gdLst>
                <a:gd name="connsiteX0" fmla="*/ 0 w 2556746"/>
                <a:gd name="connsiteY0" fmla="*/ 679840 h 2387315"/>
                <a:gd name="connsiteX1" fmla="*/ 122026 w 2556746"/>
                <a:gd name="connsiteY1" fmla="*/ 586032 h 2387315"/>
                <a:gd name="connsiteX2" fmla="*/ 2532960 w 2556746"/>
                <a:gd name="connsiteY2" fmla="*/ 61450 h 2387315"/>
                <a:gd name="connsiteX3" fmla="*/ 2556746 w 2556746"/>
                <a:gd name="connsiteY3" fmla="*/ 67474 h 2387315"/>
                <a:gd name="connsiteX4" fmla="*/ 2099348 w 2556746"/>
                <a:gd name="connsiteY4" fmla="*/ 2219361 h 2387315"/>
                <a:gd name="connsiteX5" fmla="*/ 2013071 w 2556746"/>
                <a:gd name="connsiteY5" fmla="*/ 2201847 h 2387315"/>
                <a:gd name="connsiteX6" fmla="*/ 1451149 w 2556746"/>
                <a:gd name="connsiteY6" fmla="*/ 2337373 h 2387315"/>
                <a:gd name="connsiteX7" fmla="*/ 1382686 w 2556746"/>
                <a:gd name="connsiteY7" fmla="*/ 2387315 h 2387315"/>
                <a:gd name="connsiteX8" fmla="*/ 0 w 2556746"/>
                <a:gd name="connsiteY8" fmla="*/ 679840 h 238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6746" h="2387315">
                  <a:moveTo>
                    <a:pt x="0" y="679840"/>
                  </a:moveTo>
                  <a:lnTo>
                    <a:pt x="122026" y="586032"/>
                  </a:lnTo>
                  <a:cubicBezTo>
                    <a:pt x="839357" y="62980"/>
                    <a:pt x="1716810" y="-104123"/>
                    <a:pt x="2532960" y="61450"/>
                  </a:cubicBezTo>
                  <a:lnTo>
                    <a:pt x="2556746" y="67474"/>
                  </a:lnTo>
                  <a:lnTo>
                    <a:pt x="2099348" y="2219361"/>
                  </a:lnTo>
                  <a:lnTo>
                    <a:pt x="2013071" y="2201847"/>
                  </a:lnTo>
                  <a:cubicBezTo>
                    <a:pt x="1820881" y="2181647"/>
                    <a:pt x="1621948" y="2225601"/>
                    <a:pt x="1451149" y="2337373"/>
                  </a:cubicBezTo>
                  <a:lnTo>
                    <a:pt x="1382686" y="2387315"/>
                  </a:lnTo>
                  <a:lnTo>
                    <a:pt x="0" y="67984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7 Text">
              <a:extLst>
                <a:ext uri="{FF2B5EF4-FFF2-40B4-BE49-F238E27FC236}">
                  <a16:creationId xmlns:a16="http://schemas.microsoft.com/office/drawing/2014/main" id="{5AC64460-8705-42B5-89BB-D3C7EBBADAA5}"/>
                </a:ext>
              </a:extLst>
            </p:cNvPr>
            <p:cNvSpPr/>
            <p:nvPr/>
          </p:nvSpPr>
          <p:spPr>
            <a:xfrm rot="14498048">
              <a:off x="4142426" y="129169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AE" sz="2800" b="1" cap="none" spc="0" dirty="0">
                  <a:ln w="0"/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ما هِيَ شَخْصِيّاتِ الْقِصَّةِ ؟</a:t>
              </a:r>
              <a:endParaRPr lang="en-US" sz="2800" b="1" cap="none" spc="0" dirty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egment 6 Text">
              <a:extLst>
                <a:ext uri="{FF2B5EF4-FFF2-40B4-BE49-F238E27FC236}">
                  <a16:creationId xmlns:a16="http://schemas.microsoft.com/office/drawing/2014/main" id="{182654A7-BF3C-4115-B859-D05CDA7D022C}"/>
                </a:ext>
              </a:extLst>
            </p:cNvPr>
            <p:cNvSpPr/>
            <p:nvPr/>
          </p:nvSpPr>
          <p:spPr>
            <a:xfrm rot="11421067">
              <a:off x="3113808" y="2647103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62500" lnSpcReduction="20000"/>
            </a:bodyPr>
            <a:lstStyle/>
            <a:p>
              <a:pPr algn="ctr"/>
              <a:r>
                <a:rPr lang="ar-AE" sz="32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كَيْفَ أَقْنَعَتِ الْأُمُّ صَغيرَها بِعَدَمِ الطَّيَرانِ ؟</a:t>
              </a:r>
              <a:endParaRPr lang="en-US" sz="32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egment 5 Text">
              <a:extLst>
                <a:ext uri="{FF2B5EF4-FFF2-40B4-BE49-F238E27FC236}">
                  <a16:creationId xmlns:a16="http://schemas.microsoft.com/office/drawing/2014/main" id="{F56E0EDF-4D8B-4F7F-958B-4AE7674240B5}"/>
                </a:ext>
              </a:extLst>
            </p:cNvPr>
            <p:cNvSpPr/>
            <p:nvPr/>
          </p:nvSpPr>
          <p:spPr>
            <a:xfrm rot="8507676">
              <a:off x="3508616" y="42462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AE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لِماذا يُريدُ الْعُصْفورُ الطَّيَرانَ  ؟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egment 4 Text">
              <a:extLst>
                <a:ext uri="{FF2B5EF4-FFF2-40B4-BE49-F238E27FC236}">
                  <a16:creationId xmlns:a16="http://schemas.microsoft.com/office/drawing/2014/main" id="{D4C54130-FFF5-4A27-9359-134A46B25382}"/>
                </a:ext>
              </a:extLst>
            </p:cNvPr>
            <p:cNvSpPr/>
            <p:nvPr/>
          </p:nvSpPr>
          <p:spPr>
            <a:xfrm rot="5400000">
              <a:off x="4896049" y="4897536"/>
              <a:ext cx="2431009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بِمَ  شَعَـرَ حينَما</a:t>
              </a:r>
            </a:p>
            <a:p>
              <a:pPr algn="ctr"/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عادَت أُمَّـهُ </a:t>
              </a:r>
              <a:r>
                <a:rPr lang="ar-AE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؟</a:t>
              </a:r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egment 3 Text">
              <a:extLst>
                <a:ext uri="{FF2B5EF4-FFF2-40B4-BE49-F238E27FC236}">
                  <a16:creationId xmlns:a16="http://schemas.microsoft.com/office/drawing/2014/main" id="{EE53CEA1-341D-4A78-86AF-0BFB06AF09CC}"/>
                </a:ext>
              </a:extLst>
            </p:cNvPr>
            <p:cNvSpPr/>
            <p:nvPr/>
          </p:nvSpPr>
          <p:spPr>
            <a:xfrm rot="2371044">
              <a:off x="6534608" y="42594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ما مَوْقِفُ الْأُمِّ مِنْ رَغْبَتِهِ ؟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egment 2 Text">
              <a:extLst>
                <a:ext uri="{FF2B5EF4-FFF2-40B4-BE49-F238E27FC236}">
                  <a16:creationId xmlns:a16="http://schemas.microsoft.com/office/drawing/2014/main" id="{F7C54DF9-236F-46AC-A1A0-C19A33690196}"/>
                </a:ext>
              </a:extLst>
            </p:cNvPr>
            <p:cNvSpPr/>
            <p:nvPr/>
          </p:nvSpPr>
          <p:spPr>
            <a:xfrm rot="19965715">
              <a:off x="6952580" y="26162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AE" sz="24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ما الّذي رَآهُ الْعُصْفورُ حينَما رَفَعَ رَأْسَهُ ؟</a:t>
              </a:r>
              <a:endParaRPr lang="en-US" sz="24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egment 1 Text">
              <a:extLst>
                <a:ext uri="{FF2B5EF4-FFF2-40B4-BE49-F238E27FC236}">
                  <a16:creationId xmlns:a16="http://schemas.microsoft.com/office/drawing/2014/main" id="{049FD788-521A-429C-8AE1-10AC27E65093}"/>
                </a:ext>
              </a:extLst>
            </p:cNvPr>
            <p:cNvSpPr/>
            <p:nvPr/>
          </p:nvSpPr>
          <p:spPr>
            <a:xfrm rot="17683812">
              <a:off x="5865927" y="123226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ar-AE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ماذا تَمَنّى الْعُصْـفورُ ؟ 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">
            <a:extLst>
              <a:ext uri="{FF2B5EF4-FFF2-40B4-BE49-F238E27FC236}">
                <a16:creationId xmlns:a16="http://schemas.microsoft.com/office/drawing/2014/main" id="{C7E3B613-248B-664A-B413-7DC35344EA2B}"/>
              </a:ext>
            </a:extLst>
          </p:cNvPr>
          <p:cNvSpPr/>
          <p:nvPr/>
        </p:nvSpPr>
        <p:spPr>
          <a:xfrm>
            <a:off x="2175158" y="6599750"/>
            <a:ext cx="798296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9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Twitter @n9vxx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B0CBB80-0ED4-4424-9AC3-A7972257F746}"/>
              </a:ext>
            </a:extLst>
          </p:cNvPr>
          <p:cNvSpPr/>
          <p:nvPr/>
        </p:nvSpPr>
        <p:spPr>
          <a:xfrm>
            <a:off x="457200" y="499930"/>
            <a:ext cx="1275056" cy="11764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>
                <a:solidFill>
                  <a:srgbClr val="7030A0"/>
                </a:solidFill>
              </a:rPr>
              <a:t>حمدان راشد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DAC41A-34C3-4C07-9707-99FC36003A8C}"/>
              </a:ext>
            </a:extLst>
          </p:cNvPr>
          <p:cNvSpPr/>
          <p:nvPr/>
        </p:nvSpPr>
        <p:spPr>
          <a:xfrm>
            <a:off x="435990" y="5199193"/>
            <a:ext cx="1275056" cy="11764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66"/>
                </a:solidFill>
              </a:rPr>
              <a:t>خليفـة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351FC46-4193-406B-892D-8973F00186E6}"/>
              </a:ext>
            </a:extLst>
          </p:cNvPr>
          <p:cNvSpPr/>
          <p:nvPr/>
        </p:nvSpPr>
        <p:spPr>
          <a:xfrm>
            <a:off x="10537005" y="5175380"/>
            <a:ext cx="1275056" cy="12941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تــركـي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E9824A6-11EA-4BDF-A990-13B697F206B3}"/>
              </a:ext>
            </a:extLst>
          </p:cNvPr>
          <p:cNvSpPr/>
          <p:nvPr/>
        </p:nvSpPr>
        <p:spPr>
          <a:xfrm>
            <a:off x="10558971" y="499929"/>
            <a:ext cx="1275056" cy="11764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C000"/>
                </a:solidFill>
              </a:rPr>
              <a:t>دينا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2E4348E-EAF2-4DC4-B797-7A32D436011A}"/>
              </a:ext>
            </a:extLst>
          </p:cNvPr>
          <p:cNvSpPr/>
          <p:nvPr/>
        </p:nvSpPr>
        <p:spPr>
          <a:xfrm>
            <a:off x="9315791" y="1255630"/>
            <a:ext cx="1046268" cy="10044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rgbClr val="00B050"/>
                </a:solidFill>
              </a:rPr>
              <a:t>يعقوب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0241424-D4B0-4168-BBD8-E466067A1D4C}"/>
              </a:ext>
            </a:extLst>
          </p:cNvPr>
          <p:cNvSpPr/>
          <p:nvPr/>
        </p:nvSpPr>
        <p:spPr>
          <a:xfrm>
            <a:off x="9128429" y="4830564"/>
            <a:ext cx="1197192" cy="10044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عائشة</a:t>
            </a:r>
            <a:endParaRPr lang="en-US" sz="2400" b="1" dirty="0">
              <a:solidFill>
                <a:srgbClr val="FF99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F242FE1-1F87-48C4-9963-311E74BF743D}"/>
              </a:ext>
            </a:extLst>
          </p:cNvPr>
          <p:cNvSpPr/>
          <p:nvPr/>
        </p:nvSpPr>
        <p:spPr>
          <a:xfrm>
            <a:off x="1866379" y="4603618"/>
            <a:ext cx="1046268" cy="10044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عمر</a:t>
            </a:r>
            <a:endParaRPr lang="en-US" sz="28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7596B52F-58D9-4346-B58B-0B0EA759EBA2}"/>
              </a:ext>
            </a:extLst>
          </p:cNvPr>
          <p:cNvSpPr/>
          <p:nvPr/>
        </p:nvSpPr>
        <p:spPr>
          <a:xfrm>
            <a:off x="1983980" y="1426149"/>
            <a:ext cx="811956" cy="7194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718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صور خلفيات بور بوينت مميزة تعليمية وطبية">
            <a:extLst>
              <a:ext uri="{FF2B5EF4-FFF2-40B4-BE49-F238E27FC236}">
                <a16:creationId xmlns:a16="http://schemas.microsoft.com/office/drawing/2014/main" id="{51FD9A0F-6FA4-49C0-8266-07F630A0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تشكيل تلقائي 3">
            <a:extLst>
              <a:ext uri="{FF2B5EF4-FFF2-40B4-BE49-F238E27FC236}">
                <a16:creationId xmlns:a16="http://schemas.microsoft.com/office/drawing/2014/main" id="{8EE44248-30BA-4B09-AF27-27EF32795D3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10451" y="1943101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A4DB5-C6F4-4140-8F07-5DCEDBFDF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" t="5555" r="4375" b="6667"/>
          <a:stretch/>
        </p:blipFill>
        <p:spPr>
          <a:xfrm>
            <a:off x="609600" y="381000"/>
            <a:ext cx="10972800" cy="617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9FBA7B-4A6E-4BD1-885E-58A5D150D913}"/>
              </a:ext>
            </a:extLst>
          </p:cNvPr>
          <p:cNvSpPr/>
          <p:nvPr/>
        </p:nvSpPr>
        <p:spPr>
          <a:xfrm>
            <a:off x="2590800" y="5172121"/>
            <a:ext cx="6716902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 هيا إلى الْبَوابَةِ الذّكية لِنبَحَثَ </a:t>
            </a:r>
          </a:p>
          <a:p>
            <a:pPr algn="ctr"/>
            <a:r>
              <a:rPr lang="ar-AE" sz="3600" b="1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وَنَكْتَشِفَ مَلامِحَ الْعُصْفورِ مِنَ الْمَلَّفِ الْمُرْفَقِ.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58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خارجي, طوب, رصيف, أخضر&#10;&#10;تم إنشاء الوصف تلقائياً">
            <a:extLst>
              <a:ext uri="{FF2B5EF4-FFF2-40B4-BE49-F238E27FC236}">
                <a16:creationId xmlns:a16="http://schemas.microsoft.com/office/drawing/2014/main" id="{BF4D235D-F57B-4F7B-ABDF-F8124D014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 descr="صورة تحتوي على جالس, صورة فوتوغرافية, منضدة, شاشة عرض&#10;&#10;تم إنشاء الوصف تلقائياً">
            <a:extLst>
              <a:ext uri="{FF2B5EF4-FFF2-40B4-BE49-F238E27FC236}">
                <a16:creationId xmlns:a16="http://schemas.microsoft.com/office/drawing/2014/main" id="{2235A293-F9C9-4FF7-87AD-C1DB41AD4E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3160" y="0"/>
            <a:ext cx="12192000" cy="500809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0DF2A9-0D4C-4378-B344-22CFDE34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67" y="373208"/>
            <a:ext cx="3212976" cy="20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" name="مجموعة 1024">
            <a:extLst>
              <a:ext uri="{FF2B5EF4-FFF2-40B4-BE49-F238E27FC236}">
                <a16:creationId xmlns:a16="http://schemas.microsoft.com/office/drawing/2014/main" id="{D14067FD-7CDD-4149-B3AA-8A227E1E688F}"/>
              </a:ext>
            </a:extLst>
          </p:cNvPr>
          <p:cNvGrpSpPr/>
          <p:nvPr/>
        </p:nvGrpSpPr>
        <p:grpSpPr>
          <a:xfrm>
            <a:off x="10007399" y="821829"/>
            <a:ext cx="1632771" cy="1632771"/>
            <a:chOff x="10391470" y="1673235"/>
            <a:chExt cx="1632771" cy="1632771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B7C09290-1EC3-401D-99B0-F1642F4ED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flipH="1">
              <a:off x="10391470" y="1673235"/>
              <a:ext cx="1632771" cy="1632771"/>
            </a:xfrm>
            <a:prstGeom prst="rect">
              <a:avLst/>
            </a:prstGeom>
          </p:spPr>
        </p:pic>
        <p:sp>
          <p:nvSpPr>
            <p:cNvPr id="1024" name="مستطيل 1023">
              <a:extLst>
                <a:ext uri="{FF2B5EF4-FFF2-40B4-BE49-F238E27FC236}">
                  <a16:creationId xmlns:a16="http://schemas.microsoft.com/office/drawing/2014/main" id="{5B51C823-D672-4650-B960-3621193FBC68}"/>
                </a:ext>
              </a:extLst>
            </p:cNvPr>
            <p:cNvSpPr/>
            <p:nvPr/>
          </p:nvSpPr>
          <p:spPr>
            <a:xfrm rot="-840000">
              <a:off x="10539537" y="2036805"/>
              <a:ext cx="131253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رَأْسَهُ صَغير</a:t>
              </a:r>
              <a:endPara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endParaRPr>
            </a:p>
          </p:txBody>
        </p:sp>
      </p:grpSp>
      <p:pic>
        <p:nvPicPr>
          <p:cNvPr id="1032" name="دبوس">
            <a:extLst>
              <a:ext uri="{FF2B5EF4-FFF2-40B4-BE49-F238E27FC236}">
                <a16:creationId xmlns:a16="http://schemas.microsoft.com/office/drawing/2014/main" id="{5BBA5AE9-3343-4AB5-BC18-03B2A4DA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030" y="977533"/>
            <a:ext cx="2012253" cy="14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C4FEE961-9A6B-477C-B5AE-A6648386420E}"/>
              </a:ext>
            </a:extLst>
          </p:cNvPr>
          <p:cNvGrpSpPr/>
          <p:nvPr/>
        </p:nvGrpSpPr>
        <p:grpSpPr>
          <a:xfrm>
            <a:off x="8456267" y="2522883"/>
            <a:ext cx="1632771" cy="1632771"/>
            <a:chOff x="10391470" y="1673235"/>
            <a:chExt cx="1632771" cy="1632771"/>
          </a:xfrm>
        </p:grpSpPr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844A1833-FE73-4ADC-B084-68C23D87B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flipH="1">
              <a:off x="10391470" y="1673235"/>
              <a:ext cx="1632771" cy="1632771"/>
            </a:xfrm>
            <a:prstGeom prst="rect">
              <a:avLst/>
            </a:prstGeom>
          </p:spPr>
        </p:pic>
        <p:sp>
          <p:nvSpPr>
            <p:cNvPr id="59" name="مستطيل 58">
              <a:extLst>
                <a:ext uri="{FF2B5EF4-FFF2-40B4-BE49-F238E27FC236}">
                  <a16:creationId xmlns:a16="http://schemas.microsoft.com/office/drawing/2014/main" id="{ED470CB9-53A9-40E7-A69D-5491F64B2EA5}"/>
                </a:ext>
              </a:extLst>
            </p:cNvPr>
            <p:cNvSpPr/>
            <p:nvPr/>
          </p:nvSpPr>
          <p:spPr>
            <a:xfrm rot="20760000">
              <a:off x="10539537" y="2036805"/>
              <a:ext cx="131253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جِسْمُهُ ضَئيل</a:t>
              </a:r>
              <a:endPara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endParaRPr>
            </a:p>
          </p:txBody>
        </p:sp>
      </p:grpSp>
      <p:pic>
        <p:nvPicPr>
          <p:cNvPr id="60" name="دبوس">
            <a:extLst>
              <a:ext uri="{FF2B5EF4-FFF2-40B4-BE49-F238E27FC236}">
                <a16:creationId xmlns:a16="http://schemas.microsoft.com/office/drawing/2014/main" id="{67819002-AA36-407C-BB14-97E570CF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25" y="2670571"/>
            <a:ext cx="2012253" cy="14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طيران">
            <a:extLst>
              <a:ext uri="{FF2B5EF4-FFF2-40B4-BE49-F238E27FC236}">
                <a16:creationId xmlns:a16="http://schemas.microsoft.com/office/drawing/2014/main" id="{85033C46-989D-4896-99FE-666629BC83BF}"/>
              </a:ext>
            </a:extLst>
          </p:cNvPr>
          <p:cNvGrpSpPr/>
          <p:nvPr/>
        </p:nvGrpSpPr>
        <p:grpSpPr>
          <a:xfrm>
            <a:off x="6769535" y="750302"/>
            <a:ext cx="1632771" cy="1632771"/>
            <a:chOff x="10391470" y="1673235"/>
            <a:chExt cx="1632771" cy="1632771"/>
          </a:xfrm>
        </p:grpSpPr>
        <p:pic>
          <p:nvPicPr>
            <p:cNvPr id="70" name="صورة 69">
              <a:extLst>
                <a:ext uri="{FF2B5EF4-FFF2-40B4-BE49-F238E27FC236}">
                  <a16:creationId xmlns:a16="http://schemas.microsoft.com/office/drawing/2014/main" id="{C9F48264-FF2B-4A3D-B6D7-CD77FE569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flipH="1">
              <a:off x="10391470" y="1673235"/>
              <a:ext cx="1632771" cy="1632771"/>
            </a:xfrm>
            <a:prstGeom prst="rect">
              <a:avLst/>
            </a:prstGeom>
          </p:spPr>
        </p:pic>
        <p:sp>
          <p:nvSpPr>
            <p:cNvPr id="71" name="مستطيل 70">
              <a:extLst>
                <a:ext uri="{FF2B5EF4-FFF2-40B4-BE49-F238E27FC236}">
                  <a16:creationId xmlns:a16="http://schemas.microsoft.com/office/drawing/2014/main" id="{36C2FC7C-3F08-43D6-AA5B-1EED4EFB136F}"/>
                </a:ext>
              </a:extLst>
            </p:cNvPr>
            <p:cNvSpPr/>
            <p:nvPr/>
          </p:nvSpPr>
          <p:spPr>
            <a:xfrm rot="20760000">
              <a:off x="10539537" y="2098360"/>
              <a:ext cx="13125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الرَّغْبَة في الطَّيران</a:t>
              </a:r>
              <a:endPara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endParaRPr>
            </a:p>
          </p:txBody>
        </p:sp>
      </p:grpSp>
      <p:grpSp>
        <p:nvGrpSpPr>
          <p:cNvPr id="73" name="قلق">
            <a:extLst>
              <a:ext uri="{FF2B5EF4-FFF2-40B4-BE49-F238E27FC236}">
                <a16:creationId xmlns:a16="http://schemas.microsoft.com/office/drawing/2014/main" id="{D3C4AFA9-96D0-4AC1-A3D7-8E52753ABD1A}"/>
              </a:ext>
            </a:extLst>
          </p:cNvPr>
          <p:cNvGrpSpPr/>
          <p:nvPr/>
        </p:nvGrpSpPr>
        <p:grpSpPr>
          <a:xfrm>
            <a:off x="5098531" y="2646543"/>
            <a:ext cx="1632771" cy="1632771"/>
            <a:chOff x="10391470" y="1673235"/>
            <a:chExt cx="1632771" cy="1632771"/>
          </a:xfrm>
        </p:grpSpPr>
        <p:pic>
          <p:nvPicPr>
            <p:cNvPr id="74" name="صورة 73">
              <a:extLst>
                <a:ext uri="{FF2B5EF4-FFF2-40B4-BE49-F238E27FC236}">
                  <a16:creationId xmlns:a16="http://schemas.microsoft.com/office/drawing/2014/main" id="{B396B232-9884-42A9-8ADF-ACEBA7438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flipH="1">
              <a:off x="10391470" y="1673235"/>
              <a:ext cx="1632771" cy="1632771"/>
            </a:xfrm>
            <a:prstGeom prst="rect">
              <a:avLst/>
            </a:prstGeom>
          </p:spPr>
        </p:pic>
        <p:sp>
          <p:nvSpPr>
            <p:cNvPr id="75" name="مستطيل 74">
              <a:extLst>
                <a:ext uri="{FF2B5EF4-FFF2-40B4-BE49-F238E27FC236}">
                  <a16:creationId xmlns:a16="http://schemas.microsoft.com/office/drawing/2014/main" id="{AC4F1A21-D8DE-4BD5-B272-37EF015FEEA3}"/>
                </a:ext>
              </a:extLst>
            </p:cNvPr>
            <p:cNvSpPr/>
            <p:nvPr/>
          </p:nvSpPr>
          <p:spPr>
            <a:xfrm rot="20760000">
              <a:off x="10539537" y="2252248"/>
              <a:ext cx="131253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الْقَلـق</a:t>
              </a:r>
              <a:endPara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endParaRPr>
            </a:p>
          </p:txBody>
        </p:sp>
      </p:grpSp>
      <p:pic>
        <p:nvPicPr>
          <p:cNvPr id="78" name="دبوس">
            <a:extLst>
              <a:ext uri="{FF2B5EF4-FFF2-40B4-BE49-F238E27FC236}">
                <a16:creationId xmlns:a16="http://schemas.microsoft.com/office/drawing/2014/main" id="{375A20F7-A657-4E12-A825-A432EFC6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508" y="831709"/>
            <a:ext cx="2012253" cy="14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دبوس">
            <a:extLst>
              <a:ext uri="{FF2B5EF4-FFF2-40B4-BE49-F238E27FC236}">
                <a16:creationId xmlns:a16="http://schemas.microsoft.com/office/drawing/2014/main" id="{92327388-F634-4E8F-8466-EB5400777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26" y="2703063"/>
            <a:ext cx="2012253" cy="14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طيران">
            <a:extLst>
              <a:ext uri="{FF2B5EF4-FFF2-40B4-BE49-F238E27FC236}">
                <a16:creationId xmlns:a16="http://schemas.microsoft.com/office/drawing/2014/main" id="{FF11E0F0-E658-4420-94CE-2632C15E5B89}"/>
              </a:ext>
            </a:extLst>
          </p:cNvPr>
          <p:cNvGrpSpPr/>
          <p:nvPr/>
        </p:nvGrpSpPr>
        <p:grpSpPr>
          <a:xfrm>
            <a:off x="2369208" y="2359958"/>
            <a:ext cx="1632771" cy="1632771"/>
            <a:chOff x="10391470" y="1673235"/>
            <a:chExt cx="1632771" cy="1632771"/>
          </a:xfrm>
        </p:grpSpPr>
        <p:pic>
          <p:nvPicPr>
            <p:cNvPr id="81" name="صورة 80">
              <a:extLst>
                <a:ext uri="{FF2B5EF4-FFF2-40B4-BE49-F238E27FC236}">
                  <a16:creationId xmlns:a16="http://schemas.microsoft.com/office/drawing/2014/main" id="{BF2FF31E-E0C9-4C91-ADC1-C8AEE06FF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flipH="1">
              <a:off x="10391470" y="1673235"/>
              <a:ext cx="1632771" cy="1632771"/>
            </a:xfrm>
            <a:prstGeom prst="rect">
              <a:avLst/>
            </a:prstGeom>
          </p:spPr>
        </p:pic>
        <p:sp>
          <p:nvSpPr>
            <p:cNvPr id="82" name="مستطيل 81">
              <a:extLst>
                <a:ext uri="{FF2B5EF4-FFF2-40B4-BE49-F238E27FC236}">
                  <a16:creationId xmlns:a16="http://schemas.microsoft.com/office/drawing/2014/main" id="{1146D332-185D-415A-94F2-B3E1C73F5172}"/>
                </a:ext>
              </a:extLst>
            </p:cNvPr>
            <p:cNvSpPr/>
            <p:nvPr/>
          </p:nvSpPr>
          <p:spPr>
            <a:xfrm rot="20760000">
              <a:off x="10539537" y="2098360"/>
              <a:ext cx="131253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يَعيشُ في الْحَقْل</a:t>
              </a:r>
              <a:endPara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endParaRPr>
            </a:p>
          </p:txBody>
        </p:sp>
      </p:grpSp>
      <p:grpSp>
        <p:nvGrpSpPr>
          <p:cNvPr id="83" name="قلق">
            <a:extLst>
              <a:ext uri="{FF2B5EF4-FFF2-40B4-BE49-F238E27FC236}">
                <a16:creationId xmlns:a16="http://schemas.microsoft.com/office/drawing/2014/main" id="{A8014B81-2FB0-40C5-8D19-D14CC3D15804}"/>
              </a:ext>
            </a:extLst>
          </p:cNvPr>
          <p:cNvGrpSpPr/>
          <p:nvPr/>
        </p:nvGrpSpPr>
        <p:grpSpPr>
          <a:xfrm>
            <a:off x="4356452" y="694970"/>
            <a:ext cx="1632771" cy="1632771"/>
            <a:chOff x="10391470" y="1673235"/>
            <a:chExt cx="1632771" cy="1632771"/>
          </a:xfrm>
        </p:grpSpPr>
        <p:pic>
          <p:nvPicPr>
            <p:cNvPr id="84" name="صورة 83">
              <a:extLst>
                <a:ext uri="{FF2B5EF4-FFF2-40B4-BE49-F238E27FC236}">
                  <a16:creationId xmlns:a16="http://schemas.microsoft.com/office/drawing/2014/main" id="{EDE740B8-D9D1-41DD-BE43-F56F6D722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 flipH="1">
              <a:off x="10391470" y="1673235"/>
              <a:ext cx="1632771" cy="1632771"/>
            </a:xfrm>
            <a:prstGeom prst="rect">
              <a:avLst/>
            </a:prstGeom>
          </p:spPr>
        </p:pic>
        <p:sp>
          <p:nvSpPr>
            <p:cNvPr id="85" name="مستطيل 84">
              <a:extLst>
                <a:ext uri="{FF2B5EF4-FFF2-40B4-BE49-F238E27FC236}">
                  <a16:creationId xmlns:a16="http://schemas.microsoft.com/office/drawing/2014/main" id="{4CB28E5B-2EF3-4F2D-AD60-89BB8E590C42}"/>
                </a:ext>
              </a:extLst>
            </p:cNvPr>
            <p:cNvSpPr/>
            <p:nvPr/>
          </p:nvSpPr>
          <p:spPr>
            <a:xfrm rot="20760000">
              <a:off x="10539537" y="2036805"/>
              <a:ext cx="1312533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otype Koufi" pitchFamily="2" charset="-78"/>
                  <a:ea typeface="Monotype Koufi" pitchFamily="2" charset="-78"/>
                  <a:cs typeface="Monotype Koufi" pitchFamily="2" charset="-78"/>
                </a:rPr>
                <a:t>لَيْسَ لَهُ أَصْدقاء</a:t>
              </a:r>
              <a:endPara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Koufi" pitchFamily="2" charset="-78"/>
                <a:ea typeface="Monotype Koufi" pitchFamily="2" charset="-78"/>
                <a:cs typeface="Monotype Koufi" pitchFamily="2" charset="-78"/>
              </a:endParaRPr>
            </a:p>
          </p:txBody>
        </p:sp>
      </p:grpSp>
      <p:pic>
        <p:nvPicPr>
          <p:cNvPr id="86" name="دبوس">
            <a:extLst>
              <a:ext uri="{FF2B5EF4-FFF2-40B4-BE49-F238E27FC236}">
                <a16:creationId xmlns:a16="http://schemas.microsoft.com/office/drawing/2014/main" id="{A79D783C-B97B-4C28-A883-F50A0468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130" y="2471232"/>
            <a:ext cx="2012253" cy="14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دبوس">
            <a:extLst>
              <a:ext uri="{FF2B5EF4-FFF2-40B4-BE49-F238E27FC236}">
                <a16:creationId xmlns:a16="http://schemas.microsoft.com/office/drawing/2014/main" id="{8A1EC8ED-3677-43F8-A19B-6BE68E30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79" y="821829"/>
            <a:ext cx="2012253" cy="14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صور خلفيات بور بوينت مميزة تعليمية وطبية">
            <a:extLst>
              <a:ext uri="{FF2B5EF4-FFF2-40B4-BE49-F238E27FC236}">
                <a16:creationId xmlns:a16="http://schemas.microsoft.com/office/drawing/2014/main" id="{51FD9A0F-6FA4-49C0-8266-07F630A0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1963400" cy="65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تشكيل تلقائي 3">
            <a:extLst>
              <a:ext uri="{FF2B5EF4-FFF2-40B4-BE49-F238E27FC236}">
                <a16:creationId xmlns:a16="http://schemas.microsoft.com/office/drawing/2014/main" id="{8EE44248-30BA-4B09-AF27-27EF32795D3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10451" y="1943101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E78A1-EDD1-419F-B2CA-F74758698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5" t="18889" r="39219" b="5555"/>
          <a:stretch/>
        </p:blipFill>
        <p:spPr>
          <a:xfrm>
            <a:off x="381000" y="269015"/>
            <a:ext cx="10896600" cy="62856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3A1449-A248-4F52-AFE6-81676FE3EA7E}"/>
              </a:ext>
            </a:extLst>
          </p:cNvPr>
          <p:cNvSpPr/>
          <p:nvPr/>
        </p:nvSpPr>
        <p:spPr>
          <a:xfrm>
            <a:off x="5103209" y="1276309"/>
            <a:ext cx="20617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rgbClr val="FF0000"/>
                </a:solidFill>
                <a:effectLst/>
              </a:rPr>
              <a:t>رَأْسَهُ صَغيرٌ.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177AAD-8A43-43CE-B5B8-14170D644A79}"/>
              </a:ext>
            </a:extLst>
          </p:cNvPr>
          <p:cNvSpPr/>
          <p:nvPr/>
        </p:nvSpPr>
        <p:spPr>
          <a:xfrm>
            <a:off x="5052714" y="1752600"/>
            <a:ext cx="21627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rgbClr val="FF0000"/>
                </a:solidFill>
                <a:effectLst/>
              </a:rPr>
              <a:t>جِسْمُهُ ضَئيلٌ.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8BDC2B-7BC1-4E08-9748-6C2145CA66E0}"/>
              </a:ext>
            </a:extLst>
          </p:cNvPr>
          <p:cNvSpPr/>
          <p:nvPr/>
        </p:nvSpPr>
        <p:spPr>
          <a:xfrm>
            <a:off x="7867513" y="5218527"/>
            <a:ext cx="27606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200" b="1" cap="none" spc="0" dirty="0">
                <a:ln/>
                <a:solidFill>
                  <a:srgbClr val="006600"/>
                </a:solidFill>
                <a:effectLst/>
              </a:rPr>
              <a:t>الرَّغْبَةُ في الطَّيَرانِ.</a:t>
            </a:r>
            <a:endParaRPr lang="en-US" sz="3200" b="1" cap="none" spc="0" dirty="0">
              <a:ln/>
              <a:solidFill>
                <a:srgbClr val="006600"/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FA38A-201F-4E1A-A3E3-4380155D3BB8}"/>
              </a:ext>
            </a:extLst>
          </p:cNvPr>
          <p:cNvSpPr/>
          <p:nvPr/>
        </p:nvSpPr>
        <p:spPr>
          <a:xfrm>
            <a:off x="8625734" y="5720802"/>
            <a:ext cx="12442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rgbClr val="006600"/>
                </a:solidFill>
                <a:effectLst/>
              </a:rPr>
              <a:t>الْقَـلَـقُ.</a:t>
            </a:r>
            <a:endParaRPr lang="en-US" sz="3600" b="1" cap="none" spc="0" dirty="0">
              <a:ln/>
              <a:solidFill>
                <a:srgbClr val="006600"/>
              </a:solidFill>
              <a:effectLst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094A5C-44E8-4873-A874-D1A574039C4E}"/>
              </a:ext>
            </a:extLst>
          </p:cNvPr>
          <p:cNvSpPr/>
          <p:nvPr/>
        </p:nvSpPr>
        <p:spPr>
          <a:xfrm>
            <a:off x="1340692" y="5187748"/>
            <a:ext cx="27446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يَعيشُ في الْحَقْلِ .</a:t>
            </a:r>
            <a:endParaRPr lang="en-US" sz="36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4FF25C-89F1-45DE-AC07-71AD568146C1}"/>
              </a:ext>
            </a:extLst>
          </p:cNvPr>
          <p:cNvSpPr/>
          <p:nvPr/>
        </p:nvSpPr>
        <p:spPr>
          <a:xfrm>
            <a:off x="1484962" y="5720802"/>
            <a:ext cx="26003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36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لَيْسَ لَهُ أَصْدِقاءٌ.</a:t>
            </a:r>
            <a:endParaRPr lang="en-US" sz="36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37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صور خلفيات بور بوينت مميزة تعليمية وطبية">
            <a:extLst>
              <a:ext uri="{FF2B5EF4-FFF2-40B4-BE49-F238E27FC236}">
                <a16:creationId xmlns:a16="http://schemas.microsoft.com/office/drawing/2014/main" id="{51FD9A0F-6FA4-49C0-8266-07F630A0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803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تشكيل تلقائي 3">
            <a:extLst>
              <a:ext uri="{FF2B5EF4-FFF2-40B4-BE49-F238E27FC236}">
                <a16:creationId xmlns:a16="http://schemas.microsoft.com/office/drawing/2014/main" id="{8EE44248-30BA-4B09-AF27-27EF32795D3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10451" y="1943101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6CC71B-A1DF-4614-91B5-A06A8B233E8A}"/>
              </a:ext>
            </a:extLst>
          </p:cNvPr>
          <p:cNvSpPr/>
          <p:nvPr/>
        </p:nvSpPr>
        <p:spPr>
          <a:xfrm>
            <a:off x="6287098" y="1102117"/>
            <a:ext cx="5397631" cy="5401479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وَ</a:t>
            </a:r>
            <a:r>
              <a:rPr lang="ar-AE" sz="11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أَنْتَ كَيْفَ </a:t>
            </a:r>
          </a:p>
          <a:p>
            <a:pPr algn="ctr"/>
            <a:r>
              <a:rPr lang="ar-AE" sz="11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سَتُحَقِّقُ </a:t>
            </a:r>
          </a:p>
          <a:p>
            <a:pPr algn="ctr"/>
            <a:r>
              <a:rPr lang="ar-AE" sz="11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هَدَفَك ؟</a:t>
            </a:r>
            <a:r>
              <a:rPr lang="ar-AE" sz="115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.</a:t>
            </a:r>
            <a:endParaRPr lang="en-US" sz="115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51B150C-3E54-4E46-95E1-EF3FDE85954B}"/>
              </a:ext>
            </a:extLst>
          </p:cNvPr>
          <p:cNvSpPr/>
          <p:nvPr/>
        </p:nvSpPr>
        <p:spPr>
          <a:xfrm rot="5400000">
            <a:off x="4877394" y="3269457"/>
            <a:ext cx="988220" cy="10668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oy and learn - Škola | Facebook - 774 fotek">
            <a:extLst>
              <a:ext uri="{FF2B5EF4-FFF2-40B4-BE49-F238E27FC236}">
                <a16:creationId xmlns:a16="http://schemas.microsoft.com/office/drawing/2014/main" id="{68439C2D-2151-43E5-B61B-80AA9BDC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272" y="914400"/>
            <a:ext cx="4511278" cy="5486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3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017DD3-89FF-4F03-A60B-38A4E9367059}"/>
              </a:ext>
            </a:extLst>
          </p:cNvPr>
          <p:cNvSpPr/>
          <p:nvPr/>
        </p:nvSpPr>
        <p:spPr>
          <a:xfrm>
            <a:off x="0" y="0"/>
            <a:ext cx="12115800" cy="6858000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0EF1FA-E75A-4F96-8692-D3480BBFC0DF}"/>
              </a:ext>
            </a:extLst>
          </p:cNvPr>
          <p:cNvSpPr/>
          <p:nvPr/>
        </p:nvSpPr>
        <p:spPr>
          <a:xfrm>
            <a:off x="6446840" y="228600"/>
            <a:ext cx="5440360" cy="6400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CE130C-39D6-46DD-8275-FBCC160FE08F}"/>
              </a:ext>
            </a:extLst>
          </p:cNvPr>
          <p:cNvSpPr/>
          <p:nvPr/>
        </p:nvSpPr>
        <p:spPr>
          <a:xfrm>
            <a:off x="304801" y="228600"/>
            <a:ext cx="5562600" cy="632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BC5431-55D2-45BD-AB3D-3F791C96F252}"/>
              </a:ext>
            </a:extLst>
          </p:cNvPr>
          <p:cNvSpPr/>
          <p:nvPr/>
        </p:nvSpPr>
        <p:spPr>
          <a:xfrm>
            <a:off x="8172020" y="548560"/>
            <a:ext cx="2822333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4000" b="1" u="sng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بَـطَلُ الْحِصَّـــةِ.</a:t>
            </a:r>
            <a:endParaRPr lang="en-US" sz="4000" b="1" u="sng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851CC-D7D0-4399-9608-ABA195CA5193}"/>
              </a:ext>
            </a:extLst>
          </p:cNvPr>
          <p:cNvSpPr/>
          <p:nvPr/>
        </p:nvSpPr>
        <p:spPr>
          <a:xfrm>
            <a:off x="2012783" y="548561"/>
            <a:ext cx="2864017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4000" b="1" u="sng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بَـطَلَةُ الْحِصَّـــةِ.</a:t>
            </a:r>
            <a:endParaRPr lang="en-US" sz="4000" b="1" u="sng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2" name="Picture 4" descr="Счастливый милый маленький ребенок девочка держит трофей | Премиум ...">
            <a:extLst>
              <a:ext uri="{FF2B5EF4-FFF2-40B4-BE49-F238E27FC236}">
                <a16:creationId xmlns:a16="http://schemas.microsoft.com/office/drawing/2014/main" id="{CAF7EA62-E32A-40E7-BD39-5F996E51B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6" t="5705" r="17048" b="8889"/>
          <a:stretch/>
        </p:blipFill>
        <p:spPr bwMode="auto">
          <a:xfrm>
            <a:off x="607313" y="406703"/>
            <a:ext cx="1253070" cy="14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لون الديكور التصميم الجرافيكي القاع الأصلي, الديكور, القاع ...">
            <a:extLst>
              <a:ext uri="{FF2B5EF4-FFF2-40B4-BE49-F238E27FC236}">
                <a16:creationId xmlns:a16="http://schemas.microsoft.com/office/drawing/2014/main" id="{748E2A51-8DC4-4698-A8E0-370BBB09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67" y="406703"/>
            <a:ext cx="1400881" cy="1413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32D34D-1369-41AF-8574-4EC104E6C22C}"/>
              </a:ext>
            </a:extLst>
          </p:cNvPr>
          <p:cNvGrpSpPr/>
          <p:nvPr/>
        </p:nvGrpSpPr>
        <p:grpSpPr>
          <a:xfrm>
            <a:off x="374940" y="963901"/>
            <a:ext cx="11461639" cy="5779799"/>
            <a:chOff x="374940" y="963901"/>
            <a:chExt cx="11461639" cy="5779799"/>
          </a:xfrm>
        </p:grpSpPr>
        <p:pic>
          <p:nvPicPr>
            <p:cNvPr id="2056" name="Picture 8" descr="باركو للأخت (نبع الحنان ) صارت من اهل الدار - منتديات درر العراق">
              <a:extLst>
                <a:ext uri="{FF2B5EF4-FFF2-40B4-BE49-F238E27FC236}">
                  <a16:creationId xmlns:a16="http://schemas.microsoft.com/office/drawing/2014/main" id="{64016320-25D7-4DEF-A84A-07140F92FFA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984" y="1078201"/>
              <a:ext cx="4128595" cy="566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باركو للأخت (نبع الحنان ) صارت من اهل الدار - منتديات درر العراق">
              <a:extLst>
                <a:ext uri="{FF2B5EF4-FFF2-40B4-BE49-F238E27FC236}">
                  <a16:creationId xmlns:a16="http://schemas.microsoft.com/office/drawing/2014/main" id="{CB645C1B-A20D-4DBE-998F-9E0CB6F7031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4940" y="963901"/>
              <a:ext cx="4109078" cy="566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363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87D78A-A3A5-473E-81B6-57AB6E7655D7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id="{4224C427-25BF-4400-8F02-1E27253D22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71" y="250861"/>
            <a:ext cx="2703443" cy="84064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71F92E-6042-4120-AD29-7C75C426D05E}"/>
              </a:ext>
            </a:extLst>
          </p:cNvPr>
          <p:cNvSpPr txBox="1"/>
          <p:nvPr/>
        </p:nvSpPr>
        <p:spPr>
          <a:xfrm>
            <a:off x="10288133" y="333807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مدرسة سارة للتعليم الأساسي ح1</a:t>
            </a:r>
            <a:endParaRPr lang="en-US" sz="1100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C5C8A-EEE1-4141-915C-37EC6CC4C0A5}"/>
              </a:ext>
            </a:extLst>
          </p:cNvPr>
          <p:cNvSpPr txBox="1"/>
          <p:nvPr/>
        </p:nvSpPr>
        <p:spPr>
          <a:xfrm>
            <a:off x="10434807" y="667613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1100" b="1" u="sng" dirty="0"/>
              <a:t>إعداد المعلمة / نـورة كرم .</a:t>
            </a:r>
            <a:endParaRPr lang="en-US" sz="1100" b="1" u="sng" dirty="0"/>
          </a:p>
        </p:txBody>
      </p:sp>
      <p:pic>
        <p:nvPicPr>
          <p:cNvPr id="3" name="Picture 2" descr="الهوية الإعلامية المرئية&quot; يتصدر &quot;تويتر&quot;.. ومغردون: &quot;بالتصويت ...">
            <a:extLst>
              <a:ext uri="{FF2B5EF4-FFF2-40B4-BE49-F238E27FC236}">
                <a16:creationId xmlns:a16="http://schemas.microsoft.com/office/drawing/2014/main" id="{5A63BD6A-BC2C-4FB9-8722-EADB795BF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5" y="255865"/>
            <a:ext cx="1298714" cy="5954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مد بن راشد ومحمد بن زايد يتابعان التحضيرات النهائية والاستعدادات ...">
            <a:extLst>
              <a:ext uri="{FF2B5EF4-FFF2-40B4-BE49-F238E27FC236}">
                <a16:creationId xmlns:a16="http://schemas.microsoft.com/office/drawing/2014/main" id="{557CC8C4-43C3-4BD9-90D2-D729D8BAA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" y="1342366"/>
            <a:ext cx="11388357" cy="5347252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واطنون ومقيمون يطلقون حملة “ملتزمون يا وطن” – رادار نيوز">
            <a:extLst>
              <a:ext uri="{FF2B5EF4-FFF2-40B4-BE49-F238E27FC236}">
                <a16:creationId xmlns:a16="http://schemas.microsoft.com/office/drawing/2014/main" id="{CBDB0820-B8D8-47A1-AB30-5A6E064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1" y="1628801"/>
            <a:ext cx="2432944" cy="1610139"/>
          </a:xfrm>
          <a:prstGeom prst="flowChartConnector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-_النشيد_الوطني_لدولة_الإمارات_العربية_المتحدة_عيشى_بلادى_national_anthem_u_a_e">
            <a:hlinkClick r:id="" action="ppaction://media"/>
            <a:extLst>
              <a:ext uri="{FF2B5EF4-FFF2-40B4-BE49-F238E27FC236}">
                <a16:creationId xmlns:a16="http://schemas.microsoft.com/office/drawing/2014/main" id="{395FEFA9-B529-4CEE-8F42-95AC849C0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678" y="5895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70D50-B718-4ABD-BC7C-DF81B5E396C2}"/>
              </a:ext>
            </a:extLst>
          </p:cNvPr>
          <p:cNvSpPr/>
          <p:nvPr/>
        </p:nvSpPr>
        <p:spPr>
          <a:xfrm>
            <a:off x="145774" y="74542"/>
            <a:ext cx="11900452" cy="6573078"/>
          </a:xfrm>
          <a:prstGeom prst="rect">
            <a:avLst/>
          </a:prstGeom>
          <a:solidFill>
            <a:srgbClr val="FFFFCC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F6BEC39-D7F6-41A0-8145-DDC0F035E0A6}"/>
              </a:ext>
            </a:extLst>
          </p:cNvPr>
          <p:cNvSpPr/>
          <p:nvPr/>
        </p:nvSpPr>
        <p:spPr>
          <a:xfrm>
            <a:off x="7584842" y="1116014"/>
            <a:ext cx="1802293" cy="14012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SHAGARA v2" pitchFamily="2" charset="0"/>
                <a:cs typeface="AL-Gemah-Alsomod2" panose="00000500000000000000" pitchFamily="2" charset="-78"/>
              </a:rPr>
              <a:t>اليوم</a:t>
            </a:r>
          </a:p>
          <a:p>
            <a:pPr algn="ctr"/>
            <a:endParaRPr lang="ar-AE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C696BD-0238-4065-8E25-57857ACC58DC}"/>
              </a:ext>
            </a:extLst>
          </p:cNvPr>
          <p:cNvSpPr/>
          <p:nvPr/>
        </p:nvSpPr>
        <p:spPr>
          <a:xfrm>
            <a:off x="5579451" y="823465"/>
            <a:ext cx="1802293" cy="208257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0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40BEE26-BAB8-48E2-9A33-9B5595755B94}"/>
              </a:ext>
            </a:extLst>
          </p:cNvPr>
          <p:cNvSpPr/>
          <p:nvPr/>
        </p:nvSpPr>
        <p:spPr>
          <a:xfrm>
            <a:off x="3618957" y="805444"/>
            <a:ext cx="1802293" cy="20704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677CA2-212B-4835-BB6B-6031BFEA9157}"/>
              </a:ext>
            </a:extLst>
          </p:cNvPr>
          <p:cNvSpPr/>
          <p:nvPr/>
        </p:nvSpPr>
        <p:spPr>
          <a:xfrm>
            <a:off x="1616239" y="823466"/>
            <a:ext cx="1869929" cy="20261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440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SHAGARA v2" pitchFamily="2" charset="0"/>
              <a:cs typeface="AL-Gemah-Alsomod2" panose="00000500000000000000" pitchFamily="2" charset="-78"/>
            </a:endParaRPr>
          </a:p>
          <a:p>
            <a:pPr algn="ctr"/>
            <a:endParaRPr lang="en-US" sz="4400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7EA0F6-B3C6-4A5F-B751-6647E0F0D59F}"/>
              </a:ext>
            </a:extLst>
          </p:cNvPr>
          <p:cNvSpPr/>
          <p:nvPr/>
        </p:nvSpPr>
        <p:spPr>
          <a:xfrm>
            <a:off x="4073312" y="159796"/>
            <a:ext cx="3397568" cy="4972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التقـــويــــم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10412307" y="1708074"/>
            <a:ext cx="1501130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أيام الأسبوع</a:t>
            </a:r>
            <a:endParaRPr lang="en-US" sz="2000" b="1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10532859" y="2406437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الأحد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10532859" y="3005505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الاثنين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10546775" y="3590542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الثلاثاء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10515333" y="4175579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الاربعاء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10503462" y="4760616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الخميس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E4F7D4-57ED-43CA-A4C6-67472B9445E1}"/>
              </a:ext>
            </a:extLst>
          </p:cNvPr>
          <p:cNvSpPr/>
          <p:nvPr/>
        </p:nvSpPr>
        <p:spPr>
          <a:xfrm>
            <a:off x="10515333" y="5359684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الجمعة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FC5392-0EB8-4286-867A-8858A58986BA}"/>
              </a:ext>
            </a:extLst>
          </p:cNvPr>
          <p:cNvSpPr/>
          <p:nvPr/>
        </p:nvSpPr>
        <p:spPr>
          <a:xfrm>
            <a:off x="10532859" y="5958752"/>
            <a:ext cx="1398104" cy="48471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prstClr val="black"/>
                </a:solidFill>
                <a:latin typeface="SHAGARA v2" pitchFamily="2" charset="0"/>
                <a:cs typeface="Khalid Art bold" pitchFamily="2" charset="-78"/>
              </a:rPr>
              <a:t>السبت</a:t>
            </a:r>
            <a:endParaRPr lang="en-US" sz="28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051037-5571-46B4-9B4E-CAA228B1B06F}"/>
              </a:ext>
            </a:extLst>
          </p:cNvPr>
          <p:cNvCxnSpPr/>
          <p:nvPr/>
        </p:nvCxnSpPr>
        <p:spPr>
          <a:xfrm>
            <a:off x="10266107" y="1573762"/>
            <a:ext cx="0" cy="492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72501659-72B8-4069-9DDF-D1DFBE631F47}"/>
              </a:ext>
            </a:extLst>
          </p:cNvPr>
          <p:cNvSpPr/>
          <p:nvPr/>
        </p:nvSpPr>
        <p:spPr>
          <a:xfrm>
            <a:off x="2051371" y="1509019"/>
            <a:ext cx="899106" cy="40041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2020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52ECCF5-EB95-43A2-9DB1-333AE4BD453F}"/>
              </a:ext>
            </a:extLst>
          </p:cNvPr>
          <p:cNvSpPr/>
          <p:nvPr/>
        </p:nvSpPr>
        <p:spPr>
          <a:xfrm>
            <a:off x="2296958" y="3087692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التاريخ</a:t>
            </a:r>
            <a:endParaRPr lang="en-US" sz="3600" b="1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pic>
        <p:nvPicPr>
          <p:cNvPr id="86" name="صورة 8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21" y="294510"/>
            <a:ext cx="556751" cy="704904"/>
          </a:xfrm>
          <a:prstGeom prst="rect">
            <a:avLst/>
          </a:prstGeom>
        </p:spPr>
      </p:pic>
      <p:pic>
        <p:nvPicPr>
          <p:cNvPr id="87" name="Picture 4" descr="#freetoedit #gold #line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9" b="66123"/>
          <a:stretch/>
        </p:blipFill>
        <p:spPr bwMode="auto">
          <a:xfrm>
            <a:off x="11351189" y="199471"/>
            <a:ext cx="679961" cy="8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صورة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944" y="290893"/>
            <a:ext cx="556751" cy="704904"/>
          </a:xfrm>
          <a:prstGeom prst="rect">
            <a:avLst/>
          </a:prstGeom>
        </p:spPr>
      </p:pic>
      <p:sp>
        <p:nvSpPr>
          <p:cNvPr id="89" name="مربع نص 88"/>
          <p:cNvSpPr txBox="1"/>
          <p:nvPr/>
        </p:nvSpPr>
        <p:spPr>
          <a:xfrm>
            <a:off x="8337943" y="343805"/>
            <a:ext cx="2655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مدرسة سارة للتعليم الأساسي حلقة 1</a:t>
            </a:r>
          </a:p>
          <a:p>
            <a:pPr algn="r"/>
            <a:r>
              <a:rPr lang="ar-SA" sz="1200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مجلس 2 نطاق </a:t>
            </a:r>
            <a:r>
              <a:rPr lang="ar-SA" sz="1200" dirty="0">
                <a:solidFill>
                  <a:prstClr val="black"/>
                </a:solidFill>
                <a:latin typeface="WinSoft Pro" panose="020B0600060200000000" pitchFamily="34" charset="-78"/>
                <a:cs typeface="WinSoft Pro" panose="020B0600060200000000" pitchFamily="34" charset="-78"/>
              </a:rPr>
              <a:t>1</a:t>
            </a:r>
            <a:endParaRPr lang="en-US" sz="1200" dirty="0">
              <a:solidFill>
                <a:prstClr val="black"/>
              </a:solidFill>
              <a:latin typeface="WinSoft Pro" panose="020B0600060200000000" pitchFamily="34" charset="-78"/>
              <a:cs typeface="WinSoft Pro" panose="020B0600060200000000" pitchFamily="34" charset="-78"/>
            </a:endParaRPr>
          </a:p>
        </p:txBody>
      </p:sp>
      <p:sp>
        <p:nvSpPr>
          <p:cNvPr id="90" name="Rectangle: Rounded Corners 83">
            <a:extLst>
              <a:ext uri="{FF2B5EF4-FFF2-40B4-BE49-F238E27FC236}">
                <a16:creationId xmlns:a16="http://schemas.microsoft.com/office/drawing/2014/main" id="{84050551-1D6D-41A4-9C32-B846222DBACD}"/>
              </a:ext>
            </a:extLst>
          </p:cNvPr>
          <p:cNvSpPr/>
          <p:nvPr/>
        </p:nvSpPr>
        <p:spPr>
          <a:xfrm>
            <a:off x="2075000" y="2152171"/>
            <a:ext cx="899106" cy="47530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1442</a:t>
            </a:r>
          </a:p>
        </p:txBody>
      </p:sp>
      <p:sp>
        <p:nvSpPr>
          <p:cNvPr id="115" name="Rectangle: Rounded Corners 61">
            <a:extLst>
              <a:ext uri="{FF2B5EF4-FFF2-40B4-BE49-F238E27FC236}">
                <a16:creationId xmlns:a16="http://schemas.microsoft.com/office/drawing/2014/main" id="{AEC0CE08-958C-47FF-AD7A-A1930EF75A11}"/>
              </a:ext>
            </a:extLst>
          </p:cNvPr>
          <p:cNvSpPr/>
          <p:nvPr/>
        </p:nvSpPr>
        <p:spPr>
          <a:xfrm>
            <a:off x="7096541" y="3007786"/>
            <a:ext cx="235665" cy="23314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9D787E-AA8F-4302-B4C9-CA96723CEF92}"/>
              </a:ext>
            </a:extLst>
          </p:cNvPr>
          <p:cNvSpPr/>
          <p:nvPr/>
        </p:nvSpPr>
        <p:spPr>
          <a:xfrm>
            <a:off x="6452652" y="2914704"/>
            <a:ext cx="6415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ميلادي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D08DA6-C143-41E8-9515-06E72BCC7F21}"/>
              </a:ext>
            </a:extLst>
          </p:cNvPr>
          <p:cNvSpPr/>
          <p:nvPr/>
        </p:nvSpPr>
        <p:spPr>
          <a:xfrm>
            <a:off x="6472148" y="3224174"/>
            <a:ext cx="6206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" panose="02010400000000000000" pitchFamily="2" charset="-78"/>
              </a:rPr>
              <a:t>هجري</a:t>
            </a:r>
            <a:endParaRPr lang="ar-S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DecoType Naskh" panose="02010400000000000000" pitchFamily="2" charset="-78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AA5F5C0B-01EB-440F-A690-C96EE7037A6F}"/>
              </a:ext>
            </a:extLst>
          </p:cNvPr>
          <p:cNvSpPr/>
          <p:nvPr/>
        </p:nvSpPr>
        <p:spPr>
          <a:xfrm>
            <a:off x="304544" y="424010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60" name="Rectangle: Rounded Corners 25">
            <a:extLst>
              <a:ext uri="{FF2B5EF4-FFF2-40B4-BE49-F238E27FC236}">
                <a16:creationId xmlns:a16="http://schemas.microsoft.com/office/drawing/2014/main" id="{DF6E68F3-E477-4417-8B74-746E284C0C2A}"/>
              </a:ext>
            </a:extLst>
          </p:cNvPr>
          <p:cNvSpPr/>
          <p:nvPr/>
        </p:nvSpPr>
        <p:spPr>
          <a:xfrm>
            <a:off x="971162" y="4224380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61" name="Rectangle: Rounded Corners 26">
            <a:extLst>
              <a:ext uri="{FF2B5EF4-FFF2-40B4-BE49-F238E27FC236}">
                <a16:creationId xmlns:a16="http://schemas.microsoft.com/office/drawing/2014/main" id="{EBC507D1-CADA-4626-832F-28B3FCBD62BF}"/>
              </a:ext>
            </a:extLst>
          </p:cNvPr>
          <p:cNvSpPr/>
          <p:nvPr/>
        </p:nvSpPr>
        <p:spPr>
          <a:xfrm>
            <a:off x="1657069" y="424679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62" name="Rectangle: Rounded Corners 27">
            <a:extLst>
              <a:ext uri="{FF2B5EF4-FFF2-40B4-BE49-F238E27FC236}">
                <a16:creationId xmlns:a16="http://schemas.microsoft.com/office/drawing/2014/main" id="{0B155245-7702-48EF-96F1-2C79D3F81B03}"/>
              </a:ext>
            </a:extLst>
          </p:cNvPr>
          <p:cNvSpPr/>
          <p:nvPr/>
        </p:nvSpPr>
        <p:spPr>
          <a:xfrm>
            <a:off x="2323687" y="422747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63" name="Rectangle: Rounded Corners 28">
            <a:extLst>
              <a:ext uri="{FF2B5EF4-FFF2-40B4-BE49-F238E27FC236}">
                <a16:creationId xmlns:a16="http://schemas.microsoft.com/office/drawing/2014/main" id="{B9EC593A-D6F8-4251-B2D4-190799038D18}"/>
              </a:ext>
            </a:extLst>
          </p:cNvPr>
          <p:cNvSpPr/>
          <p:nvPr/>
        </p:nvSpPr>
        <p:spPr>
          <a:xfrm>
            <a:off x="3040928" y="421506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65" name="Rectangle: Rounded Corners 29">
            <a:extLst>
              <a:ext uri="{FF2B5EF4-FFF2-40B4-BE49-F238E27FC236}">
                <a16:creationId xmlns:a16="http://schemas.microsoft.com/office/drawing/2014/main" id="{3A8E68EA-247C-4AB6-BF04-7E10A95A61E6}"/>
              </a:ext>
            </a:extLst>
          </p:cNvPr>
          <p:cNvSpPr/>
          <p:nvPr/>
        </p:nvSpPr>
        <p:spPr>
          <a:xfrm>
            <a:off x="3765845" y="4215063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66" name="Rectangle: Rounded Corners 30">
            <a:extLst>
              <a:ext uri="{FF2B5EF4-FFF2-40B4-BE49-F238E27FC236}">
                <a16:creationId xmlns:a16="http://schemas.microsoft.com/office/drawing/2014/main" id="{5B35B0E8-9C51-4C32-B168-C01029E54B1F}"/>
              </a:ext>
            </a:extLst>
          </p:cNvPr>
          <p:cNvSpPr/>
          <p:nvPr/>
        </p:nvSpPr>
        <p:spPr>
          <a:xfrm>
            <a:off x="4480803" y="4224380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67" name="Rectangle: Rounded Corners 31">
            <a:extLst>
              <a:ext uri="{FF2B5EF4-FFF2-40B4-BE49-F238E27FC236}">
                <a16:creationId xmlns:a16="http://schemas.microsoft.com/office/drawing/2014/main" id="{5FBB08F7-D238-4E19-AB9C-02073A6E3744}"/>
              </a:ext>
            </a:extLst>
          </p:cNvPr>
          <p:cNvSpPr/>
          <p:nvPr/>
        </p:nvSpPr>
        <p:spPr>
          <a:xfrm>
            <a:off x="5288855" y="423958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68" name="Rectangle: Rounded Corners 32">
            <a:extLst>
              <a:ext uri="{FF2B5EF4-FFF2-40B4-BE49-F238E27FC236}">
                <a16:creationId xmlns:a16="http://schemas.microsoft.com/office/drawing/2014/main" id="{C8A4F82A-9CC2-4431-A63B-E81142F97F0B}"/>
              </a:ext>
            </a:extLst>
          </p:cNvPr>
          <p:cNvSpPr/>
          <p:nvPr/>
        </p:nvSpPr>
        <p:spPr>
          <a:xfrm>
            <a:off x="290434" y="487431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69" name="Rectangle: Rounded Corners 33">
            <a:extLst>
              <a:ext uri="{FF2B5EF4-FFF2-40B4-BE49-F238E27FC236}">
                <a16:creationId xmlns:a16="http://schemas.microsoft.com/office/drawing/2014/main" id="{ED71327F-57A1-432A-9F6B-B8B6CC3FA04B}"/>
              </a:ext>
            </a:extLst>
          </p:cNvPr>
          <p:cNvSpPr/>
          <p:nvPr/>
        </p:nvSpPr>
        <p:spPr>
          <a:xfrm>
            <a:off x="971162" y="4832288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70" name="Rectangle: Rounded Corners 34">
            <a:extLst>
              <a:ext uri="{FF2B5EF4-FFF2-40B4-BE49-F238E27FC236}">
                <a16:creationId xmlns:a16="http://schemas.microsoft.com/office/drawing/2014/main" id="{6B771B2A-D844-401C-BEA0-D927654177EE}"/>
              </a:ext>
            </a:extLst>
          </p:cNvPr>
          <p:cNvSpPr/>
          <p:nvPr/>
        </p:nvSpPr>
        <p:spPr>
          <a:xfrm>
            <a:off x="1653847" y="4832287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71" name="Rectangle: Rounded Corners 35">
            <a:extLst>
              <a:ext uri="{FF2B5EF4-FFF2-40B4-BE49-F238E27FC236}">
                <a16:creationId xmlns:a16="http://schemas.microsoft.com/office/drawing/2014/main" id="{22D16815-ABFF-4740-8A32-0680F33131AB}"/>
              </a:ext>
            </a:extLst>
          </p:cNvPr>
          <p:cNvSpPr/>
          <p:nvPr/>
        </p:nvSpPr>
        <p:spPr>
          <a:xfrm>
            <a:off x="2356767" y="482893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72" name="Rectangle: Rounded Corners 36">
            <a:extLst>
              <a:ext uri="{FF2B5EF4-FFF2-40B4-BE49-F238E27FC236}">
                <a16:creationId xmlns:a16="http://schemas.microsoft.com/office/drawing/2014/main" id="{0E011C18-1F1D-427B-8D4D-6E714000FF94}"/>
              </a:ext>
            </a:extLst>
          </p:cNvPr>
          <p:cNvSpPr/>
          <p:nvPr/>
        </p:nvSpPr>
        <p:spPr>
          <a:xfrm>
            <a:off x="3038199" y="482893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73" name="Rectangle: Rounded Corners 37">
            <a:extLst>
              <a:ext uri="{FF2B5EF4-FFF2-40B4-BE49-F238E27FC236}">
                <a16:creationId xmlns:a16="http://schemas.microsoft.com/office/drawing/2014/main" id="{97F990D9-59AC-4F7A-99E8-58986E956C7B}"/>
              </a:ext>
            </a:extLst>
          </p:cNvPr>
          <p:cNvSpPr/>
          <p:nvPr/>
        </p:nvSpPr>
        <p:spPr>
          <a:xfrm>
            <a:off x="3769356" y="482893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74" name="Rectangle: Rounded Corners 38">
            <a:extLst>
              <a:ext uri="{FF2B5EF4-FFF2-40B4-BE49-F238E27FC236}">
                <a16:creationId xmlns:a16="http://schemas.microsoft.com/office/drawing/2014/main" id="{368588A6-9746-49C0-853F-8630364928AF}"/>
              </a:ext>
            </a:extLst>
          </p:cNvPr>
          <p:cNvSpPr/>
          <p:nvPr/>
        </p:nvSpPr>
        <p:spPr>
          <a:xfrm>
            <a:off x="4505525" y="480878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75" name="Rectangle: Rounded Corners 39">
            <a:extLst>
              <a:ext uri="{FF2B5EF4-FFF2-40B4-BE49-F238E27FC236}">
                <a16:creationId xmlns:a16="http://schemas.microsoft.com/office/drawing/2014/main" id="{1767B6FA-490D-4188-AC7D-A9018FFAE6A4}"/>
              </a:ext>
            </a:extLst>
          </p:cNvPr>
          <p:cNvSpPr/>
          <p:nvPr/>
        </p:nvSpPr>
        <p:spPr>
          <a:xfrm>
            <a:off x="5291244" y="4874315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76" name="Rectangle: Rounded Corners 40">
            <a:extLst>
              <a:ext uri="{FF2B5EF4-FFF2-40B4-BE49-F238E27FC236}">
                <a16:creationId xmlns:a16="http://schemas.microsoft.com/office/drawing/2014/main" id="{1AFCCE80-3B67-437D-82E0-0A405A50C892}"/>
              </a:ext>
            </a:extLst>
          </p:cNvPr>
          <p:cNvSpPr/>
          <p:nvPr/>
        </p:nvSpPr>
        <p:spPr>
          <a:xfrm>
            <a:off x="290433" y="5452689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77" name="Rectangle: Rounded Corners 41">
            <a:extLst>
              <a:ext uri="{FF2B5EF4-FFF2-40B4-BE49-F238E27FC236}">
                <a16:creationId xmlns:a16="http://schemas.microsoft.com/office/drawing/2014/main" id="{95EF253C-FB9E-49CE-BD29-71410332A8B8}"/>
              </a:ext>
            </a:extLst>
          </p:cNvPr>
          <p:cNvSpPr/>
          <p:nvPr/>
        </p:nvSpPr>
        <p:spPr>
          <a:xfrm>
            <a:off x="949392" y="540939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78" name="Rectangle: Rounded Corners 42">
            <a:extLst>
              <a:ext uri="{FF2B5EF4-FFF2-40B4-BE49-F238E27FC236}">
                <a16:creationId xmlns:a16="http://schemas.microsoft.com/office/drawing/2014/main" id="{5571864B-F68C-4C03-9E51-A2B941307877}"/>
              </a:ext>
            </a:extLst>
          </p:cNvPr>
          <p:cNvSpPr/>
          <p:nvPr/>
        </p:nvSpPr>
        <p:spPr>
          <a:xfrm>
            <a:off x="1625213" y="540939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79" name="Rectangle: Rounded Corners 43">
            <a:extLst>
              <a:ext uri="{FF2B5EF4-FFF2-40B4-BE49-F238E27FC236}">
                <a16:creationId xmlns:a16="http://schemas.microsoft.com/office/drawing/2014/main" id="{AF414FAD-50C3-4F71-8A75-0990B79F0A3F}"/>
              </a:ext>
            </a:extLst>
          </p:cNvPr>
          <p:cNvSpPr/>
          <p:nvPr/>
        </p:nvSpPr>
        <p:spPr>
          <a:xfrm>
            <a:off x="2371823" y="5392941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80" name="Rectangle: Rounded Corners 44">
            <a:extLst>
              <a:ext uri="{FF2B5EF4-FFF2-40B4-BE49-F238E27FC236}">
                <a16:creationId xmlns:a16="http://schemas.microsoft.com/office/drawing/2014/main" id="{C3703E19-5105-44B2-B206-5BBB91AD19EF}"/>
              </a:ext>
            </a:extLst>
          </p:cNvPr>
          <p:cNvSpPr/>
          <p:nvPr/>
        </p:nvSpPr>
        <p:spPr>
          <a:xfrm>
            <a:off x="3081309" y="5395162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81" name="Rectangle: Rounded Corners 46">
            <a:extLst>
              <a:ext uri="{FF2B5EF4-FFF2-40B4-BE49-F238E27FC236}">
                <a16:creationId xmlns:a16="http://schemas.microsoft.com/office/drawing/2014/main" id="{07FFA009-ECC4-44C4-9C6C-C4EC23215569}"/>
              </a:ext>
            </a:extLst>
          </p:cNvPr>
          <p:cNvSpPr/>
          <p:nvPr/>
        </p:nvSpPr>
        <p:spPr>
          <a:xfrm>
            <a:off x="3762705" y="540939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82" name="Rectangle: Rounded Corners 47">
            <a:extLst>
              <a:ext uri="{FF2B5EF4-FFF2-40B4-BE49-F238E27FC236}">
                <a16:creationId xmlns:a16="http://schemas.microsoft.com/office/drawing/2014/main" id="{3E203887-32ED-4CB0-9594-ADB9A03FDB3C}"/>
              </a:ext>
            </a:extLst>
          </p:cNvPr>
          <p:cNvSpPr/>
          <p:nvPr/>
        </p:nvSpPr>
        <p:spPr>
          <a:xfrm>
            <a:off x="4495065" y="5409396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B71B04F-1A39-4581-B6D7-0FD9F34F2C01}"/>
              </a:ext>
            </a:extLst>
          </p:cNvPr>
          <p:cNvSpPr/>
          <p:nvPr/>
        </p:nvSpPr>
        <p:spPr>
          <a:xfrm>
            <a:off x="5302650" y="5408832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91" name="Rectangle: Rounded Corners 64">
            <a:extLst>
              <a:ext uri="{FF2B5EF4-FFF2-40B4-BE49-F238E27FC236}">
                <a16:creationId xmlns:a16="http://schemas.microsoft.com/office/drawing/2014/main" id="{098235C2-D34B-4782-ADE4-A8EB7B3AFAAD}"/>
              </a:ext>
            </a:extLst>
          </p:cNvPr>
          <p:cNvSpPr/>
          <p:nvPr/>
        </p:nvSpPr>
        <p:spPr>
          <a:xfrm>
            <a:off x="275253" y="6021097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92" name="Rectangle: Rounded Corners 65">
            <a:extLst>
              <a:ext uri="{FF2B5EF4-FFF2-40B4-BE49-F238E27FC236}">
                <a16:creationId xmlns:a16="http://schemas.microsoft.com/office/drawing/2014/main" id="{3C54A254-2E73-43E1-AB54-C613B59D74CA}"/>
              </a:ext>
            </a:extLst>
          </p:cNvPr>
          <p:cNvSpPr/>
          <p:nvPr/>
        </p:nvSpPr>
        <p:spPr>
          <a:xfrm>
            <a:off x="949392" y="597780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93" name="Rectangle: Rounded Corners 66">
            <a:extLst>
              <a:ext uri="{FF2B5EF4-FFF2-40B4-BE49-F238E27FC236}">
                <a16:creationId xmlns:a16="http://schemas.microsoft.com/office/drawing/2014/main" id="{FD0B35CC-B188-46D7-8B42-19697285472B}"/>
              </a:ext>
            </a:extLst>
          </p:cNvPr>
          <p:cNvSpPr/>
          <p:nvPr/>
        </p:nvSpPr>
        <p:spPr>
          <a:xfrm>
            <a:off x="1610033" y="597780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94" name="Rectangle: Rounded Corners 67">
            <a:extLst>
              <a:ext uri="{FF2B5EF4-FFF2-40B4-BE49-F238E27FC236}">
                <a16:creationId xmlns:a16="http://schemas.microsoft.com/office/drawing/2014/main" id="{B0C70F84-C861-4329-80DA-D52F1B9A9384}"/>
              </a:ext>
            </a:extLst>
          </p:cNvPr>
          <p:cNvSpPr/>
          <p:nvPr/>
        </p:nvSpPr>
        <p:spPr>
          <a:xfrm>
            <a:off x="2356643" y="5961349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95" name="Rectangle: Rounded Corners 68">
            <a:extLst>
              <a:ext uri="{FF2B5EF4-FFF2-40B4-BE49-F238E27FC236}">
                <a16:creationId xmlns:a16="http://schemas.microsoft.com/office/drawing/2014/main" id="{BED3B6BE-C0B7-4381-9468-35E53FABDCB6}"/>
              </a:ext>
            </a:extLst>
          </p:cNvPr>
          <p:cNvSpPr/>
          <p:nvPr/>
        </p:nvSpPr>
        <p:spPr>
          <a:xfrm>
            <a:off x="3066129" y="5963570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96" name="Rectangle: Rounded Corners 69">
            <a:extLst>
              <a:ext uri="{FF2B5EF4-FFF2-40B4-BE49-F238E27FC236}">
                <a16:creationId xmlns:a16="http://schemas.microsoft.com/office/drawing/2014/main" id="{1C19A300-6A08-4801-9A6D-EDC9ABEABA02}"/>
              </a:ext>
            </a:extLst>
          </p:cNvPr>
          <p:cNvSpPr/>
          <p:nvPr/>
        </p:nvSpPr>
        <p:spPr>
          <a:xfrm>
            <a:off x="3747525" y="597780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97" name="Rectangle: Rounded Corners 70">
            <a:extLst>
              <a:ext uri="{FF2B5EF4-FFF2-40B4-BE49-F238E27FC236}">
                <a16:creationId xmlns:a16="http://schemas.microsoft.com/office/drawing/2014/main" id="{7BAB9B4B-D9B3-4F10-8F0C-2C7F0895F59B}"/>
              </a:ext>
            </a:extLst>
          </p:cNvPr>
          <p:cNvSpPr/>
          <p:nvPr/>
        </p:nvSpPr>
        <p:spPr>
          <a:xfrm>
            <a:off x="4479885" y="5977804"/>
            <a:ext cx="553603" cy="3941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F8E92F7A-EF9B-4EF5-A3CF-EDFC05A8FD8D}"/>
              </a:ext>
            </a:extLst>
          </p:cNvPr>
          <p:cNvSpPr/>
          <p:nvPr/>
        </p:nvSpPr>
        <p:spPr>
          <a:xfrm>
            <a:off x="305905" y="413067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</a:t>
            </a:r>
          </a:p>
        </p:txBody>
      </p:sp>
      <p:sp>
        <p:nvSpPr>
          <p:cNvPr id="99" name="Rectangle: Rounded Corners 25">
            <a:extLst>
              <a:ext uri="{FF2B5EF4-FFF2-40B4-BE49-F238E27FC236}">
                <a16:creationId xmlns:a16="http://schemas.microsoft.com/office/drawing/2014/main" id="{D8B6B5B8-D223-4973-8FE2-CCC2A5CC6AC2}"/>
              </a:ext>
            </a:extLst>
          </p:cNvPr>
          <p:cNvSpPr/>
          <p:nvPr/>
        </p:nvSpPr>
        <p:spPr>
          <a:xfrm>
            <a:off x="987191" y="412180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</a:t>
            </a:r>
          </a:p>
        </p:txBody>
      </p:sp>
      <p:sp>
        <p:nvSpPr>
          <p:cNvPr id="100" name="Rectangle: Rounded Corners 26">
            <a:extLst>
              <a:ext uri="{FF2B5EF4-FFF2-40B4-BE49-F238E27FC236}">
                <a16:creationId xmlns:a16="http://schemas.microsoft.com/office/drawing/2014/main" id="{3D960879-600C-4CC7-9C77-3901D994348D}"/>
              </a:ext>
            </a:extLst>
          </p:cNvPr>
          <p:cNvSpPr/>
          <p:nvPr/>
        </p:nvSpPr>
        <p:spPr>
          <a:xfrm>
            <a:off x="1656734" y="4149807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</a:t>
            </a:r>
          </a:p>
        </p:txBody>
      </p:sp>
      <p:sp>
        <p:nvSpPr>
          <p:cNvPr id="101" name="Rectangle: Rounded Corners 27">
            <a:extLst>
              <a:ext uri="{FF2B5EF4-FFF2-40B4-BE49-F238E27FC236}">
                <a16:creationId xmlns:a16="http://schemas.microsoft.com/office/drawing/2014/main" id="{7DB557BE-0503-401D-AD2A-673B62F70CD0}"/>
              </a:ext>
            </a:extLst>
          </p:cNvPr>
          <p:cNvSpPr/>
          <p:nvPr/>
        </p:nvSpPr>
        <p:spPr>
          <a:xfrm>
            <a:off x="2323352" y="4145429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4</a:t>
            </a:r>
          </a:p>
        </p:txBody>
      </p:sp>
      <p:sp>
        <p:nvSpPr>
          <p:cNvPr id="102" name="Rectangle: Rounded Corners 28">
            <a:extLst>
              <a:ext uri="{FF2B5EF4-FFF2-40B4-BE49-F238E27FC236}">
                <a16:creationId xmlns:a16="http://schemas.microsoft.com/office/drawing/2014/main" id="{76E09C0F-8798-4838-A473-50AE80F17126}"/>
              </a:ext>
            </a:extLst>
          </p:cNvPr>
          <p:cNvSpPr/>
          <p:nvPr/>
        </p:nvSpPr>
        <p:spPr>
          <a:xfrm>
            <a:off x="3026784" y="4146223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5</a:t>
            </a:r>
          </a:p>
        </p:txBody>
      </p:sp>
      <p:sp>
        <p:nvSpPr>
          <p:cNvPr id="103" name="Rectangle: Rounded Corners 29">
            <a:extLst>
              <a:ext uri="{FF2B5EF4-FFF2-40B4-BE49-F238E27FC236}">
                <a16:creationId xmlns:a16="http://schemas.microsoft.com/office/drawing/2014/main" id="{792FF6B0-251D-4874-B152-E29C4CB22F51}"/>
              </a:ext>
            </a:extLst>
          </p:cNvPr>
          <p:cNvSpPr/>
          <p:nvPr/>
        </p:nvSpPr>
        <p:spPr>
          <a:xfrm>
            <a:off x="3751701" y="4146223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6</a:t>
            </a:r>
          </a:p>
        </p:txBody>
      </p:sp>
      <p:sp>
        <p:nvSpPr>
          <p:cNvPr id="104" name="Rectangle: Rounded Corners 30">
            <a:extLst>
              <a:ext uri="{FF2B5EF4-FFF2-40B4-BE49-F238E27FC236}">
                <a16:creationId xmlns:a16="http://schemas.microsoft.com/office/drawing/2014/main" id="{D7139785-53FF-4A62-B590-1E6D1C252F22}"/>
              </a:ext>
            </a:extLst>
          </p:cNvPr>
          <p:cNvSpPr/>
          <p:nvPr/>
        </p:nvSpPr>
        <p:spPr>
          <a:xfrm>
            <a:off x="4466659" y="4155540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7</a:t>
            </a:r>
          </a:p>
        </p:txBody>
      </p:sp>
      <p:sp>
        <p:nvSpPr>
          <p:cNvPr id="105" name="Rectangle: Rounded Corners 31">
            <a:extLst>
              <a:ext uri="{FF2B5EF4-FFF2-40B4-BE49-F238E27FC236}">
                <a16:creationId xmlns:a16="http://schemas.microsoft.com/office/drawing/2014/main" id="{D0B42F98-007E-419B-B9C7-EE74CD773C25}"/>
              </a:ext>
            </a:extLst>
          </p:cNvPr>
          <p:cNvSpPr/>
          <p:nvPr/>
        </p:nvSpPr>
        <p:spPr>
          <a:xfrm>
            <a:off x="5274711" y="414424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8</a:t>
            </a:r>
          </a:p>
        </p:txBody>
      </p:sp>
      <p:sp>
        <p:nvSpPr>
          <p:cNvPr id="106" name="Rectangle: Rounded Corners 32">
            <a:extLst>
              <a:ext uri="{FF2B5EF4-FFF2-40B4-BE49-F238E27FC236}">
                <a16:creationId xmlns:a16="http://schemas.microsoft.com/office/drawing/2014/main" id="{A5AA35F7-7B31-46EA-A31A-FB218323D09A}"/>
              </a:ext>
            </a:extLst>
          </p:cNvPr>
          <p:cNvSpPr/>
          <p:nvPr/>
        </p:nvSpPr>
        <p:spPr>
          <a:xfrm>
            <a:off x="304363" y="4777504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9</a:t>
            </a:r>
          </a:p>
        </p:txBody>
      </p:sp>
      <p:sp>
        <p:nvSpPr>
          <p:cNvPr id="107" name="Rectangle: Rounded Corners 33">
            <a:extLst>
              <a:ext uri="{FF2B5EF4-FFF2-40B4-BE49-F238E27FC236}">
                <a16:creationId xmlns:a16="http://schemas.microsoft.com/office/drawing/2014/main" id="{99AA5176-C089-4CF8-A3C1-EF55FBB1B5B0}"/>
              </a:ext>
            </a:extLst>
          </p:cNvPr>
          <p:cNvSpPr/>
          <p:nvPr/>
        </p:nvSpPr>
        <p:spPr>
          <a:xfrm>
            <a:off x="985091" y="473547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10</a:t>
            </a:r>
          </a:p>
        </p:txBody>
      </p:sp>
      <p:sp>
        <p:nvSpPr>
          <p:cNvPr id="108" name="Rectangle: Rounded Corners 34">
            <a:extLst>
              <a:ext uri="{FF2B5EF4-FFF2-40B4-BE49-F238E27FC236}">
                <a16:creationId xmlns:a16="http://schemas.microsoft.com/office/drawing/2014/main" id="{EE42A342-C1F8-4E21-A683-2505790BA0A5}"/>
              </a:ext>
            </a:extLst>
          </p:cNvPr>
          <p:cNvSpPr/>
          <p:nvPr/>
        </p:nvSpPr>
        <p:spPr>
          <a:xfrm>
            <a:off x="1667776" y="4735475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11</a:t>
            </a:r>
          </a:p>
        </p:txBody>
      </p:sp>
      <p:sp>
        <p:nvSpPr>
          <p:cNvPr id="109" name="Rectangle: Rounded Corners 35">
            <a:extLst>
              <a:ext uri="{FF2B5EF4-FFF2-40B4-BE49-F238E27FC236}">
                <a16:creationId xmlns:a16="http://schemas.microsoft.com/office/drawing/2014/main" id="{82C1B278-176A-47B7-9B24-85CF1D5E012C}"/>
              </a:ext>
            </a:extLst>
          </p:cNvPr>
          <p:cNvSpPr/>
          <p:nvPr/>
        </p:nvSpPr>
        <p:spPr>
          <a:xfrm>
            <a:off x="2370696" y="473212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12</a:t>
            </a:r>
          </a:p>
        </p:txBody>
      </p:sp>
      <p:sp>
        <p:nvSpPr>
          <p:cNvPr id="110" name="Rectangle: Rounded Corners 36">
            <a:extLst>
              <a:ext uri="{FF2B5EF4-FFF2-40B4-BE49-F238E27FC236}">
                <a16:creationId xmlns:a16="http://schemas.microsoft.com/office/drawing/2014/main" id="{A32FAAE0-AE9C-4086-945B-DAE9657ED0C1}"/>
              </a:ext>
            </a:extLst>
          </p:cNvPr>
          <p:cNvSpPr/>
          <p:nvPr/>
        </p:nvSpPr>
        <p:spPr>
          <a:xfrm>
            <a:off x="3052128" y="473212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13</a:t>
            </a:r>
          </a:p>
        </p:txBody>
      </p:sp>
      <p:sp>
        <p:nvSpPr>
          <p:cNvPr id="111" name="Rectangle: Rounded Corners 37">
            <a:extLst>
              <a:ext uri="{FF2B5EF4-FFF2-40B4-BE49-F238E27FC236}">
                <a16:creationId xmlns:a16="http://schemas.microsoft.com/office/drawing/2014/main" id="{0C8B4D3F-A885-451C-921E-E4C24AF36CD1}"/>
              </a:ext>
            </a:extLst>
          </p:cNvPr>
          <p:cNvSpPr/>
          <p:nvPr/>
        </p:nvSpPr>
        <p:spPr>
          <a:xfrm>
            <a:off x="3783285" y="473212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14</a:t>
            </a:r>
          </a:p>
        </p:txBody>
      </p:sp>
      <p:sp>
        <p:nvSpPr>
          <p:cNvPr id="112" name="Rectangle: Rounded Corners 38">
            <a:extLst>
              <a:ext uri="{FF2B5EF4-FFF2-40B4-BE49-F238E27FC236}">
                <a16:creationId xmlns:a16="http://schemas.microsoft.com/office/drawing/2014/main" id="{E43F4434-3737-4D15-A796-FA3A2D5E1732}"/>
              </a:ext>
            </a:extLst>
          </p:cNvPr>
          <p:cNvSpPr/>
          <p:nvPr/>
        </p:nvSpPr>
        <p:spPr>
          <a:xfrm>
            <a:off x="4519454" y="471197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15</a:t>
            </a:r>
          </a:p>
        </p:txBody>
      </p:sp>
      <p:sp>
        <p:nvSpPr>
          <p:cNvPr id="113" name="Rectangle: Rounded Corners 39">
            <a:extLst>
              <a:ext uri="{FF2B5EF4-FFF2-40B4-BE49-F238E27FC236}">
                <a16:creationId xmlns:a16="http://schemas.microsoft.com/office/drawing/2014/main" id="{5BD40BE5-D79C-4E12-8789-1F3DB9506EE4}"/>
              </a:ext>
            </a:extLst>
          </p:cNvPr>
          <p:cNvSpPr/>
          <p:nvPr/>
        </p:nvSpPr>
        <p:spPr>
          <a:xfrm>
            <a:off x="5305173" y="4777503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16</a:t>
            </a:r>
          </a:p>
        </p:txBody>
      </p:sp>
      <p:sp>
        <p:nvSpPr>
          <p:cNvPr id="114" name="Rectangle: Rounded Corners 40">
            <a:extLst>
              <a:ext uri="{FF2B5EF4-FFF2-40B4-BE49-F238E27FC236}">
                <a16:creationId xmlns:a16="http://schemas.microsoft.com/office/drawing/2014/main" id="{12FCC3EE-8C98-4FC6-9996-4B7172179024}"/>
              </a:ext>
            </a:extLst>
          </p:cNvPr>
          <p:cNvSpPr/>
          <p:nvPr/>
        </p:nvSpPr>
        <p:spPr>
          <a:xfrm>
            <a:off x="283858" y="5356388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17</a:t>
            </a:r>
          </a:p>
        </p:txBody>
      </p:sp>
      <p:sp>
        <p:nvSpPr>
          <p:cNvPr id="116" name="Rectangle: Rounded Corners 41">
            <a:extLst>
              <a:ext uri="{FF2B5EF4-FFF2-40B4-BE49-F238E27FC236}">
                <a16:creationId xmlns:a16="http://schemas.microsoft.com/office/drawing/2014/main" id="{C6022508-FD07-4618-B594-85A96A6F2222}"/>
              </a:ext>
            </a:extLst>
          </p:cNvPr>
          <p:cNvSpPr/>
          <p:nvPr/>
        </p:nvSpPr>
        <p:spPr>
          <a:xfrm>
            <a:off x="956043" y="531253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18</a:t>
            </a:r>
          </a:p>
        </p:txBody>
      </p:sp>
      <p:sp>
        <p:nvSpPr>
          <p:cNvPr id="117" name="Rectangle: Rounded Corners 42">
            <a:extLst>
              <a:ext uri="{FF2B5EF4-FFF2-40B4-BE49-F238E27FC236}">
                <a16:creationId xmlns:a16="http://schemas.microsoft.com/office/drawing/2014/main" id="{72FFB2CA-49BF-42F4-84B9-7D0B5E282270}"/>
              </a:ext>
            </a:extLst>
          </p:cNvPr>
          <p:cNvSpPr/>
          <p:nvPr/>
        </p:nvSpPr>
        <p:spPr>
          <a:xfrm>
            <a:off x="1618638" y="5313095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19</a:t>
            </a:r>
          </a:p>
        </p:txBody>
      </p:sp>
      <p:sp>
        <p:nvSpPr>
          <p:cNvPr id="118" name="Rectangle: Rounded Corners 43">
            <a:extLst>
              <a:ext uri="{FF2B5EF4-FFF2-40B4-BE49-F238E27FC236}">
                <a16:creationId xmlns:a16="http://schemas.microsoft.com/office/drawing/2014/main" id="{1C4ADDF1-428F-47AA-9A24-C0A88822EC41}"/>
              </a:ext>
            </a:extLst>
          </p:cNvPr>
          <p:cNvSpPr/>
          <p:nvPr/>
        </p:nvSpPr>
        <p:spPr>
          <a:xfrm>
            <a:off x="2365248" y="5296640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20</a:t>
            </a:r>
          </a:p>
        </p:txBody>
      </p:sp>
      <p:sp>
        <p:nvSpPr>
          <p:cNvPr id="119" name="Rectangle: Rounded Corners 44">
            <a:extLst>
              <a:ext uri="{FF2B5EF4-FFF2-40B4-BE49-F238E27FC236}">
                <a16:creationId xmlns:a16="http://schemas.microsoft.com/office/drawing/2014/main" id="{39A7C66C-763D-47CB-B45A-9A77B4E70C2C}"/>
              </a:ext>
            </a:extLst>
          </p:cNvPr>
          <p:cNvSpPr/>
          <p:nvPr/>
        </p:nvSpPr>
        <p:spPr>
          <a:xfrm>
            <a:off x="3074734" y="529886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21</a:t>
            </a:r>
          </a:p>
        </p:txBody>
      </p:sp>
      <p:sp>
        <p:nvSpPr>
          <p:cNvPr id="120" name="Rectangle: Rounded Corners 46">
            <a:extLst>
              <a:ext uri="{FF2B5EF4-FFF2-40B4-BE49-F238E27FC236}">
                <a16:creationId xmlns:a16="http://schemas.microsoft.com/office/drawing/2014/main" id="{C5AD78FA-2333-4AEE-B11C-1C7B27F657CE}"/>
              </a:ext>
            </a:extLst>
          </p:cNvPr>
          <p:cNvSpPr/>
          <p:nvPr/>
        </p:nvSpPr>
        <p:spPr>
          <a:xfrm>
            <a:off x="3756130" y="5313095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22</a:t>
            </a:r>
          </a:p>
        </p:txBody>
      </p:sp>
      <p:sp>
        <p:nvSpPr>
          <p:cNvPr id="121" name="Rectangle: Rounded Corners 47">
            <a:extLst>
              <a:ext uri="{FF2B5EF4-FFF2-40B4-BE49-F238E27FC236}">
                <a16:creationId xmlns:a16="http://schemas.microsoft.com/office/drawing/2014/main" id="{E3DDAD9A-A899-4389-A5C4-6D489DA73F08}"/>
              </a:ext>
            </a:extLst>
          </p:cNvPr>
          <p:cNvSpPr/>
          <p:nvPr/>
        </p:nvSpPr>
        <p:spPr>
          <a:xfrm>
            <a:off x="4488490" y="5313095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23</a:t>
            </a:r>
          </a:p>
        </p:txBody>
      </p:sp>
      <p:sp>
        <p:nvSpPr>
          <p:cNvPr id="122" name="Rectangle: Rounded Corners 48">
            <a:extLst>
              <a:ext uri="{FF2B5EF4-FFF2-40B4-BE49-F238E27FC236}">
                <a16:creationId xmlns:a16="http://schemas.microsoft.com/office/drawing/2014/main" id="{E3F7C58D-3790-4CB4-8FC9-5A338C4B3033}"/>
              </a:ext>
            </a:extLst>
          </p:cNvPr>
          <p:cNvSpPr/>
          <p:nvPr/>
        </p:nvSpPr>
        <p:spPr>
          <a:xfrm>
            <a:off x="5296075" y="531253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24</a:t>
            </a:r>
          </a:p>
        </p:txBody>
      </p:sp>
      <p:sp>
        <p:nvSpPr>
          <p:cNvPr id="123" name="Rectangle: Rounded Corners 64">
            <a:extLst>
              <a:ext uri="{FF2B5EF4-FFF2-40B4-BE49-F238E27FC236}">
                <a16:creationId xmlns:a16="http://schemas.microsoft.com/office/drawing/2014/main" id="{EDF5AA57-D506-4870-AA4C-8B08510639B4}"/>
              </a:ext>
            </a:extLst>
          </p:cNvPr>
          <p:cNvSpPr/>
          <p:nvPr/>
        </p:nvSpPr>
        <p:spPr>
          <a:xfrm>
            <a:off x="230691" y="5938529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25</a:t>
            </a:r>
          </a:p>
        </p:txBody>
      </p:sp>
      <p:sp>
        <p:nvSpPr>
          <p:cNvPr id="124" name="Rectangle: Rounded Corners 65">
            <a:extLst>
              <a:ext uri="{FF2B5EF4-FFF2-40B4-BE49-F238E27FC236}">
                <a16:creationId xmlns:a16="http://schemas.microsoft.com/office/drawing/2014/main" id="{0B7F54D3-3CF1-47DA-BB93-01D7FA357F9C}"/>
              </a:ext>
            </a:extLst>
          </p:cNvPr>
          <p:cNvSpPr/>
          <p:nvPr/>
        </p:nvSpPr>
        <p:spPr>
          <a:xfrm>
            <a:off x="904830" y="589523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26</a:t>
            </a:r>
          </a:p>
        </p:txBody>
      </p:sp>
      <p:sp>
        <p:nvSpPr>
          <p:cNvPr id="125" name="Rectangle: Rounded Corners 66">
            <a:extLst>
              <a:ext uri="{FF2B5EF4-FFF2-40B4-BE49-F238E27FC236}">
                <a16:creationId xmlns:a16="http://schemas.microsoft.com/office/drawing/2014/main" id="{982144DF-2B20-4423-8E0B-1959F3BD625B}"/>
              </a:ext>
            </a:extLst>
          </p:cNvPr>
          <p:cNvSpPr/>
          <p:nvPr/>
        </p:nvSpPr>
        <p:spPr>
          <a:xfrm>
            <a:off x="1565471" y="589523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27</a:t>
            </a:r>
          </a:p>
        </p:txBody>
      </p:sp>
      <p:sp>
        <p:nvSpPr>
          <p:cNvPr id="126" name="Rectangle: Rounded Corners 67">
            <a:extLst>
              <a:ext uri="{FF2B5EF4-FFF2-40B4-BE49-F238E27FC236}">
                <a16:creationId xmlns:a16="http://schemas.microsoft.com/office/drawing/2014/main" id="{19750440-D01C-4B2E-A552-7D6F2AFBBDBA}"/>
              </a:ext>
            </a:extLst>
          </p:cNvPr>
          <p:cNvSpPr/>
          <p:nvPr/>
        </p:nvSpPr>
        <p:spPr>
          <a:xfrm>
            <a:off x="2312081" y="587878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28</a:t>
            </a:r>
          </a:p>
        </p:txBody>
      </p:sp>
      <p:sp>
        <p:nvSpPr>
          <p:cNvPr id="127" name="Rectangle: Rounded Corners 68">
            <a:extLst>
              <a:ext uri="{FF2B5EF4-FFF2-40B4-BE49-F238E27FC236}">
                <a16:creationId xmlns:a16="http://schemas.microsoft.com/office/drawing/2014/main" id="{F0292D2E-27E5-40C7-9089-01413E4F9882}"/>
              </a:ext>
            </a:extLst>
          </p:cNvPr>
          <p:cNvSpPr/>
          <p:nvPr/>
        </p:nvSpPr>
        <p:spPr>
          <a:xfrm>
            <a:off x="3021567" y="5881002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29</a:t>
            </a:r>
          </a:p>
        </p:txBody>
      </p:sp>
      <p:sp>
        <p:nvSpPr>
          <p:cNvPr id="128" name="Rectangle: Rounded Corners 69">
            <a:extLst>
              <a:ext uri="{FF2B5EF4-FFF2-40B4-BE49-F238E27FC236}">
                <a16:creationId xmlns:a16="http://schemas.microsoft.com/office/drawing/2014/main" id="{2B1DD449-B0FE-4076-9445-D74AAB1287A4}"/>
              </a:ext>
            </a:extLst>
          </p:cNvPr>
          <p:cNvSpPr/>
          <p:nvPr/>
        </p:nvSpPr>
        <p:spPr>
          <a:xfrm>
            <a:off x="3702963" y="5895236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30</a:t>
            </a:r>
          </a:p>
        </p:txBody>
      </p:sp>
      <p:sp>
        <p:nvSpPr>
          <p:cNvPr id="129" name="Rectangle: Rounded Corners 70">
            <a:extLst>
              <a:ext uri="{FF2B5EF4-FFF2-40B4-BE49-F238E27FC236}">
                <a16:creationId xmlns:a16="http://schemas.microsoft.com/office/drawing/2014/main" id="{F35F665C-BE18-4E2E-8B7B-4059C70F6235}"/>
              </a:ext>
            </a:extLst>
          </p:cNvPr>
          <p:cNvSpPr/>
          <p:nvPr/>
        </p:nvSpPr>
        <p:spPr>
          <a:xfrm>
            <a:off x="4491010" y="5865031"/>
            <a:ext cx="553603" cy="394195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SHAGARA v2" pitchFamily="2" charset="0"/>
                <a:cs typeface="SHAGARA v2" pitchFamily="2" charset="0"/>
              </a:rPr>
              <a:t>31</a:t>
            </a:r>
          </a:p>
        </p:txBody>
      </p:sp>
      <p:cxnSp>
        <p:nvCxnSpPr>
          <p:cNvPr id="130" name="Straight Connector 56">
            <a:extLst>
              <a:ext uri="{FF2B5EF4-FFF2-40B4-BE49-F238E27FC236}">
                <a16:creationId xmlns:a16="http://schemas.microsoft.com/office/drawing/2014/main" id="{7C3AB186-E0CB-4554-9D5A-FC8D8F347546}"/>
              </a:ext>
            </a:extLst>
          </p:cNvPr>
          <p:cNvCxnSpPr>
            <a:cxnSpLocks/>
          </p:cNvCxnSpPr>
          <p:nvPr/>
        </p:nvCxnSpPr>
        <p:spPr>
          <a:xfrm>
            <a:off x="6465775" y="3391473"/>
            <a:ext cx="0" cy="306957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: Rounded Corners 82">
            <a:extLst>
              <a:ext uri="{FF2B5EF4-FFF2-40B4-BE49-F238E27FC236}">
                <a16:creationId xmlns:a16="http://schemas.microsoft.com/office/drawing/2014/main" id="{D8861E43-819A-4DE2-85EF-45C35004A194}"/>
              </a:ext>
            </a:extLst>
          </p:cNvPr>
          <p:cNvSpPr/>
          <p:nvPr/>
        </p:nvSpPr>
        <p:spPr>
          <a:xfrm>
            <a:off x="7618011" y="2894048"/>
            <a:ext cx="1943763" cy="59045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prstClr val="white"/>
                </a:solidFill>
                <a:latin typeface="SHAGARA v2" pitchFamily="2" charset="0"/>
                <a:cs typeface="SHAGARA v2" pitchFamily="2" charset="0"/>
              </a:rPr>
              <a:t>شهور السنة</a:t>
            </a:r>
            <a:endParaRPr lang="en-US" sz="2800" b="1" dirty="0">
              <a:solidFill>
                <a:prstClr val="white"/>
              </a:solidFill>
              <a:latin typeface="SHAGARA v2" pitchFamily="2" charset="0"/>
              <a:cs typeface="SHAGARA v2" pitchFamily="2" charset="0"/>
            </a:endParaRPr>
          </a:p>
        </p:txBody>
      </p:sp>
      <p:sp>
        <p:nvSpPr>
          <p:cNvPr id="132" name="Rectangle: Rounded Corners 61">
            <a:extLst>
              <a:ext uri="{FF2B5EF4-FFF2-40B4-BE49-F238E27FC236}">
                <a16:creationId xmlns:a16="http://schemas.microsoft.com/office/drawing/2014/main" id="{3226F7D1-2CB5-4C85-9290-073A724E32C8}"/>
              </a:ext>
            </a:extLst>
          </p:cNvPr>
          <p:cNvSpPr/>
          <p:nvPr/>
        </p:nvSpPr>
        <p:spPr>
          <a:xfrm>
            <a:off x="8999714" y="4045452"/>
            <a:ext cx="1144883" cy="26000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محرم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71">
            <a:extLst>
              <a:ext uri="{FF2B5EF4-FFF2-40B4-BE49-F238E27FC236}">
                <a16:creationId xmlns:a16="http://schemas.microsoft.com/office/drawing/2014/main" id="{6808377F-B2FD-47C4-8412-678D1CC07EF9}"/>
              </a:ext>
            </a:extLst>
          </p:cNvPr>
          <p:cNvSpPr/>
          <p:nvPr/>
        </p:nvSpPr>
        <p:spPr>
          <a:xfrm>
            <a:off x="7784250" y="4029012"/>
            <a:ext cx="1144883" cy="26000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صفر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: Rounded Corners 72">
            <a:extLst>
              <a:ext uri="{FF2B5EF4-FFF2-40B4-BE49-F238E27FC236}">
                <a16:creationId xmlns:a16="http://schemas.microsoft.com/office/drawing/2014/main" id="{8A0AE7D4-DAD7-4E6A-B3EE-FEBB41056EA8}"/>
              </a:ext>
            </a:extLst>
          </p:cNvPr>
          <p:cNvSpPr/>
          <p:nvPr/>
        </p:nvSpPr>
        <p:spPr>
          <a:xfrm>
            <a:off x="6568786" y="4028808"/>
            <a:ext cx="1144883" cy="24861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الأول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Rectangle: Rounded Corners 73">
            <a:extLst>
              <a:ext uri="{FF2B5EF4-FFF2-40B4-BE49-F238E27FC236}">
                <a16:creationId xmlns:a16="http://schemas.microsoft.com/office/drawing/2014/main" id="{6F50007A-5680-4350-A3B3-8A75E1A60FFD}"/>
              </a:ext>
            </a:extLst>
          </p:cNvPr>
          <p:cNvSpPr/>
          <p:nvPr/>
        </p:nvSpPr>
        <p:spPr>
          <a:xfrm>
            <a:off x="8989333" y="4746280"/>
            <a:ext cx="1144883" cy="26983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ربيع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Rectangle: Rounded Corners 74">
            <a:extLst>
              <a:ext uri="{FF2B5EF4-FFF2-40B4-BE49-F238E27FC236}">
                <a16:creationId xmlns:a16="http://schemas.microsoft.com/office/drawing/2014/main" id="{E51769F2-D1B5-4E5E-89D9-ECD1D432B498}"/>
              </a:ext>
            </a:extLst>
          </p:cNvPr>
          <p:cNvSpPr/>
          <p:nvPr/>
        </p:nvSpPr>
        <p:spPr>
          <a:xfrm>
            <a:off x="7784250" y="4727839"/>
            <a:ext cx="1144883" cy="2675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الأولى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: Rounded Corners 75">
            <a:extLst>
              <a:ext uri="{FF2B5EF4-FFF2-40B4-BE49-F238E27FC236}">
                <a16:creationId xmlns:a16="http://schemas.microsoft.com/office/drawing/2014/main" id="{FAE6CE23-38A9-4DBE-8A9E-A43239DB438F}"/>
              </a:ext>
            </a:extLst>
          </p:cNvPr>
          <p:cNvSpPr/>
          <p:nvPr/>
        </p:nvSpPr>
        <p:spPr>
          <a:xfrm>
            <a:off x="6532347" y="4715723"/>
            <a:ext cx="1144883" cy="26758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جمادى الآخر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: Rounded Corners 76">
            <a:extLst>
              <a:ext uri="{FF2B5EF4-FFF2-40B4-BE49-F238E27FC236}">
                <a16:creationId xmlns:a16="http://schemas.microsoft.com/office/drawing/2014/main" id="{C38115B6-DCDB-4CFC-ADFC-0A716E007416}"/>
              </a:ext>
            </a:extLst>
          </p:cNvPr>
          <p:cNvSpPr/>
          <p:nvPr/>
        </p:nvSpPr>
        <p:spPr>
          <a:xfrm>
            <a:off x="8999714" y="5354101"/>
            <a:ext cx="1144883" cy="2475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رجب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: Rounded Corners 77">
            <a:extLst>
              <a:ext uri="{FF2B5EF4-FFF2-40B4-BE49-F238E27FC236}">
                <a16:creationId xmlns:a16="http://schemas.microsoft.com/office/drawing/2014/main" id="{660160F7-BCCA-4C6A-B9B7-FB38D731D0C1}"/>
              </a:ext>
            </a:extLst>
          </p:cNvPr>
          <p:cNvSpPr/>
          <p:nvPr/>
        </p:nvSpPr>
        <p:spPr>
          <a:xfrm>
            <a:off x="7800556" y="5379911"/>
            <a:ext cx="1144883" cy="2230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شعبان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: Rounded Corners 78">
            <a:extLst>
              <a:ext uri="{FF2B5EF4-FFF2-40B4-BE49-F238E27FC236}">
                <a16:creationId xmlns:a16="http://schemas.microsoft.com/office/drawing/2014/main" id="{EAFAD38F-0928-4F7D-9DC8-194EE61CBA7E}"/>
              </a:ext>
            </a:extLst>
          </p:cNvPr>
          <p:cNvSpPr/>
          <p:nvPr/>
        </p:nvSpPr>
        <p:spPr>
          <a:xfrm>
            <a:off x="6543049" y="5371187"/>
            <a:ext cx="1144883" cy="21652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رمضان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ctangle: Rounded Corners 79">
            <a:extLst>
              <a:ext uri="{FF2B5EF4-FFF2-40B4-BE49-F238E27FC236}">
                <a16:creationId xmlns:a16="http://schemas.microsoft.com/office/drawing/2014/main" id="{0F1CC1BA-EFE3-46D8-A4C3-7C85BD015EA9}"/>
              </a:ext>
            </a:extLst>
          </p:cNvPr>
          <p:cNvSpPr/>
          <p:nvPr/>
        </p:nvSpPr>
        <p:spPr>
          <a:xfrm>
            <a:off x="9057647" y="6023071"/>
            <a:ext cx="1144883" cy="28731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شوال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ctangle: Rounded Corners 80">
            <a:extLst>
              <a:ext uri="{FF2B5EF4-FFF2-40B4-BE49-F238E27FC236}">
                <a16:creationId xmlns:a16="http://schemas.microsoft.com/office/drawing/2014/main" id="{27D4B586-A42B-4CB9-AFA4-F8377445B8B4}"/>
              </a:ext>
            </a:extLst>
          </p:cNvPr>
          <p:cNvSpPr/>
          <p:nvPr/>
        </p:nvSpPr>
        <p:spPr>
          <a:xfrm>
            <a:off x="7830438" y="6049052"/>
            <a:ext cx="1144883" cy="22302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القعدة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: Rounded Corners 81">
            <a:extLst>
              <a:ext uri="{FF2B5EF4-FFF2-40B4-BE49-F238E27FC236}">
                <a16:creationId xmlns:a16="http://schemas.microsoft.com/office/drawing/2014/main" id="{F155792F-D795-49D0-9860-23E9E83CB297}"/>
              </a:ext>
            </a:extLst>
          </p:cNvPr>
          <p:cNvSpPr/>
          <p:nvPr/>
        </p:nvSpPr>
        <p:spPr>
          <a:xfrm>
            <a:off x="6574065" y="6018015"/>
            <a:ext cx="1144883" cy="2540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ذو الحجة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Rectangle: Rounded Corners 61">
            <a:extLst>
              <a:ext uri="{FF2B5EF4-FFF2-40B4-BE49-F238E27FC236}">
                <a16:creationId xmlns:a16="http://schemas.microsoft.com/office/drawing/2014/main" id="{D2540F1F-A32F-4499-9B88-55A9E27165F3}"/>
              </a:ext>
            </a:extLst>
          </p:cNvPr>
          <p:cNvSpPr/>
          <p:nvPr/>
        </p:nvSpPr>
        <p:spPr>
          <a:xfrm>
            <a:off x="8972122" y="3639842"/>
            <a:ext cx="1144883" cy="34135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يناير</a:t>
            </a:r>
          </a:p>
        </p:txBody>
      </p:sp>
      <p:sp>
        <p:nvSpPr>
          <p:cNvPr id="149" name="Rectangle: Rounded Corners 71">
            <a:extLst>
              <a:ext uri="{FF2B5EF4-FFF2-40B4-BE49-F238E27FC236}">
                <a16:creationId xmlns:a16="http://schemas.microsoft.com/office/drawing/2014/main" id="{6BBE1B45-F87E-4A23-B2A4-04868F07ABB5}"/>
              </a:ext>
            </a:extLst>
          </p:cNvPr>
          <p:cNvSpPr/>
          <p:nvPr/>
        </p:nvSpPr>
        <p:spPr>
          <a:xfrm>
            <a:off x="7769544" y="3656138"/>
            <a:ext cx="1144883" cy="32071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فبراير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Rectangle: Rounded Corners 72">
            <a:extLst>
              <a:ext uri="{FF2B5EF4-FFF2-40B4-BE49-F238E27FC236}">
                <a16:creationId xmlns:a16="http://schemas.microsoft.com/office/drawing/2014/main" id="{75B99BD6-BE95-4284-8BA7-0BD95B1117DB}"/>
              </a:ext>
            </a:extLst>
          </p:cNvPr>
          <p:cNvSpPr/>
          <p:nvPr/>
        </p:nvSpPr>
        <p:spPr>
          <a:xfrm>
            <a:off x="6569419" y="3658087"/>
            <a:ext cx="1144883" cy="32071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مارس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Rectangle: Rounded Corners 73">
            <a:extLst>
              <a:ext uri="{FF2B5EF4-FFF2-40B4-BE49-F238E27FC236}">
                <a16:creationId xmlns:a16="http://schemas.microsoft.com/office/drawing/2014/main" id="{80C66109-4363-4EC4-A2B7-E1BE33E3F572}"/>
              </a:ext>
            </a:extLst>
          </p:cNvPr>
          <p:cNvSpPr/>
          <p:nvPr/>
        </p:nvSpPr>
        <p:spPr>
          <a:xfrm>
            <a:off x="9001388" y="4368986"/>
            <a:ext cx="1144883" cy="28998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إبريل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: Rounded Corners 74">
            <a:extLst>
              <a:ext uri="{FF2B5EF4-FFF2-40B4-BE49-F238E27FC236}">
                <a16:creationId xmlns:a16="http://schemas.microsoft.com/office/drawing/2014/main" id="{76F39344-7030-46C4-A040-716F616B5145}"/>
              </a:ext>
            </a:extLst>
          </p:cNvPr>
          <p:cNvSpPr/>
          <p:nvPr/>
        </p:nvSpPr>
        <p:spPr>
          <a:xfrm>
            <a:off x="7758600" y="4356614"/>
            <a:ext cx="1144883" cy="28773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Rectangle: Rounded Corners 75">
            <a:extLst>
              <a:ext uri="{FF2B5EF4-FFF2-40B4-BE49-F238E27FC236}">
                <a16:creationId xmlns:a16="http://schemas.microsoft.com/office/drawing/2014/main" id="{021A388C-7C72-4515-8E82-7D66042A3013}"/>
              </a:ext>
            </a:extLst>
          </p:cNvPr>
          <p:cNvSpPr/>
          <p:nvPr/>
        </p:nvSpPr>
        <p:spPr>
          <a:xfrm>
            <a:off x="6545218" y="4370827"/>
            <a:ext cx="1144883" cy="248618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يونيو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Rectangle: Rounded Corners 76">
            <a:extLst>
              <a:ext uri="{FF2B5EF4-FFF2-40B4-BE49-F238E27FC236}">
                <a16:creationId xmlns:a16="http://schemas.microsoft.com/office/drawing/2014/main" id="{74AFB09C-30E9-41A0-8F9C-39D9BEB2C8B3}"/>
              </a:ext>
            </a:extLst>
          </p:cNvPr>
          <p:cNvSpPr/>
          <p:nvPr/>
        </p:nvSpPr>
        <p:spPr>
          <a:xfrm>
            <a:off x="9003595" y="5089071"/>
            <a:ext cx="1144883" cy="216521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يوليو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: Rounded Corners 77">
            <a:extLst>
              <a:ext uri="{FF2B5EF4-FFF2-40B4-BE49-F238E27FC236}">
                <a16:creationId xmlns:a16="http://schemas.microsoft.com/office/drawing/2014/main" id="{6E3FDC92-1817-4175-A376-C4183D1B529B}"/>
              </a:ext>
            </a:extLst>
          </p:cNvPr>
          <p:cNvSpPr/>
          <p:nvPr/>
        </p:nvSpPr>
        <p:spPr>
          <a:xfrm>
            <a:off x="7800556" y="5078069"/>
            <a:ext cx="1144883" cy="247528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أغسطس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Rectangle: Rounded Corners 78">
            <a:extLst>
              <a:ext uri="{FF2B5EF4-FFF2-40B4-BE49-F238E27FC236}">
                <a16:creationId xmlns:a16="http://schemas.microsoft.com/office/drawing/2014/main" id="{18101199-7F7E-418C-A82C-3FE30DFD7E26}"/>
              </a:ext>
            </a:extLst>
          </p:cNvPr>
          <p:cNvSpPr/>
          <p:nvPr/>
        </p:nvSpPr>
        <p:spPr>
          <a:xfrm>
            <a:off x="6568786" y="5095138"/>
            <a:ext cx="1144883" cy="216520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سبتمبر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Rectangle: Rounded Corners 79">
            <a:extLst>
              <a:ext uri="{FF2B5EF4-FFF2-40B4-BE49-F238E27FC236}">
                <a16:creationId xmlns:a16="http://schemas.microsoft.com/office/drawing/2014/main" id="{937789C0-9381-499C-989D-74410886CFEF}"/>
              </a:ext>
            </a:extLst>
          </p:cNvPr>
          <p:cNvSpPr/>
          <p:nvPr/>
        </p:nvSpPr>
        <p:spPr>
          <a:xfrm>
            <a:off x="9039962" y="5709467"/>
            <a:ext cx="1144883" cy="247528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أكتوبر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Rectangle: Rounded Corners 80">
            <a:extLst>
              <a:ext uri="{FF2B5EF4-FFF2-40B4-BE49-F238E27FC236}">
                <a16:creationId xmlns:a16="http://schemas.microsoft.com/office/drawing/2014/main" id="{EC3A124D-ED43-4487-BB77-3C407EDFA56F}"/>
              </a:ext>
            </a:extLst>
          </p:cNvPr>
          <p:cNvSpPr/>
          <p:nvPr/>
        </p:nvSpPr>
        <p:spPr>
          <a:xfrm>
            <a:off x="7831521" y="5709467"/>
            <a:ext cx="1144883" cy="24527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نوفمبر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Rectangle: Rounded Corners 81">
            <a:extLst>
              <a:ext uri="{FF2B5EF4-FFF2-40B4-BE49-F238E27FC236}">
                <a16:creationId xmlns:a16="http://schemas.microsoft.com/office/drawing/2014/main" id="{F88861A0-084F-4EE1-84BC-66554140BCB3}"/>
              </a:ext>
            </a:extLst>
          </p:cNvPr>
          <p:cNvSpPr/>
          <p:nvPr/>
        </p:nvSpPr>
        <p:spPr>
          <a:xfrm>
            <a:off x="6560724" y="5715961"/>
            <a:ext cx="1144883" cy="228209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ديسمبر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61">
            <a:extLst>
              <a:ext uri="{FF2B5EF4-FFF2-40B4-BE49-F238E27FC236}">
                <a16:creationId xmlns:a16="http://schemas.microsoft.com/office/drawing/2014/main" id="{F3D3AF51-4AEE-45B8-A7F6-F371A4EBDB24}"/>
              </a:ext>
            </a:extLst>
          </p:cNvPr>
          <p:cNvSpPr/>
          <p:nvPr/>
        </p:nvSpPr>
        <p:spPr>
          <a:xfrm>
            <a:off x="7104556" y="3319970"/>
            <a:ext cx="226509" cy="23636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  <a:latin typeface="SHAGARA v2" pitchFamily="2" charset="0"/>
              <a:cs typeface="Khalid Art bold" pitchFamily="2" charset="-78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3D62602D-1F39-4F05-BF24-AB6D622873F2}"/>
              </a:ext>
            </a:extLst>
          </p:cNvPr>
          <p:cNvSpPr/>
          <p:nvPr/>
        </p:nvSpPr>
        <p:spPr>
          <a:xfrm>
            <a:off x="5364824" y="761370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التاريخ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5DF39927-3405-4428-B32F-163209FF57E1}"/>
              </a:ext>
            </a:extLst>
          </p:cNvPr>
          <p:cNvSpPr/>
          <p:nvPr/>
        </p:nvSpPr>
        <p:spPr>
          <a:xfrm>
            <a:off x="3394392" y="741900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الشهر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  <p:sp>
        <p:nvSpPr>
          <p:cNvPr id="17" name="Rectangle: Rounded Corners 2">
            <a:extLst>
              <a:ext uri="{FF2B5EF4-FFF2-40B4-BE49-F238E27FC236}">
                <a16:creationId xmlns:a16="http://schemas.microsoft.com/office/drawing/2014/main" id="{B70DB577-46EA-438F-98FE-70B37B30A09B}"/>
              </a:ext>
            </a:extLst>
          </p:cNvPr>
          <p:cNvSpPr/>
          <p:nvPr/>
        </p:nvSpPr>
        <p:spPr>
          <a:xfrm>
            <a:off x="1435452" y="768324"/>
            <a:ext cx="2214648" cy="497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Ahaleel Fat" panose="00000800000000000000" pitchFamily="50" charset="-78"/>
                <a:cs typeface="Ahaleel Fat" panose="00000800000000000000" pitchFamily="50" charset="-78"/>
              </a:rPr>
              <a:t>السنة</a:t>
            </a:r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Ahaleel Fat" panose="00000800000000000000" pitchFamily="50" charset="-78"/>
              <a:cs typeface="Ahaleel Fat" panose="000008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4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22383 -0.510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22291 -0.598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49492 -0.280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43555 -0.2826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3793 -0.277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32461 -0.272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25716 -0.2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19974 -0.27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14766 -0.272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7917 -0.265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48659 -0.3689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4293 -0.3576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7123 -0.3606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31523 -0.36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016 -0.3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0612 -0.360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4088 -0.3631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7643 -0.3576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49141 -0.4534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43255 -0.44768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7565 -0.4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76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31172 -0.4476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25378 -0.4449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11111E-6 L 0.20586 -0.4476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4427 -0.4476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7813 -0.44768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-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14258 -0.5319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9909 -0.5303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5859 -0.5263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31367 -0.5294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37695 -0.53194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-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428 -0.5247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-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48789 -0.53102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88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48138 -0.39653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42669 -0.39815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37201 -0.39885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30755 -0.3960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2487 -0.39421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19752 -0.39421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1388 -0.39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7643 -0.39398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48411 -0.49028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42669 -0.48426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3707 -0.48426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022E-16 L 0.31302 -0.4838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022E-16 L 0.25716 -0.4838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0.19727 -0.483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13945 -0.48079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763 -0.49028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48412 -0.5747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43099 -0.56829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7461 -0.56828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2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1185 -0.56598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-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25521 -0.56644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20208 -0.56828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13906 -0.56828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7305 -0.56829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3815 -0.64699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3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0326 -0.65139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25651 -0.649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31471 -0.6488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37591 -0.65139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43008 -0.651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48385 -0.65764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40612 -0.24121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2" fill="hold">
                      <p:stCondLst>
                        <p:cond delay="0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0912 -0.24167 " pathEditMode="relative" rAng="0" ptsTypes="AA">
                                      <p:cBhvr>
                                        <p:cTn id="36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12 -0.24399 " pathEditMode="relative" rAng="0" ptsTypes="AA">
                                      <p:cBhvr>
                                        <p:cTn id="37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40403 -0.34491 " pathEditMode="relative" rAng="0" ptsTypes="AA">
                                      <p:cBhvr>
                                        <p:cTn id="37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20469 -0.35255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30339 -0.3375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 -0.43287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30833 -0.4331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20533 -0.424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0.40065 -0.5136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625 -0.51181 " pathEditMode="relative" rAng="0" ptsTypes="AA">
                                      <p:cBhvr>
                                        <p:cTn id="410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20547 -0.5187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-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41536 -0.30811 " pathEditMode="relative" rAng="0" ptsTypes="AA">
                                      <p:cBhvr>
                                        <p:cTn id="420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31263 -0.30648 " pathEditMode="relative" rAng="0" ptsTypes="AA">
                                      <p:cBhvr>
                                        <p:cTn id="425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1055 -0.31065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41901 -0.40949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6 -0.06203 L -0.21315 -0.41458 " pathEditMode="relative" rAng="0" ptsTypes="AA">
                                      <p:cBhvr>
                                        <p:cTn id="440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1302 -0.51643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31367 -0.51597 " pathEditMode="relative" rAng="0" ptsTypes="AA">
                                      <p:cBhvr>
                                        <p:cTn id="45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20703 -0.52153 " pathEditMode="relative" rAng="0" ptsTypes="AA">
                                      <p:cBhvr>
                                        <p:cTn id="45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40976 -0.6081 " pathEditMode="relative" rAng="0" ptsTypes="AA">
                                      <p:cBhvr>
                                        <p:cTn id="46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-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31302 -0.60902 " pathEditMode="relative" rAng="0" ptsTypes="AA">
                                      <p:cBhvr>
                                        <p:cTn id="46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022E-16 L -0.20886 -0.61042 " pathEditMode="relative" rAng="0" ptsTypes="AA">
                                      <p:cBhvr>
                                        <p:cTn id="47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30859 -0.4162 " pathEditMode="relative" rAng="0" ptsTypes="AA">
                                      <p:cBhvr>
                                        <p:cTn id="475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0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4" grpId="0" animBg="1"/>
      <p:bldP spid="15" grpId="0" animBg="1"/>
      <p:bldP spid="16" grpId="0" animBg="1"/>
      <p:bldP spid="84" grpId="0" animBg="1"/>
      <p:bldP spid="90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2589681" y="314833"/>
            <a:ext cx="6208621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dirty="0">
                <a:ln/>
                <a:solidFill>
                  <a:srgbClr val="FF0000"/>
                </a:solidFill>
              </a:rPr>
              <a:t>قوانينُ التَّعْليمِ عَنْ بُعد.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27BC58-99A1-4299-9FED-EFCC0E9DF855}"/>
              </a:ext>
            </a:extLst>
          </p:cNvPr>
          <p:cNvGrpSpPr/>
          <p:nvPr/>
        </p:nvGrpSpPr>
        <p:grpSpPr>
          <a:xfrm>
            <a:off x="9780166" y="1895384"/>
            <a:ext cx="2047070" cy="1523999"/>
            <a:chOff x="7144100" y="2862195"/>
            <a:chExt cx="2015201" cy="2316346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C3AD625-88C5-411A-85BF-CB47A5139870}"/>
                </a:ext>
              </a:extLst>
            </p:cNvPr>
            <p:cNvSpPr/>
            <p:nvPr/>
          </p:nvSpPr>
          <p:spPr>
            <a:xfrm>
              <a:off x="7144100" y="2862195"/>
              <a:ext cx="1923929" cy="22515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 descr="Image result for صورة قوانين الصف  رسوم">
              <a:extLst>
                <a:ext uri="{FF2B5EF4-FFF2-40B4-BE49-F238E27FC236}">
                  <a16:creationId xmlns:a16="http://schemas.microsoft.com/office/drawing/2014/main" id="{36ED541F-117F-4552-B72F-A82244A9A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372" y="3108043"/>
              <a:ext cx="1923929" cy="207049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744654" y="3551327"/>
            <a:ext cx="2047071" cy="2610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 الْجُلوسُ في مَكانٍ هادِئٍ.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7102175" y="3528102"/>
            <a:ext cx="2405194" cy="26103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كَتْمُ الصَّوْتِ وَعَدَمُ </a:t>
            </a:r>
            <a:r>
              <a:rPr lang="ar-AE" sz="3600" b="1" dirty="0" err="1">
                <a:solidFill>
                  <a:srgbClr val="FF0000"/>
                </a:solidFill>
              </a:rPr>
              <a:t>التَّعَـبّثِ</a:t>
            </a:r>
            <a:r>
              <a:rPr lang="ar-AE" sz="3600" b="1" dirty="0">
                <a:solidFill>
                  <a:srgbClr val="FF0000"/>
                </a:solidFill>
              </a:rPr>
              <a:t> بِالسَّمّاعَةِ 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4968988" y="3641065"/>
            <a:ext cx="1768776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 أحْتَرِمُ زَميلي وَمُعَلِّمَتي.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46" name="Picture 22" descr="Image result for صورة تدل على قوانين الصف     رسوم">
            <a:extLst>
              <a:ext uri="{FF2B5EF4-FFF2-40B4-BE49-F238E27FC236}">
                <a16:creationId xmlns:a16="http://schemas.microsoft.com/office/drawing/2014/main" id="{0DFC1F48-C990-4920-B09D-C4A1A28C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46" y="1788089"/>
            <a:ext cx="1855618" cy="1695981"/>
          </a:xfrm>
          <a:prstGeom prst="flowChartConnector">
            <a:avLst/>
          </a:prstGeom>
          <a:noFill/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2684631" y="3641517"/>
            <a:ext cx="2084219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*أحْرِصُ عَلى الْمُشارَكةِ الْفَعّالَةِ.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Royaltyfree, الكرتون, التلميذ صورة بابوا نيو غينيا">
            <a:extLst>
              <a:ext uri="{FF2B5EF4-FFF2-40B4-BE49-F238E27FC236}">
                <a16:creationId xmlns:a16="http://schemas.microsoft.com/office/drawing/2014/main" id="{E8DA4140-092F-46CC-B450-060E800E6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92" y="1924006"/>
            <a:ext cx="1748832" cy="1578203"/>
          </a:xfrm>
          <a:prstGeom prst="flowChartConnector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8A9F3F-CD23-4216-829C-60C0802B2197}"/>
              </a:ext>
            </a:extLst>
          </p:cNvPr>
          <p:cNvSpPr/>
          <p:nvPr/>
        </p:nvSpPr>
        <p:spPr>
          <a:xfrm>
            <a:off x="400275" y="3641065"/>
            <a:ext cx="2084219" cy="2384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*الْالتِزامُ بِالزّيِّ الْمَدْرَسَيِّ.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106" name="Picture 10" descr="Volume Level 3 Clipart | i2Clipart - Royalty Free Public Domain Clipart">
            <a:extLst>
              <a:ext uri="{FF2B5EF4-FFF2-40B4-BE49-F238E27FC236}">
                <a16:creationId xmlns:a16="http://schemas.microsoft.com/office/drawing/2014/main" id="{983E01F5-5917-4632-A3A0-32DBD7BE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75" y="1840535"/>
            <a:ext cx="1963233" cy="159364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E01C042-69E9-4F9E-BC5B-B86839DDE7DF}"/>
              </a:ext>
            </a:extLst>
          </p:cNvPr>
          <p:cNvGrpSpPr/>
          <p:nvPr/>
        </p:nvGrpSpPr>
        <p:grpSpPr>
          <a:xfrm>
            <a:off x="468947" y="1799596"/>
            <a:ext cx="2015547" cy="1695981"/>
            <a:chOff x="477305" y="1457943"/>
            <a:chExt cx="2015547" cy="1752601"/>
          </a:xfrm>
        </p:grpSpPr>
        <p:pic>
          <p:nvPicPr>
            <p:cNvPr id="4110" name="Picture 14" descr="تعرّف على اللباس المدرسي الإماراتي , أخبار, الدوام, , , - المناهج الإماراتية">
              <a:extLst>
                <a:ext uri="{FF2B5EF4-FFF2-40B4-BE49-F238E27FC236}">
                  <a16:creationId xmlns:a16="http://schemas.microsoft.com/office/drawing/2014/main" id="{B5C65E32-FE87-4532-9457-1F47383AA8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0" t="18053" r="65930" b="8736"/>
            <a:stretch/>
          </p:blipFill>
          <p:spPr bwMode="auto">
            <a:xfrm flipH="1">
              <a:off x="477305" y="1457943"/>
              <a:ext cx="934595" cy="1752601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 descr="112 منفذاً لبيع الزي المدرسي والأسعار بين 25 و139 درهماً | الفجيرة اليوم">
              <a:extLst>
                <a:ext uri="{FF2B5EF4-FFF2-40B4-BE49-F238E27FC236}">
                  <a16:creationId xmlns:a16="http://schemas.microsoft.com/office/drawing/2014/main" id="{47DB1028-E6EC-4658-BADF-C3204A28EA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8" t="10839" r="70076" b="10839"/>
            <a:stretch/>
          </p:blipFill>
          <p:spPr bwMode="auto">
            <a:xfrm>
              <a:off x="1411901" y="1457944"/>
              <a:ext cx="1080951" cy="1721178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450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3E0DC0-C509-4F14-9710-1A94F1F917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E339B6-B104-42DF-9429-6000657E6E90}"/>
              </a:ext>
            </a:extLst>
          </p:cNvPr>
          <p:cNvSpPr/>
          <p:nvPr/>
        </p:nvSpPr>
        <p:spPr>
          <a:xfrm>
            <a:off x="2904399" y="422675"/>
            <a:ext cx="4963886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  <a:scene3d>
            <a:camera prst="orthographicFront"/>
            <a:lightRig rig="harsh" dir="t"/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800" b="1" dirty="0">
                <a:ln/>
                <a:solidFill>
                  <a:srgbClr val="FF0000"/>
                </a:solidFill>
              </a:rPr>
              <a:t>كِيْفَ أَحْمـي نَفْـسي .</a:t>
            </a:r>
            <a:endParaRPr lang="en-US" sz="4800" b="1" dirty="0">
              <a:ln/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A88ED1-20F4-4DE7-A9BB-1E26A6F88B77}"/>
              </a:ext>
            </a:extLst>
          </p:cNvPr>
          <p:cNvSpPr/>
          <p:nvPr/>
        </p:nvSpPr>
        <p:spPr>
          <a:xfrm>
            <a:off x="9041506" y="3637765"/>
            <a:ext cx="2342187" cy="2112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* التَّباعُدُ الْجَسَـدي.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E464E5-5505-4AE1-9881-0D92EF168D2F}"/>
              </a:ext>
            </a:extLst>
          </p:cNvPr>
          <p:cNvSpPr/>
          <p:nvPr/>
        </p:nvSpPr>
        <p:spPr>
          <a:xfrm>
            <a:off x="6265097" y="3618548"/>
            <a:ext cx="2405194" cy="20890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* أرْتَدي كَمامَتي 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87311D-A380-4EE9-8E83-4AF28397123F}"/>
              </a:ext>
            </a:extLst>
          </p:cNvPr>
          <p:cNvSpPr/>
          <p:nvPr/>
        </p:nvSpPr>
        <p:spPr>
          <a:xfrm>
            <a:off x="3290509" y="3593868"/>
            <a:ext cx="2666999" cy="2089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* أغْسَلُ يَدَيَّ لِمَدَّةِ عِشْرينَ ثانِيَةٍ 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4964B8-6BDC-4C4F-BE76-835E034998A4}"/>
              </a:ext>
            </a:extLst>
          </p:cNvPr>
          <p:cNvSpPr/>
          <p:nvPr/>
        </p:nvSpPr>
        <p:spPr>
          <a:xfrm>
            <a:off x="487045" y="3627773"/>
            <a:ext cx="2514599" cy="20890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*لا أتبادَلُ أَدَواتي مَـعَ الآخَـرين.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8" name="Picture 2" descr="جمال الحربي (@JALHARBISKY) | Twitter">
            <a:extLst>
              <a:ext uri="{FF2B5EF4-FFF2-40B4-BE49-F238E27FC236}">
                <a16:creationId xmlns:a16="http://schemas.microsoft.com/office/drawing/2014/main" id="{6E999D3F-E190-4AB9-BE67-DD35717D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85" y="310676"/>
            <a:ext cx="2705393" cy="1005471"/>
          </a:xfrm>
          <a:prstGeom prst="flowChartDisplay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2E437-ECD6-4CFA-A1DF-AA293792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519" y="1470011"/>
            <a:ext cx="2327832" cy="205653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Sami-Hejazi Sec School | مدرسة سامي حجازي الثانوية - Tulkarm | Facebook">
            <a:extLst>
              <a:ext uri="{FF2B5EF4-FFF2-40B4-BE49-F238E27FC236}">
                <a16:creationId xmlns:a16="http://schemas.microsoft.com/office/drawing/2014/main" id="{85BF536B-A0E9-4EC3-B7DE-5E0782CE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29683" r="11753"/>
          <a:stretch/>
        </p:blipFill>
        <p:spPr bwMode="auto">
          <a:xfrm>
            <a:off x="6331777" y="1470011"/>
            <a:ext cx="2252055" cy="208908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أغاني لغسل اليدين لتجنب الكورونا | ET بالعربي">
            <a:extLst>
              <a:ext uri="{FF2B5EF4-FFF2-40B4-BE49-F238E27FC236}">
                <a16:creationId xmlns:a16="http://schemas.microsoft.com/office/drawing/2014/main" id="{4531E8C8-54C1-4911-9990-2915AC9A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32" y="1582236"/>
            <a:ext cx="2416712" cy="195930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rrow Pencil Stock Illustrations – 6 Borrow Pencil Stock Illustrations,  Vectors &amp; Clipart - Dreamstime">
            <a:extLst>
              <a:ext uri="{FF2B5EF4-FFF2-40B4-BE49-F238E27FC236}">
                <a16:creationId xmlns:a16="http://schemas.microsoft.com/office/drawing/2014/main" id="{34CDE7C3-B626-488C-936E-629CC8F4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4" y="1543035"/>
            <a:ext cx="2408555" cy="201754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5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صور خلفيات بور بوينت مميزة تعليمية وطبية">
            <a:extLst>
              <a:ext uri="{FF2B5EF4-FFF2-40B4-BE49-F238E27FC236}">
                <a16:creationId xmlns:a16="http://schemas.microsoft.com/office/drawing/2014/main" id="{25EFE7AB-D6B3-4EC4-AD4F-6F604D86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" y="76200"/>
            <a:ext cx="1204674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E70320-2059-4268-A17B-7012E7EC1641}"/>
              </a:ext>
            </a:extLst>
          </p:cNvPr>
          <p:cNvSpPr/>
          <p:nvPr/>
        </p:nvSpPr>
        <p:spPr>
          <a:xfrm>
            <a:off x="5171024" y="298850"/>
            <a:ext cx="64219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600" b="1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* شاهِـدْ وَابْــدِ رَأْيَـــكَ .</a:t>
            </a:r>
            <a:endParaRPr lang="en-US" sz="6600" b="1" u="sng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VID-20201122-WA0063">
            <a:hlinkClick r:id="" action="ppaction://media"/>
            <a:extLst>
              <a:ext uri="{FF2B5EF4-FFF2-40B4-BE49-F238E27FC236}">
                <a16:creationId xmlns:a16="http://schemas.microsoft.com/office/drawing/2014/main" id="{7DDABE86-8EE5-47DA-B21C-ECD363AD5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1406846"/>
            <a:ext cx="5791200" cy="50583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21E56A-331E-4B28-83E9-B4831D36D176}"/>
              </a:ext>
            </a:extLst>
          </p:cNvPr>
          <p:cNvGrpSpPr/>
          <p:nvPr/>
        </p:nvGrpSpPr>
        <p:grpSpPr>
          <a:xfrm>
            <a:off x="228600" y="1414165"/>
            <a:ext cx="4800600" cy="5062835"/>
            <a:chOff x="228600" y="1414165"/>
            <a:chExt cx="4800600" cy="5062835"/>
          </a:xfrm>
        </p:grpSpPr>
        <p:pic>
          <p:nvPicPr>
            <p:cNvPr id="1026" name="Picture 2" descr="Crow By Rones Clipart | i2Clipart - Royalty Free Public Domain Clipart">
              <a:extLst>
                <a:ext uri="{FF2B5EF4-FFF2-40B4-BE49-F238E27FC236}">
                  <a16:creationId xmlns:a16="http://schemas.microsoft.com/office/drawing/2014/main" id="{442EAD1E-C5CC-4108-A918-E42918DBF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429000"/>
              <a:ext cx="4572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6BA1FF19-10D4-4893-B004-4F9E70D7F709}"/>
                </a:ext>
              </a:extLst>
            </p:cNvPr>
            <p:cNvSpPr/>
            <p:nvPr/>
          </p:nvSpPr>
          <p:spPr>
            <a:xfrm>
              <a:off x="228600" y="1414165"/>
              <a:ext cx="3200400" cy="2243435"/>
            </a:xfrm>
            <a:prstGeom prst="wedgeEllipseCallout">
              <a:avLst>
                <a:gd name="adj1" fmla="val 57172"/>
                <a:gd name="adj2" fmla="val 43893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3600" b="1" dirty="0">
                  <a:ln w="0"/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ما رَأْيُكَ بِالْمَشْـهَدِ الّذي شـاهَـدْتَـهُ ؟</a:t>
              </a:r>
              <a:endParaRPr lang="en-US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9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صور خلفيات بور بوينت مميزة تعليمية وطبية">
            <a:extLst>
              <a:ext uri="{FF2B5EF4-FFF2-40B4-BE49-F238E27FC236}">
                <a16:creationId xmlns:a16="http://schemas.microsoft.com/office/drawing/2014/main" id="{25EFE7AB-D6B3-4EC4-AD4F-6F604D86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6" y="43279"/>
            <a:ext cx="1204674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8A935A-E9C8-4EB2-8AE8-D0D56E0B416E}"/>
              </a:ext>
            </a:extLst>
          </p:cNvPr>
          <p:cNvSpPr/>
          <p:nvPr/>
        </p:nvSpPr>
        <p:spPr>
          <a:xfrm>
            <a:off x="800100" y="5445204"/>
            <a:ext cx="10591800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600" b="1" u="sng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99"/>
                </a:highlight>
              </a:rPr>
              <a:t>النص التطبيقي / </a:t>
            </a:r>
            <a:r>
              <a:rPr lang="ar-AE" sz="6600" b="1" u="sng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99"/>
                </a:highlight>
              </a:rPr>
              <a:t>الصَّغـيـرُ الطَّموحُ .</a:t>
            </a:r>
            <a:endParaRPr lang="en-US" sz="6600" b="1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99"/>
              </a:highlight>
            </a:endParaRPr>
          </a:p>
        </p:txBody>
      </p:sp>
      <p:pic>
        <p:nvPicPr>
          <p:cNvPr id="2050" name="Picture 2" descr="رسم عش عصفور للاطفال">
            <a:extLst>
              <a:ext uri="{FF2B5EF4-FFF2-40B4-BE49-F238E27FC236}">
                <a16:creationId xmlns:a16="http://schemas.microsoft.com/office/drawing/2014/main" id="{C5575AE7-0A4D-488D-BB5F-1972EA1D1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0706100" cy="4948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006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والتعليم والتعلم من مدرسة التدريب لوحات خلفية الرسوم الكاريكاتورية ...">
            <a:extLst>
              <a:ext uri="{FF2B5EF4-FFF2-40B4-BE49-F238E27FC236}">
                <a16:creationId xmlns:a16="http://schemas.microsoft.com/office/drawing/2014/main" id="{F31E3A5F-F4A0-40DF-AF28-EB3C4819B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12192000" cy="67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4AB37E-32EE-4627-9831-55DD2D238943}"/>
              </a:ext>
            </a:extLst>
          </p:cNvPr>
          <p:cNvSpPr/>
          <p:nvPr/>
        </p:nvSpPr>
        <p:spPr>
          <a:xfrm>
            <a:off x="4191000" y="228601"/>
            <a:ext cx="38862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* نواتِـجُ التَّعَلُّـمِ . 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7DF0C3-51C7-4A41-BB31-5664453A6BB2}"/>
              </a:ext>
            </a:extLst>
          </p:cNvPr>
          <p:cNvSpPr/>
          <p:nvPr/>
        </p:nvSpPr>
        <p:spPr>
          <a:xfrm>
            <a:off x="2209800" y="1384637"/>
            <a:ext cx="9182100" cy="101566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يَسْتَوْعِبُ  الْقِصَّةَ اسْتيعابًا جَيِّـدًا.</a:t>
            </a:r>
            <a:endParaRPr lang="en-US" sz="60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FC47EB-5411-4BD6-A123-9F10B56B9F3C}"/>
              </a:ext>
            </a:extLst>
          </p:cNvPr>
          <p:cNvSpPr/>
          <p:nvPr/>
        </p:nvSpPr>
        <p:spPr>
          <a:xfrm>
            <a:off x="1790700" y="4724400"/>
            <a:ext cx="9753600" cy="1015663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اسْتِنْتاجُ مَلامِحُ شَخْصِيَّةِ الْعُصْـفورِ .</a:t>
            </a:r>
            <a:endParaRPr lang="en-US" sz="60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750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صور خلفيات بور بوينت مميزة تعليمية وطبية">
            <a:extLst>
              <a:ext uri="{FF2B5EF4-FFF2-40B4-BE49-F238E27FC236}">
                <a16:creationId xmlns:a16="http://schemas.microsoft.com/office/drawing/2014/main" id="{51FD9A0F-6FA4-49C0-8266-07F630A08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تشكيل تلقائي 3">
            <a:extLst>
              <a:ext uri="{FF2B5EF4-FFF2-40B4-BE49-F238E27FC236}">
                <a16:creationId xmlns:a16="http://schemas.microsoft.com/office/drawing/2014/main" id="{8EE44248-30BA-4B09-AF27-27EF32795D3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10451" y="1943101"/>
            <a:ext cx="2264569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14559-76D9-42D8-9003-87EA9D4F5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9" t="13333" r="38126" b="54921"/>
          <a:stretch/>
        </p:blipFill>
        <p:spPr>
          <a:xfrm>
            <a:off x="457200" y="228835"/>
            <a:ext cx="11506200" cy="63698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479487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5204</TotalTime>
  <Words>359</Words>
  <Application>Microsoft Office PowerPoint</Application>
  <PresentationFormat>Widescreen</PresentationFormat>
  <Paragraphs>169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Adobe Arabic</vt:lpstr>
      <vt:lpstr>Ahaleel Fat</vt:lpstr>
      <vt:lpstr>Arial</vt:lpstr>
      <vt:lpstr>Calibri</vt:lpstr>
      <vt:lpstr>Century Gothic</vt:lpstr>
      <vt:lpstr>Monotype Koufi</vt:lpstr>
      <vt:lpstr>SHAGARA v2</vt:lpstr>
      <vt:lpstr>Tahoma</vt:lpstr>
      <vt:lpstr>WinSoft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نوره موسى كرم</cp:lastModifiedBy>
  <cp:revision>650</cp:revision>
  <dcterms:created xsi:type="dcterms:W3CDTF">2006-08-16T00:00:00Z</dcterms:created>
  <dcterms:modified xsi:type="dcterms:W3CDTF">2020-11-25T08:32:07Z</dcterms:modified>
</cp:coreProperties>
</file>