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73" r:id="rId4"/>
    <p:sldId id="274" r:id="rId5"/>
    <p:sldId id="265" r:id="rId6"/>
    <p:sldId id="258" r:id="rId7"/>
    <p:sldId id="259" r:id="rId8"/>
    <p:sldId id="260" r:id="rId9"/>
    <p:sldId id="275" r:id="rId10"/>
    <p:sldId id="261" r:id="rId11"/>
    <p:sldId id="266" r:id="rId12"/>
    <p:sldId id="262" r:id="rId13"/>
    <p:sldId id="276" r:id="rId14"/>
    <p:sldId id="263" r:id="rId15"/>
    <p:sldId id="264" r:id="rId16"/>
    <p:sldId id="267" r:id="rId17"/>
    <p:sldId id="271" r:id="rId18"/>
    <p:sldId id="272" r:id="rId19"/>
    <p:sldId id="268" r:id="rId20"/>
    <p:sldId id="277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B59C-4137-4F42-9534-E2F1C02A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87088-4E93-44F3-92F4-62FBADED9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114A7-98A5-4133-951B-773F5C04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C5FA4-315F-4A63-A83B-A4B1AE8E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EC70A-A345-44AA-BEEF-3C3357E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48D2-B128-4DE4-87A2-49D63C61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EE38D-C6C7-4869-A64F-5947F0263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FF833-34F8-42C0-99CA-08A6E6A3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856F0-60DE-4A8C-9366-ACA9BF2C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BF38E-2092-478B-9617-F0A841BE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86973-169D-440C-A16F-4B8484A66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4FC86-7F2D-4217-8953-F1AA50253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85FE-271E-4078-827A-5DCC97863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24E6E-EA5E-48FA-9D57-1F6F0AB0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E193-55E6-4851-B440-BCCF374A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7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E28B0-D802-4A26-83A4-03107639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19A0-5606-431E-9B99-00FB31BD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2E77-6272-4039-81AB-3D8D83032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EDA99-752C-49F4-9626-12F6A013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821B-DF54-4FFD-8061-C049A194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44C4-4BCC-4B70-B866-D217DC8FD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0301E-6EE6-4029-BF4A-BD2603B2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F1B29-3F1D-44BF-AD04-F24CA317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1934-171B-4924-90A2-1B8EC45F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FE560-852E-46BA-9768-20BF032C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DB099-703D-4DC3-A053-FEE80D50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EB61F-610A-49F3-BC59-1DBBC95CD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42B2B-46FC-411B-A60E-600F9C3A2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A0B44-2D5A-4AC6-A55D-A718D289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1EF88-B7DF-47A2-9ACF-0AC1417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696A8-EB94-4408-9151-71CC86FE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113A-5EC4-49DE-BB10-7D983ADE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7947-A51C-4542-AB95-011C7A80D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FC8E8-0FFA-4217-8000-2A9822803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1BD08-C971-418F-88D0-433465BAE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41A1B-227D-4A08-9CF8-702D40416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B2BD5-3FCD-4081-8709-D4137B4A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D3A1A-6A92-44E7-AC96-233D6AD3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2657D-C6CD-4541-BA8D-08F8635E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66E8-D38E-4EE0-937E-539EC069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9ED9B-660F-41D4-BC37-C3619B40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EF98-1C65-4FA9-9B99-BBBBF79C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4A8F1-C77B-4C95-AED0-7E894CE4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9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4B595-CB2B-42F9-9893-65911A10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9117D-0C7A-4500-A7BB-743F7D34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8F4D4-ACEF-484E-85A8-FFC07DDB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6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1CAF-6E5D-4CE6-8879-F20D5DBE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16C3-5D3C-446F-8A21-05A4A8FA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F54B-965B-49CA-ABB1-07F8B51A5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7690C-C3DF-4239-87F6-760D3D3E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2913D-BB93-4759-953F-E82BF677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E6155-C48C-456B-A046-0AB2BC05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B92D-6B1C-4368-98BD-6BC5A1C8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71FA3A-7B68-401B-983E-7343FBA98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B1C3F-35A0-4BD0-BEB2-DC9A41142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C77E1-AA29-47C8-B559-A90496EE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9118C-6F6B-4B2A-A5BA-4C3D41F6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22148-7CE6-403B-BBF1-A0A3216D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C293F-A048-4023-A6BE-9FF7F88B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43D87-558A-4295-B805-94E974D8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A0958-C200-40B3-840D-EF41118EE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DDC6-C08B-4F82-89A1-42AAC2C8B9B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297EF-A197-4323-B8AA-5364D197D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246F3-41B3-4829-9DC3-EA27ED584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251C6-BBC6-4D41-BA5A-C9D9C44A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Naj\Desktop\logo wide.PNG">
            <a:extLst>
              <a:ext uri="{FF2B5EF4-FFF2-40B4-BE49-F238E27FC236}">
                <a16:creationId xmlns:a16="http://schemas.microsoft.com/office/drawing/2014/main" id="{BB7D5E0A-1C25-4743-9E56-6AC0E0CE0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399"/>
          <a:stretch/>
        </p:blipFill>
        <p:spPr bwMode="auto">
          <a:xfrm>
            <a:off x="0" y="0"/>
            <a:ext cx="12192000" cy="104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3157D-A77D-4CF6-AA02-9B03A568D8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1685831"/>
            <a:ext cx="8082315" cy="45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0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A8F8BAB4-BF2C-4918-A876-A3C56D68C20B}"/>
              </a:ext>
            </a:extLst>
          </p:cNvPr>
          <p:cNvSpPr/>
          <p:nvPr/>
        </p:nvSpPr>
        <p:spPr>
          <a:xfrm>
            <a:off x="0" y="5471652"/>
            <a:ext cx="4144296" cy="1356852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LB" sz="4400" b="1" i="1" dirty="0">
                <a:cs typeface="Akhbar MT" pitchFamily="2" charset="-78"/>
              </a:rPr>
              <a:t>مَن أَنا؟</a:t>
            </a:r>
          </a:p>
          <a:p>
            <a:pPr algn="ctr" rtl="1"/>
            <a:r>
              <a:rPr lang="ar-LB" sz="4400" b="1" i="1" dirty="0">
                <a:cs typeface="Akhbar MT" pitchFamily="2" charset="-78"/>
              </a:rPr>
              <a:t>كُلٌّ مِنَّا لَهُ اسمٌ خاصٌّ</a:t>
            </a:r>
            <a:endParaRPr lang="en-US" sz="4400" b="1" i="1" dirty="0">
              <a:cs typeface="Akhbar MT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59A39-C05B-4477-B554-B43F75F3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86" b="3958"/>
          <a:stretch/>
        </p:blipFill>
        <p:spPr>
          <a:xfrm>
            <a:off x="1" y="29496"/>
            <a:ext cx="6156522" cy="3399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35A67-D43F-4A16-9A36-5D1C84076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8" b="5827"/>
          <a:stretch/>
        </p:blipFill>
        <p:spPr>
          <a:xfrm rot="896069">
            <a:off x="6526638" y="677087"/>
            <a:ext cx="5426115" cy="358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AD999-60FA-499F-9CF0-CC7E5C98F6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4044" y="3437920"/>
            <a:ext cx="3601812" cy="36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62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3">
            <a:extLst>
              <a:ext uri="{FF2B5EF4-FFF2-40B4-BE49-F238E27FC236}">
                <a16:creationId xmlns:a16="http://schemas.microsoft.com/office/drawing/2014/main" id="{3CCCA177-3424-43FE-8B9B-1835CE7886AE}"/>
              </a:ext>
            </a:extLst>
          </p:cNvPr>
          <p:cNvSpPr/>
          <p:nvPr/>
        </p:nvSpPr>
        <p:spPr>
          <a:xfrm>
            <a:off x="0" y="5471652"/>
            <a:ext cx="4144296" cy="1356852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LB" sz="4400" b="1" i="1" dirty="0">
                <a:cs typeface="Akhbar MT" pitchFamily="2" charset="-78"/>
              </a:rPr>
              <a:t>مَا هُوَ البَيت؟</a:t>
            </a:r>
            <a:endParaRPr lang="en-US" sz="4400" b="1" i="1" dirty="0">
              <a:cs typeface="Akhbar MT" pitchFamily="2" charset="-78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EF6A574-51D9-479A-86F1-EFF39B28B82C}"/>
              </a:ext>
            </a:extLst>
          </p:cNvPr>
          <p:cNvSpPr/>
          <p:nvPr/>
        </p:nvSpPr>
        <p:spPr>
          <a:xfrm>
            <a:off x="1401096" y="486696"/>
            <a:ext cx="6430297" cy="4766186"/>
          </a:xfrm>
          <a:prstGeom prst="cloudCallout">
            <a:avLst>
              <a:gd name="adj1" fmla="val 94435"/>
              <a:gd name="adj2" fmla="val 18598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sz="4400" b="1" i="1" dirty="0">
                <a:solidFill>
                  <a:srgbClr val="0070C0"/>
                </a:solidFill>
              </a:rPr>
              <a:t>هُوَ المَكَان الذّي تَعيشُ فيه أُسرَتي، وهُوَ مِن الأشياء غَير الحيَّة.</a:t>
            </a:r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">
            <a:extLst>
              <a:ext uri="{FF2B5EF4-FFF2-40B4-BE49-F238E27FC236}">
                <a16:creationId xmlns:a16="http://schemas.microsoft.com/office/drawing/2014/main" id="{35CCFE0A-4DF5-4370-9B11-F23BA17ABC79}"/>
              </a:ext>
            </a:extLst>
          </p:cNvPr>
          <p:cNvSpPr/>
          <p:nvPr/>
        </p:nvSpPr>
        <p:spPr>
          <a:xfrm>
            <a:off x="0" y="6019800"/>
            <a:ext cx="2757948" cy="838200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LB" sz="4400" b="1" i="1" dirty="0">
                <a:cs typeface="Akhbar MT" pitchFamily="2" charset="-78"/>
              </a:rPr>
              <a:t>أفرَاد أُسرَتي</a:t>
            </a:r>
            <a:endParaRPr lang="en-US" sz="4400" b="1" i="1" dirty="0">
              <a:cs typeface="Akhbar MT" pitchFamily="2" charset="-78"/>
            </a:endParaRPr>
          </a:p>
        </p:txBody>
      </p:sp>
      <p:pic>
        <p:nvPicPr>
          <p:cNvPr id="7" name="Picture 6" descr="نتيجة بحث الصور عن ‪my father clipart‬‏">
            <a:extLst>
              <a:ext uri="{FF2B5EF4-FFF2-40B4-BE49-F238E27FC236}">
                <a16:creationId xmlns:a16="http://schemas.microsoft.com/office/drawing/2014/main" id="{A97338BC-3DF3-44E3-9EBC-F941BE60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5" y="41902"/>
            <a:ext cx="1886103" cy="26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نتيجة بحث الصور عن ‪Mother clipart‬‏">
            <a:extLst>
              <a:ext uri="{FF2B5EF4-FFF2-40B4-BE49-F238E27FC236}">
                <a16:creationId xmlns:a16="http://schemas.microsoft.com/office/drawing/2014/main" id="{0677291F-3C7B-460B-BB4B-799C7CDB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9" y="83806"/>
            <a:ext cx="2270178" cy="254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97FFD-0129-4B11-8CBD-AAABE9772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01" r="53423" b="3311"/>
          <a:stretch/>
        </p:blipFill>
        <p:spPr>
          <a:xfrm flipH="1">
            <a:off x="6029172" y="3148689"/>
            <a:ext cx="2270177" cy="2772697"/>
          </a:xfrm>
          <a:prstGeom prst="rect">
            <a:avLst/>
          </a:prstGeom>
        </p:spPr>
      </p:pic>
      <p:pic>
        <p:nvPicPr>
          <p:cNvPr id="10" name="Picture 4" descr="نتيجة بحث الصور عن ‪brother clipart‬‏">
            <a:extLst>
              <a:ext uri="{FF2B5EF4-FFF2-40B4-BE49-F238E27FC236}">
                <a16:creationId xmlns:a16="http://schemas.microsoft.com/office/drawing/2014/main" id="{B3CC0425-7667-41FC-AA82-B01903C82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6" b="2574"/>
          <a:stretch/>
        </p:blipFill>
        <p:spPr bwMode="auto">
          <a:xfrm>
            <a:off x="199460" y="2689374"/>
            <a:ext cx="2565862" cy="25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uble Wave 10">
            <a:extLst>
              <a:ext uri="{FF2B5EF4-FFF2-40B4-BE49-F238E27FC236}">
                <a16:creationId xmlns:a16="http://schemas.microsoft.com/office/drawing/2014/main" id="{A4770AF4-E35B-49F3-86D6-4D4ECA2104FD}"/>
              </a:ext>
            </a:extLst>
          </p:cNvPr>
          <p:cNvSpPr/>
          <p:nvPr/>
        </p:nvSpPr>
        <p:spPr>
          <a:xfrm>
            <a:off x="4632376" y="513850"/>
            <a:ext cx="1814420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أَبي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4F39471D-11D6-40E9-BE03-6AAA2254C607}"/>
              </a:ext>
            </a:extLst>
          </p:cNvPr>
          <p:cNvSpPr/>
          <p:nvPr/>
        </p:nvSpPr>
        <p:spPr>
          <a:xfrm>
            <a:off x="2362197" y="1555819"/>
            <a:ext cx="1678861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أُمّي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79D78D0B-518E-42BD-A416-0E6E53EF53DE}"/>
              </a:ext>
            </a:extLst>
          </p:cNvPr>
          <p:cNvSpPr/>
          <p:nvPr/>
        </p:nvSpPr>
        <p:spPr>
          <a:xfrm>
            <a:off x="4564269" y="3989347"/>
            <a:ext cx="1882526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أَخي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66505A5E-A374-4D93-9EEA-C02176B30559}"/>
              </a:ext>
            </a:extLst>
          </p:cNvPr>
          <p:cNvSpPr/>
          <p:nvPr/>
        </p:nvSpPr>
        <p:spPr>
          <a:xfrm>
            <a:off x="1998406" y="4288728"/>
            <a:ext cx="1519083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أُختي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7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CAA442-13BC-4646-BFA3-007741E053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0"/>
            <a:ext cx="5867400" cy="3287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BDC3A-FF15-4CC0-A338-DAF68B6D73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5278" y="3287487"/>
            <a:ext cx="6400128" cy="33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271D21-139A-4022-85C9-0F82ED68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/>
          <a:stretch/>
        </p:blipFill>
        <p:spPr>
          <a:xfrm>
            <a:off x="634181" y="0"/>
            <a:ext cx="639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2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F3F18028-48ED-4E44-A99A-F15A0733D0FC}"/>
              </a:ext>
            </a:extLst>
          </p:cNvPr>
          <p:cNvSpPr txBox="1"/>
          <p:nvPr/>
        </p:nvSpPr>
        <p:spPr>
          <a:xfrm>
            <a:off x="-1" y="6112668"/>
            <a:ext cx="5025339" cy="7453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3380" marR="30480" indent="-335280" algn="r">
              <a:lnSpc>
                <a:spcPct val="100800"/>
              </a:lnSpc>
              <a:spcBef>
                <a:spcPts val="75"/>
              </a:spcBef>
            </a:pPr>
            <a:r>
              <a:rPr lang="ar-LB" sz="2400" b="1" u="sng" dirty="0">
                <a:solidFill>
                  <a:srgbClr val="FF0000"/>
                </a:solidFill>
                <a:latin typeface="Arial"/>
                <a:cs typeface="Arial"/>
              </a:rPr>
              <a:t>الهدف: </a:t>
            </a:r>
            <a:r>
              <a:rPr lang="ar-LB" sz="2400" dirty="0">
                <a:latin typeface="Arial"/>
                <a:cs typeface="Arial"/>
              </a:rPr>
              <a:t>أن يملأ الفراغ بالكلام المُناسِب</a:t>
            </a:r>
            <a:r>
              <a:rPr lang="ar-LB" sz="2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373380" marR="30480" indent="-335280" algn="r">
              <a:lnSpc>
                <a:spcPct val="100800"/>
              </a:lnSpc>
              <a:spcBef>
                <a:spcPts val="75"/>
              </a:spcBef>
            </a:pPr>
            <a:r>
              <a:rPr lang="ar-LB" sz="2400" b="1" u="sng" dirty="0">
                <a:solidFill>
                  <a:srgbClr val="FF0000"/>
                </a:solidFill>
                <a:latin typeface="Arial"/>
                <a:cs typeface="Arial"/>
              </a:rPr>
              <a:t>المعيار: </a:t>
            </a:r>
            <a:r>
              <a:rPr lang="ar-LB" sz="2400" dirty="0">
                <a:latin typeface="Arial"/>
                <a:cs typeface="Arial"/>
              </a:rPr>
              <a:t>كتابة الكلمات الصّحيحة بالمكان المُناسِب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88D91B5B-7BF4-40CF-B7B1-C8B2E1352751}"/>
              </a:ext>
            </a:extLst>
          </p:cNvPr>
          <p:cNvSpPr/>
          <p:nvPr/>
        </p:nvSpPr>
        <p:spPr>
          <a:xfrm>
            <a:off x="-92318" y="74650"/>
            <a:ext cx="5557684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أُكتُب اِسمَ الصُّورَة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33D9E-5292-46AC-A52D-6291C770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051" y="483212"/>
            <a:ext cx="1907173" cy="2547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C20E2-2F49-4BC0-9940-51DBACE82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38" y="1144608"/>
            <a:ext cx="1907172" cy="2205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11EE3-8847-4C5B-B19E-14B792EA6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01" r="53423" b="3311"/>
          <a:stretch/>
        </p:blipFill>
        <p:spPr>
          <a:xfrm flipH="1">
            <a:off x="4564268" y="3104199"/>
            <a:ext cx="2270177" cy="2772697"/>
          </a:xfrm>
          <a:prstGeom prst="rect">
            <a:avLst/>
          </a:prstGeom>
        </p:spPr>
      </p:pic>
      <p:pic>
        <p:nvPicPr>
          <p:cNvPr id="13" name="Picture 4" descr="نتيجة بحث الصور عن ‪brother clipart‬‏">
            <a:extLst>
              <a:ext uri="{FF2B5EF4-FFF2-40B4-BE49-F238E27FC236}">
                <a16:creationId xmlns:a16="http://schemas.microsoft.com/office/drawing/2014/main" id="{30C4001A-508C-4333-9A15-C97B062B3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6" b="2574"/>
          <a:stretch/>
        </p:blipFill>
        <p:spPr bwMode="auto">
          <a:xfrm>
            <a:off x="1798688" y="3144446"/>
            <a:ext cx="2565862" cy="25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uble Wave 13">
            <a:extLst>
              <a:ext uri="{FF2B5EF4-FFF2-40B4-BE49-F238E27FC236}">
                <a16:creationId xmlns:a16="http://schemas.microsoft.com/office/drawing/2014/main" id="{17001BE4-BC0D-4A12-9ABC-4C92A87E2C42}"/>
              </a:ext>
            </a:extLst>
          </p:cNvPr>
          <p:cNvSpPr/>
          <p:nvPr/>
        </p:nvSpPr>
        <p:spPr>
          <a:xfrm>
            <a:off x="5265554" y="1557198"/>
            <a:ext cx="1814420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أَبي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6E82BB9-B0D3-40B6-BAF4-B05ECE7F05CC}"/>
              </a:ext>
            </a:extLst>
          </p:cNvPr>
          <p:cNvSpPr/>
          <p:nvPr/>
        </p:nvSpPr>
        <p:spPr>
          <a:xfrm>
            <a:off x="0" y="1495985"/>
            <a:ext cx="1678861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أُمّي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B7161A6A-8B8F-4705-A048-C4A198B46BF4}"/>
              </a:ext>
            </a:extLst>
          </p:cNvPr>
          <p:cNvSpPr/>
          <p:nvPr/>
        </p:nvSpPr>
        <p:spPr>
          <a:xfrm>
            <a:off x="79888" y="4121199"/>
            <a:ext cx="1519083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أُختي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:a16="http://schemas.microsoft.com/office/drawing/2014/main" id="{8150C9BE-CE03-4164-BF24-F52385B88D3A}"/>
              </a:ext>
            </a:extLst>
          </p:cNvPr>
          <p:cNvSpPr/>
          <p:nvPr/>
        </p:nvSpPr>
        <p:spPr>
          <a:xfrm>
            <a:off x="6283769" y="4057169"/>
            <a:ext cx="1882526" cy="1312607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أَخي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CCC3EF-32E0-4764-9A81-D65172BA05AE}"/>
              </a:ext>
            </a:extLst>
          </p:cNvPr>
          <p:cNvSpPr txBox="1"/>
          <p:nvPr/>
        </p:nvSpPr>
        <p:spPr>
          <a:xfrm>
            <a:off x="5196349" y="1687975"/>
            <a:ext cx="337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3200" b="1" dirty="0"/>
              <a:t>أَخي حَمدَان (6) شُهور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8CED6-6BF4-419E-9D6D-46545CC2030A}"/>
              </a:ext>
            </a:extLst>
          </p:cNvPr>
          <p:cNvSpPr txBox="1"/>
          <p:nvPr/>
        </p:nvSpPr>
        <p:spPr>
          <a:xfrm>
            <a:off x="4640826" y="3062548"/>
            <a:ext cx="337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3200" b="1" dirty="0"/>
              <a:t>أنَا حَمَد (6) سَنَوات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6FDCB6-E45F-4D81-A743-C7051BE3BDD6}"/>
              </a:ext>
            </a:extLst>
          </p:cNvPr>
          <p:cNvSpPr txBox="1"/>
          <p:nvPr/>
        </p:nvSpPr>
        <p:spPr>
          <a:xfrm>
            <a:off x="4640826" y="4187345"/>
            <a:ext cx="337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3200" b="1" dirty="0"/>
              <a:t>أُختي مَيثَاء (سَنتَان)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EA1A8-AA10-41C2-AAE2-E988B7A8C073}"/>
              </a:ext>
            </a:extLst>
          </p:cNvPr>
          <p:cNvSpPr txBox="1"/>
          <p:nvPr/>
        </p:nvSpPr>
        <p:spPr>
          <a:xfrm>
            <a:off x="4788310" y="5629098"/>
            <a:ext cx="337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3200" b="1" dirty="0"/>
              <a:t>أُختي شَيخَة (4) سَنوات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0906D7-EA31-40A5-9B6C-F7DCEFA1B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11" t="25544" r="58721" b="54092"/>
          <a:stretch/>
        </p:blipFill>
        <p:spPr>
          <a:xfrm>
            <a:off x="132736" y="493725"/>
            <a:ext cx="1991032" cy="15582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C4F67-A568-4E8D-B52A-C26270171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11" t="46099" r="58190" b="39058"/>
          <a:stretch/>
        </p:blipFill>
        <p:spPr>
          <a:xfrm>
            <a:off x="132736" y="2453734"/>
            <a:ext cx="2138516" cy="1135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022411-B0A9-4D8A-9002-823B58D8D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05" t="60942" r="58296" b="20554"/>
          <a:stretch/>
        </p:blipFill>
        <p:spPr>
          <a:xfrm>
            <a:off x="81116" y="3918451"/>
            <a:ext cx="2138516" cy="14158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786C7F-9139-4A62-A3C6-7321B169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48" t="78866" r="58721" b="6744"/>
          <a:stretch/>
        </p:blipFill>
        <p:spPr>
          <a:xfrm>
            <a:off x="132736" y="5460718"/>
            <a:ext cx="1814051" cy="11011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11B572-8317-4678-80DE-A394659343B1}"/>
              </a:ext>
            </a:extLst>
          </p:cNvPr>
          <p:cNvCxnSpPr/>
          <p:nvPr/>
        </p:nvCxnSpPr>
        <p:spPr>
          <a:xfrm flipH="1">
            <a:off x="1447626" y="2202078"/>
            <a:ext cx="4016827" cy="3407229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BC988C-8E0A-4844-A5BB-2B36DF3CA498}"/>
              </a:ext>
            </a:extLst>
          </p:cNvPr>
          <p:cNvCxnSpPr>
            <a:cxnSpLocks/>
          </p:cNvCxnSpPr>
          <p:nvPr/>
        </p:nvCxnSpPr>
        <p:spPr>
          <a:xfrm flipH="1" flipV="1">
            <a:off x="1575393" y="3252923"/>
            <a:ext cx="3663888" cy="1264462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74E1AB-3A59-498F-B469-EDA48383A54C}"/>
              </a:ext>
            </a:extLst>
          </p:cNvPr>
          <p:cNvCxnSpPr>
            <a:cxnSpLocks/>
          </p:cNvCxnSpPr>
          <p:nvPr/>
        </p:nvCxnSpPr>
        <p:spPr>
          <a:xfrm flipH="1">
            <a:off x="1447626" y="3423048"/>
            <a:ext cx="3851563" cy="1144297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A7833A-102F-40C0-9B11-1A22E0E50A22}"/>
              </a:ext>
            </a:extLst>
          </p:cNvPr>
          <p:cNvCxnSpPr>
            <a:cxnSpLocks/>
          </p:cNvCxnSpPr>
          <p:nvPr/>
        </p:nvCxnSpPr>
        <p:spPr>
          <a:xfrm>
            <a:off x="1612890" y="1460885"/>
            <a:ext cx="3079556" cy="438255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Double Wave 28">
            <a:extLst>
              <a:ext uri="{FF2B5EF4-FFF2-40B4-BE49-F238E27FC236}">
                <a16:creationId xmlns:a16="http://schemas.microsoft.com/office/drawing/2014/main" id="{2F72E45C-D90E-41CA-B450-7CC142E892D4}"/>
              </a:ext>
            </a:extLst>
          </p:cNvPr>
          <p:cNvSpPr/>
          <p:nvPr/>
        </p:nvSpPr>
        <p:spPr>
          <a:xfrm>
            <a:off x="707483" y="85163"/>
            <a:ext cx="9513939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أَصِل بِخَطّ بَينَ الصّورَة وَالكَلِمَة المُنَاسِبَة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7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uble Wave 8">
            <a:extLst>
              <a:ext uri="{FF2B5EF4-FFF2-40B4-BE49-F238E27FC236}">
                <a16:creationId xmlns:a16="http://schemas.microsoft.com/office/drawing/2014/main" id="{51178C41-57C6-41E7-AAF2-DE1B6B82DAA2}"/>
              </a:ext>
            </a:extLst>
          </p:cNvPr>
          <p:cNvSpPr/>
          <p:nvPr/>
        </p:nvSpPr>
        <p:spPr>
          <a:xfrm>
            <a:off x="261643" y="133644"/>
            <a:ext cx="10135970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أُلَوِّن البَالونات التّي تُسَاوي سَنَوات عُمري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5640D-9702-476C-9E79-0F7922B98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98" t="23354" r="37481" b="6500"/>
          <a:stretch/>
        </p:blipFill>
        <p:spPr>
          <a:xfrm>
            <a:off x="678833" y="1101592"/>
            <a:ext cx="6710109" cy="539960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8D048B-BD19-43EB-A67D-D64BDB1A96FA}"/>
              </a:ext>
            </a:extLst>
          </p:cNvPr>
          <p:cNvSpPr/>
          <p:nvPr/>
        </p:nvSpPr>
        <p:spPr>
          <a:xfrm>
            <a:off x="4940711" y="3097161"/>
            <a:ext cx="973392" cy="79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5A77FD-6533-43A7-A770-C36E4717381A}"/>
              </a:ext>
            </a:extLst>
          </p:cNvPr>
          <p:cNvSpPr/>
          <p:nvPr/>
        </p:nvSpPr>
        <p:spPr>
          <a:xfrm>
            <a:off x="4033887" y="2949678"/>
            <a:ext cx="973392" cy="796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0657E4-EC92-49DE-8BB9-36DD9C553439}"/>
              </a:ext>
            </a:extLst>
          </p:cNvPr>
          <p:cNvSpPr/>
          <p:nvPr/>
        </p:nvSpPr>
        <p:spPr>
          <a:xfrm>
            <a:off x="4708948" y="2340865"/>
            <a:ext cx="973391" cy="796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2B8C74-8E74-4BC5-B6AA-24ADF64613FA}"/>
              </a:ext>
            </a:extLst>
          </p:cNvPr>
          <p:cNvSpPr/>
          <p:nvPr/>
        </p:nvSpPr>
        <p:spPr>
          <a:xfrm>
            <a:off x="3127063" y="3228666"/>
            <a:ext cx="993831" cy="796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FDF3D6-59C8-4CBE-B1E9-5A6E41ADCED1}"/>
              </a:ext>
            </a:extLst>
          </p:cNvPr>
          <p:cNvSpPr/>
          <p:nvPr/>
        </p:nvSpPr>
        <p:spPr>
          <a:xfrm>
            <a:off x="3367560" y="2289072"/>
            <a:ext cx="1109624" cy="939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25216B-CECC-432D-9D3B-1A4421B99768}"/>
              </a:ext>
            </a:extLst>
          </p:cNvPr>
          <p:cNvSpPr/>
          <p:nvPr/>
        </p:nvSpPr>
        <p:spPr>
          <a:xfrm>
            <a:off x="4196965" y="1740041"/>
            <a:ext cx="973391" cy="796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Wave 6">
            <a:extLst>
              <a:ext uri="{FF2B5EF4-FFF2-40B4-BE49-F238E27FC236}">
                <a16:creationId xmlns:a16="http://schemas.microsoft.com/office/drawing/2014/main" id="{4B6129AB-1143-4218-B049-48250F8D61DA}"/>
              </a:ext>
            </a:extLst>
          </p:cNvPr>
          <p:cNvSpPr/>
          <p:nvPr/>
        </p:nvSpPr>
        <p:spPr>
          <a:xfrm>
            <a:off x="-147483" y="0"/>
            <a:ext cx="10826106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أُحَوِّط بِرَسم دِائِرَة حَولَ الصّورَة التّي تَدُلُّ على الأُسرَة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794EA-5DDD-4BEC-9BAA-82A36CFA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1" t="27828" r="37265" b="45991"/>
          <a:stretch/>
        </p:blipFill>
        <p:spPr>
          <a:xfrm>
            <a:off x="23790" y="1061829"/>
            <a:ext cx="4792830" cy="2308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9C42B-F44C-498C-8430-E7027BEE7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2" t="57454" r="37265" b="16365"/>
          <a:stretch/>
        </p:blipFill>
        <p:spPr>
          <a:xfrm>
            <a:off x="2109019" y="3732754"/>
            <a:ext cx="5309815" cy="27699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5A04E8-A1C7-4B27-8AFE-D7593AFE231F}"/>
              </a:ext>
            </a:extLst>
          </p:cNvPr>
          <p:cNvSpPr/>
          <p:nvPr/>
        </p:nvSpPr>
        <p:spPr>
          <a:xfrm>
            <a:off x="324465" y="1061829"/>
            <a:ext cx="4660490" cy="24187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1B4F86-C8BB-4D40-81D0-EED238E77F88}"/>
              </a:ext>
            </a:extLst>
          </p:cNvPr>
          <p:cNvSpPr/>
          <p:nvPr/>
        </p:nvSpPr>
        <p:spPr>
          <a:xfrm>
            <a:off x="296499" y="638851"/>
            <a:ext cx="8715375" cy="13589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000" b="1" dirty="0">
                <a:cs typeface="Calibri" panose="020F0502020204030204" pitchFamily="34" charset="0"/>
              </a:rPr>
              <a:t>اضغط على </a:t>
            </a:r>
            <a:r>
              <a:rPr lang="ar-LB" sz="3000" b="1" dirty="0">
                <a:cs typeface="Calibri" panose="020F0502020204030204" pitchFamily="34" charset="0"/>
              </a:rPr>
              <a:t>الرّابط،</a:t>
            </a:r>
            <a:endParaRPr lang="en-US" sz="3000" b="1" dirty="0"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LB" sz="3000" b="1" dirty="0">
                <a:cs typeface="Calibri" panose="020F0502020204030204" pitchFamily="34" charset="0"/>
              </a:rPr>
              <a:t> لتقوم بحلّ الأنشطة المطلوبة وتقييم نفسك.(مهم)</a:t>
            </a:r>
            <a:endParaRPr lang="en-US" sz="3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067C10E5-CEE2-44FF-9891-9E832D0EF92D}"/>
              </a:ext>
            </a:extLst>
          </p:cNvPr>
          <p:cNvSpPr/>
          <p:nvPr/>
        </p:nvSpPr>
        <p:spPr bwMode="auto">
          <a:xfrm>
            <a:off x="440273" y="2851721"/>
            <a:ext cx="3340230" cy="3556000"/>
          </a:xfrm>
          <a:prstGeom prst="verticalScroll">
            <a:avLst/>
          </a:prstGeom>
          <a:noFill/>
          <a:ln w="762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LB" sz="2800" b="1" dirty="0">
                <a:solidFill>
                  <a:srgbClr val="FF0000"/>
                </a:solidFill>
                <a:latin typeface="Arial" charset="0"/>
              </a:rPr>
              <a:t>التاريخ الهجري: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LB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04 صفر 1443ه</a:t>
            </a:r>
            <a:endParaRPr lang="ar-LB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LB" sz="2000" b="1" dirty="0">
              <a:solidFill>
                <a:srgbClr val="FF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LB" sz="2000" b="1" dirty="0">
              <a:solidFill>
                <a:srgbClr val="FF0000"/>
              </a:solidFill>
              <a:latin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LB" sz="2800" b="1" dirty="0">
                <a:solidFill>
                  <a:srgbClr val="FF0000"/>
                </a:solidFill>
                <a:latin typeface="Arial" charset="0"/>
              </a:rPr>
              <a:t>التّاريخ</a:t>
            </a:r>
            <a:r>
              <a:rPr lang="ar-L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ar-LB" sz="2800" b="1" dirty="0">
                <a:solidFill>
                  <a:srgbClr val="FF0000"/>
                </a:solidFill>
                <a:latin typeface="Arial" charset="0"/>
              </a:rPr>
              <a:t>الميلاديّ</a:t>
            </a:r>
            <a:r>
              <a:rPr lang="ar-LB" sz="2400" b="1" dirty="0">
                <a:solidFill>
                  <a:srgbClr val="FF0000"/>
                </a:solidFill>
                <a:latin typeface="Arial" charset="0"/>
              </a:rPr>
              <a:t>:</a:t>
            </a:r>
          </a:p>
          <a:p>
            <a:pPr algn="ctr">
              <a:defRPr/>
            </a:pPr>
            <a:r>
              <a:rPr lang="ar-L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12 سبتمبر2021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4A80C-107A-4499-9B21-A3AF05BA16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73">
            <a:off x="4351081" y="177915"/>
            <a:ext cx="4876190" cy="2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85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Wave 2">
            <a:extLst>
              <a:ext uri="{FF2B5EF4-FFF2-40B4-BE49-F238E27FC236}">
                <a16:creationId xmlns:a16="http://schemas.microsoft.com/office/drawing/2014/main" id="{922705B7-F1C1-40D7-A5C7-9D1A5910B498}"/>
              </a:ext>
            </a:extLst>
          </p:cNvPr>
          <p:cNvSpPr/>
          <p:nvPr/>
        </p:nvSpPr>
        <p:spPr>
          <a:xfrm>
            <a:off x="261643" y="133644"/>
            <a:ext cx="10135970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أُرسم أفراد أُسر</a:t>
            </a:r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َ</a:t>
            </a:r>
            <a:r>
              <a:rPr lang="ar-JO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</a:t>
            </a:r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ِ</a:t>
            </a:r>
            <a:r>
              <a:rPr lang="ar-JO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 مع التّلوين بألوان ج</a:t>
            </a:r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َ</a:t>
            </a:r>
            <a:r>
              <a:rPr lang="ar-JO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ميلة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38137-39BD-4063-B499-E759F967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3" y="1508002"/>
            <a:ext cx="7842038" cy="2949676"/>
          </a:xfrm>
          <a:prstGeom prst="rect">
            <a:avLst/>
          </a:prstGeom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3B3CBBD3-D2BC-4A14-96AD-F27F75F540AF}"/>
              </a:ext>
            </a:extLst>
          </p:cNvPr>
          <p:cNvSpPr/>
          <p:nvPr/>
        </p:nvSpPr>
        <p:spPr>
          <a:xfrm>
            <a:off x="261643" y="5014913"/>
            <a:ext cx="2563091" cy="1843087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واجب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7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035F8-060D-4620-9267-06C577FCEE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221226"/>
            <a:ext cx="8328383" cy="6371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172FB-5828-40D8-9A15-15EBFCFE3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762" y="1567636"/>
            <a:ext cx="71231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1-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فسَّر الطلّاب المَفاهيم الجَديدَة الوَارِدَة في الدَّرس: الأُسرَة _ الأُخت _ الأَخ _ التَّعاوُن.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C3068-BA0D-4137-9CF9-84A913E1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033" y="3775818"/>
            <a:ext cx="61299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2-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تعرّف الطّالب على الشّخصيّات التّي تُمثِّل أسرته.</a:t>
            </a:r>
            <a:endParaRPr lang="ar-LB" altLang="en-US" sz="4000" b="1" dirty="0">
              <a:latin typeface="+mn-l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E7E3D-AD57-49F4-ADA1-A236BEAB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685" y="5353733"/>
            <a:ext cx="68282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3-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استَنتِج الطَّالِب دَور الأُسرَة ووصف حاجَته للعَيش ضُمن عائلته.</a:t>
            </a:r>
            <a:endParaRPr lang="ar-LB" altLang="en-US" sz="4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A47313-6276-41C9-AFE8-BCA2628F7E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3" y="0"/>
            <a:ext cx="5613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>
            <a:extLst>
              <a:ext uri="{FF2B5EF4-FFF2-40B4-BE49-F238E27FC236}">
                <a16:creationId xmlns:a16="http://schemas.microsoft.com/office/drawing/2014/main" id="{EE53F16F-4C9E-4063-A23B-C9A0A1661B38}"/>
              </a:ext>
            </a:extLst>
          </p:cNvPr>
          <p:cNvSpPr/>
          <p:nvPr/>
        </p:nvSpPr>
        <p:spPr>
          <a:xfrm>
            <a:off x="5941884" y="2320832"/>
            <a:ext cx="3435632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</a:t>
            </a:r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ِ</a:t>
            </a:r>
            <a:r>
              <a:rPr lang="ar-SA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ي</a:t>
            </a:r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َم</a:t>
            </a:r>
            <a:r>
              <a:rPr lang="ar-SA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الأُسْبوعِ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C6DE9514-F959-4DE1-AF70-3C3A5EAA62DA}"/>
              </a:ext>
            </a:extLst>
          </p:cNvPr>
          <p:cNvSpPr/>
          <p:nvPr/>
        </p:nvSpPr>
        <p:spPr>
          <a:xfrm>
            <a:off x="0" y="112235"/>
            <a:ext cx="5417979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احْتِرامُ الْمُعَلِّمِ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AC764523-C4DE-4B3B-B712-BB8066450DCE}"/>
              </a:ext>
            </a:extLst>
          </p:cNvPr>
          <p:cNvSpPr/>
          <p:nvPr/>
        </p:nvSpPr>
        <p:spPr>
          <a:xfrm>
            <a:off x="0" y="1474003"/>
            <a:ext cx="5417979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أرفَع يَدي عِندَما أُريد الكَلام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D8BF81BD-188F-4AC7-99D7-7C3462A0912F}"/>
              </a:ext>
            </a:extLst>
          </p:cNvPr>
          <p:cNvSpPr/>
          <p:nvPr/>
        </p:nvSpPr>
        <p:spPr>
          <a:xfrm>
            <a:off x="-1" y="3325971"/>
            <a:ext cx="5417979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أُصغي جيِّدًا الى المُعلِّمَة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4493C1AB-0E1D-4DD3-8B3D-9B025930AE3A}"/>
              </a:ext>
            </a:extLst>
          </p:cNvPr>
          <p:cNvSpPr/>
          <p:nvPr/>
        </p:nvSpPr>
        <p:spPr>
          <a:xfrm>
            <a:off x="-2" y="4975435"/>
            <a:ext cx="5417979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ألتَزِم الهُدوء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Wave 4">
            <a:extLst>
              <a:ext uri="{FF2B5EF4-FFF2-40B4-BE49-F238E27FC236}">
                <a16:creationId xmlns:a16="http://schemas.microsoft.com/office/drawing/2014/main" id="{5EE78FA9-90A9-4FF8-8A7F-960395446256}"/>
              </a:ext>
            </a:extLst>
          </p:cNvPr>
          <p:cNvSpPr/>
          <p:nvPr/>
        </p:nvSpPr>
        <p:spPr>
          <a:xfrm>
            <a:off x="6096000" y="0"/>
            <a:ext cx="4540045" cy="817123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8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التَّمارِين الصَّباحِيَّة</a:t>
            </a:r>
            <a:endParaRPr lang="en-US" sz="4800" b="1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79DC3A19-CE3E-4257-A119-7B6A398B5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6444"/>
            <a:ext cx="9320981" cy="55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টুইটারে محمد سيدأحمد عُقبة: &quot;خطوات شرح إستراتيجية اتصل لتصل ...">
            <a:extLst>
              <a:ext uri="{FF2B5EF4-FFF2-40B4-BE49-F238E27FC236}">
                <a16:creationId xmlns:a16="http://schemas.microsoft.com/office/drawing/2014/main" id="{DF19678C-FAC8-4AA3-B213-991B1797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9" y="0"/>
            <a:ext cx="6789636" cy="65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4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ED28A1-8D92-4A29-9163-49F4CA69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4E0A98-A72A-40E9-8FB2-2F4F0FD61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39375"/>
              </p:ext>
            </p:extLst>
          </p:nvPr>
        </p:nvGraphicFramePr>
        <p:xfrm>
          <a:off x="5222060" y="0"/>
          <a:ext cx="450614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228">
                  <a:extLst>
                    <a:ext uri="{9D8B030D-6E8A-4147-A177-3AD203B41FA5}">
                      <a16:colId xmlns:a16="http://schemas.microsoft.com/office/drawing/2014/main" val="2299579791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أ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ا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و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ن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BE6E06-BAEE-4651-BEE6-9DB7195C9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96488"/>
              </p:ext>
            </p:extLst>
          </p:nvPr>
        </p:nvGraphicFramePr>
        <p:xfrm>
          <a:off x="0" y="0"/>
          <a:ext cx="450614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228">
                  <a:extLst>
                    <a:ext uri="{9D8B030D-6E8A-4147-A177-3AD203B41FA5}">
                      <a16:colId xmlns:a16="http://schemas.microsoft.com/office/drawing/2014/main" val="2405437328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7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590"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648721-DBA8-406C-9611-D392EEF71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9402"/>
              </p:ext>
            </p:extLst>
          </p:nvPr>
        </p:nvGraphicFramePr>
        <p:xfrm>
          <a:off x="2528021" y="2426662"/>
          <a:ext cx="450614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228">
                  <a:extLst>
                    <a:ext uri="{9D8B030D-6E8A-4147-A177-3AD203B41FA5}">
                      <a16:colId xmlns:a16="http://schemas.microsoft.com/office/drawing/2014/main" val="2299579791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5400" b="1" dirty="0"/>
                        <a:t>أ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ت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ر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س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/>
                        <a:t>ي</a:t>
                      </a:r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0DEEB-F3ED-4CE7-B37A-3EDDD8255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603661"/>
              </p:ext>
            </p:extLst>
          </p:nvPr>
        </p:nvGraphicFramePr>
        <p:xfrm>
          <a:off x="2402250" y="4907530"/>
          <a:ext cx="475768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228">
                  <a:extLst>
                    <a:ext uri="{9D8B030D-6E8A-4147-A177-3AD203B41FA5}">
                      <a16:colId xmlns:a16="http://schemas.microsoft.com/office/drawing/2014/main" val="2405437328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sz="5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5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590"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>
                    <a:solidFill>
                      <a:srgbClr val="46E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B83F6F-B86A-4EB8-9328-E15B3C76530C}"/>
              </a:ext>
            </a:extLst>
          </p:cNvPr>
          <p:cNvSpPr txBox="1"/>
          <p:nvPr/>
        </p:nvSpPr>
        <p:spPr>
          <a:xfrm>
            <a:off x="3666897" y="918414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أ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3AC9F-3A25-4532-ABE7-DEA14486853F}"/>
              </a:ext>
            </a:extLst>
          </p:cNvPr>
          <p:cNvSpPr txBox="1"/>
          <p:nvPr/>
        </p:nvSpPr>
        <p:spPr>
          <a:xfrm>
            <a:off x="5265403" y="5730962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س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C434C-71EF-470E-B81D-20917FE3964A}"/>
              </a:ext>
            </a:extLst>
          </p:cNvPr>
          <p:cNvSpPr txBox="1"/>
          <p:nvPr/>
        </p:nvSpPr>
        <p:spPr>
          <a:xfrm>
            <a:off x="6194918" y="5662066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أ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9C00E-852F-48BA-9031-C004E29FAD7E}"/>
              </a:ext>
            </a:extLst>
          </p:cNvPr>
          <p:cNvSpPr txBox="1"/>
          <p:nvPr/>
        </p:nvSpPr>
        <p:spPr>
          <a:xfrm>
            <a:off x="2095" y="914400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و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2EE4-78A3-4F6C-B79F-8AAF9BE818AA}"/>
              </a:ext>
            </a:extLst>
          </p:cNvPr>
          <p:cNvSpPr txBox="1"/>
          <p:nvPr/>
        </p:nvSpPr>
        <p:spPr>
          <a:xfrm>
            <a:off x="1897035" y="808742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ا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05151-EFCE-40DC-8D04-68BBCC7E8F7C}"/>
              </a:ext>
            </a:extLst>
          </p:cNvPr>
          <p:cNvSpPr txBox="1"/>
          <p:nvPr/>
        </p:nvSpPr>
        <p:spPr>
          <a:xfrm>
            <a:off x="2678401" y="865861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ن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BCB75-66AF-4711-A4B1-BABA9FA56C66}"/>
              </a:ext>
            </a:extLst>
          </p:cNvPr>
          <p:cNvSpPr txBox="1"/>
          <p:nvPr/>
        </p:nvSpPr>
        <p:spPr>
          <a:xfrm>
            <a:off x="2592711" y="5662066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ي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978AE3-819A-4204-BC32-3747FA159133}"/>
              </a:ext>
            </a:extLst>
          </p:cNvPr>
          <p:cNvSpPr txBox="1"/>
          <p:nvPr/>
        </p:nvSpPr>
        <p:spPr>
          <a:xfrm>
            <a:off x="3496644" y="5767724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ت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1DD08-0DA4-4ECA-B1E9-B9C8DA0BB9EC}"/>
              </a:ext>
            </a:extLst>
          </p:cNvPr>
          <p:cNvSpPr txBox="1"/>
          <p:nvPr/>
        </p:nvSpPr>
        <p:spPr>
          <a:xfrm>
            <a:off x="4233863" y="5766870"/>
            <a:ext cx="839243" cy="11079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LB" sz="6600" b="1" dirty="0">
                <a:solidFill>
                  <a:srgbClr val="C00000"/>
                </a:solidFill>
              </a:rPr>
              <a:t>ر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59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ABDAC0-293D-439B-AE71-7B4635ADBF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0"/>
            <a:ext cx="8874073" cy="6494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93C75-2F5C-4C3C-BE87-0FA643D51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52" y="2286000"/>
            <a:ext cx="5538668" cy="36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1F8304-FACF-4653-8B65-C995B5EE98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784"/>
            <a:ext cx="8592911" cy="6576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E73131-CA17-48E0-98DB-470B4DFEA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762" y="1567636"/>
            <a:ext cx="71231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1-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أن يُفَسِّر الطلّاب المَفاهيم الجَديدَة الوَارِدَة في الدَّرس: الأُسرَة _ الأُخت _ الأَخ _ التَّعاوُن.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02D0B-1EA9-4498-8B85-D447EFB8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033" y="3775818"/>
            <a:ext cx="61299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2-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أن يتعرّف الطّالب على الشّخصيّات التّي تُمثِّل أسرته.</a:t>
            </a:r>
            <a:endParaRPr lang="ar-LB" altLang="en-US" sz="4000" b="1" dirty="0"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A60D8-CC50-486E-9ACD-4CABEA0B3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685" y="5353733"/>
            <a:ext cx="68282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LB" altLang="en-US" sz="3600" b="1" dirty="0">
                <a:solidFill>
                  <a:srgbClr val="FF0000"/>
                </a:solidFill>
              </a:rPr>
              <a:t>3-</a:t>
            </a:r>
            <a:r>
              <a:rPr lang="ar-JO" altLang="en-US" sz="2800" b="1" dirty="0"/>
              <a:t> </a:t>
            </a:r>
            <a:r>
              <a:rPr lang="ar-LB" altLang="en-US" sz="4000" b="1" dirty="0"/>
              <a:t>أن يَستَنتِج الطَّالِب دَور الأُسرَة ويَصف حاجَته للعَيش ضُمن عائلته.</a:t>
            </a:r>
            <a:endParaRPr lang="ar-LB" altLang="en-US" sz="4000" b="1" dirty="0">
              <a:latin typeface="+mn-lt"/>
              <a:cs typeface="+mn-cs"/>
            </a:endParaRPr>
          </a:p>
        </p:txBody>
      </p:sp>
      <p:pic>
        <p:nvPicPr>
          <p:cNvPr id="6" name="أغنية أفراد الأسرة - الصف الأول - مفردات">
            <a:hlinkClick r:id="" action="ppaction://media"/>
            <a:extLst>
              <a:ext uri="{FF2B5EF4-FFF2-40B4-BE49-F238E27FC236}">
                <a16:creationId xmlns:a16="http://schemas.microsoft.com/office/drawing/2014/main" id="{EC97B6D4-10E2-44BF-B51A-831C1BB43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343929"/>
            <a:ext cx="825910" cy="4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أغنية أفراد الأسرة - الصف الأول - مفردات">
            <a:hlinkClick r:id="" action="ppaction://media"/>
            <a:extLst>
              <a:ext uri="{FF2B5EF4-FFF2-40B4-BE49-F238E27FC236}">
                <a16:creationId xmlns:a16="http://schemas.microsoft.com/office/drawing/2014/main" id="{BBC071CF-3F1A-4FC3-9020-DEB31A964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41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271</Words>
  <Application>Microsoft Office PowerPoint</Application>
  <PresentationFormat>Widescreen</PresentationFormat>
  <Paragraphs>83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Akhbar MT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Layal Azzam</dc:creator>
  <cp:lastModifiedBy>Layal Azzam</cp:lastModifiedBy>
  <cp:revision>34</cp:revision>
  <dcterms:created xsi:type="dcterms:W3CDTF">2020-09-02T08:14:46Z</dcterms:created>
  <dcterms:modified xsi:type="dcterms:W3CDTF">2021-09-12T04:06:05Z</dcterms:modified>
</cp:coreProperties>
</file>