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9" r:id="rId2"/>
    <p:sldId id="284" r:id="rId3"/>
    <p:sldId id="286" r:id="rId4"/>
    <p:sldId id="261" r:id="rId5"/>
    <p:sldId id="285" r:id="rId6"/>
    <p:sldId id="582" r:id="rId7"/>
    <p:sldId id="596" r:id="rId8"/>
    <p:sldId id="597" r:id="rId9"/>
    <p:sldId id="598" r:id="rId10"/>
    <p:sldId id="583" r:id="rId11"/>
    <p:sldId id="587" r:id="rId12"/>
    <p:sldId id="589" r:id="rId13"/>
    <p:sldId id="595" r:id="rId14"/>
    <p:sldId id="599" r:id="rId15"/>
    <p:sldId id="288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67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23:34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0 196,'5'3'836,"0"-1"24,-2 3-64,-1-3-84,4 3 436,-4-5-804,-2 2-280,0-2-380,0 0-428,0 0-224,0 0-120,0 0-28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25:11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376 1 728,'-10'5'6720,"0"8"-3458,-7 23-2081,10-19-614,-4 7-418,1 0 0,1 1 0,1 0 1,2 0-1,-5 33 0,-5 19 215,-8 57 613,16-77-460,3-20-443,0 50 0,-6-44 170,23-53-79,0 0 1,27-14 0,-28 17-111,42-26-90,75-33 1,-125 65 32,-1 1-4,-2 0-2,0 0-11,0 0 6,0 0 4,0 0 2,-5 1 16,1 1-1,-1-1 1,1 1 0,-1 0-1,1 0 1,0 1-1,0-1 1,0 1-1,-4 3 1,-18 11 40,-4-2 12,1 1 0,1 2 0,0 1 0,-41 38 0,68-57-27,1 1-1,-1 0 1,0-1-1,1 1 1,-1 0-1,0-1 1,1 1-1,-1-1 0,0 1 1,0-1-1,0 0 1,1 1-1,-1-1 1,0 0-1,0 1 1,0-1-1,0 0 1,0 0-1,0 0 1,1 0-1,-1 0 1,0 0-1,0 0 1,0 0-1,0 0 1,0 0-1,0 0 1,0-1-1,1 1 1,-1 0-1,0-1 0,0 1 1,-1-1-1,-19-28 902,11 12-1184,-11-19 296,18 28-46,-1 0 0,-1 0 0,0 1 0,0 0-1,0 0 1,-11-11 0,10 13 2,0 1 0,-1 0 0,0 0-1,0 0 1,0 1 0,0 0 0,-11-3 0,7 2 335,13 4-4430,-2 1 3820,0-1 0,0 0 0,1 0 0,-1 1 1,0-1-1,0 0 0,1 1 0,-1-1 0,0 0 0,0 1 0,0-1 0,0 0 0,0 1 1,1-1-1,-1 1 0,0-1 0,0 0 0,0 1 0,0-1 0,0 0 0,0 1 0,0-1 0,0 1 1,0-1-1,-1 0 0,1 1 0,0-1 0,0 0 0,0 1 0,0-1 0,0 1 0,-1-1 0,1 0 1,0 0-1,0 1 0,-1-1 0,1 0 0,0 1 0,0-1 0,-1 0 0,1 0 0,0 1 0,-1-1 1,1 0-1,0 0 0,-1 0 0,-8 6-1529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8:39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305 1 276,'12'23'8666,"-11"-21"-8281,1 1 1,0-1-1,-1 0 1,0 0-1,1 1 0,-1-1 1,0 0-1,0 1 1,-1-1-1,1 1 1,0 5-1,-9 116 4523,-15 288-1530,5 67 273,21-394-2510,27 164 1,-14-142-227,3 202 0,-20-248-787,4 100-157,-2-112 48,-8 73 0,5-95-10,-26 192 299,17-34 138,6-47-178,-8 109 95,13-244-351,-1 4-8,1 0-1,0 0 1,1 0 0,0 0 0,0 0 0,0 0 0,1 0 0,3 8 0,-1-8-85,1 0 355,10-17 30,14-13-288,-1-2-1,-2-1 1,-1-2-1,38-51 1,-33 25 102,-29 54-113,-1 0 0,0 0 0,0 0 0,0 0 0,0-1 0,1 1 0,-1 0 0,0 0 0,0 0 0,0 0 0,0-1 0,0 1 0,0 0 0,0 0 0,1 0 0,-1 0 0,0-1 0,0 1 0,0 0 0,0 0 0,0 0 0,0-1 0,0 1 0,0 0 0,0 0 1,0 0-1,0-1 0,0 1 0,0 0 0,0 0 0,0 0 0,0-1 0,0 1 0,-1 0 0,1 0 0,0 0 0,0 0 0,0-1 0,0 1 0,0 0 0,0 0 0,0 0 0,-1 0 0,1-1 0,0 1 0,0 0 0,0 0 0,0 0 0,-1 0 0,1 0 0,0 0 0,0 0 0,0 0 0,-1 0 0,1 0 0,0-1 0,0 1 1,0 0-1,-1 0 0,1 0 0,-26 22 107,-19 27-41,2 2 1,-66 103-1,83-122 175,26-30-246,-10-28 0,-3-7 0,-1 1 0,-2 0 0,-1 1 0,-37-50 0,2 15 0,39 34-3874,13 30 2891,-1-1 0,0 1 0,1 0 0,-1 0 0,0 0 0,0 0 0,0 0 0,0 0-1,0 1 1,0-1 0,-1 0 0,1 0 0,0 1 0,-1-1 0,0 1 0,1-1 0,-1 1 0,0 0-1,0 0 1,0 0 0,0 0 0,-3-2 0,-20 2-3241,1 5 2246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8:42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0 205 180,'1'0'342,"-1"1"1,1-1-1,-1 0 0,1 1 0,-1-1 1,1 0-1,-1 0 0,1 0 1,-1 0-1,1 1 0,-1-1 0,1 0 1,-1 0-1,1 0 0,0 0 1,-1 0-1,1 0 0,-1 0 0,1 0 1,-1 0-1,1-1 0,-1 1 1,1 0-1,-1 0 0,1 0 0,-1-1 1,1 1-1,-1 0 0,1-1 1,-1 1-1,0 0 0,1-1 0,-1 1 1,1 0-1,-1-1 0,0 1 1,1-1-1,18-29 3755,7-39-2742,7-18 1291,-26 72 1619,-15 41-1307,2-8-3214,-10 34 945,2 1 0,2 0 0,2 1-1,-4 102 1,17-47-186,1-109-485,0 0 1,0 0-1,1 0 1,-1-1-1,0 1 1,0-1 0,7-2-1,-8 3-12,10-3-6,44-10-18,0 3 0,98-4 0,-154 14 25,1 0 1,-1 0 0,1 0-1,0 0 1,-1 0-1,1 0 1,-1-1-1,1 1 1,0 0-1,-1-1 1,1 1-1,-1-1 1,1 0-1,-1 1 1,0-1-1,1 0 1,-1 0-1,0 0 1,1 0-1,-1 0 1,0 0-1,1-2 1,0-1 20,-1 1 1,0 0 0,1-1-1,-2 1 1,1-1-1,0 1 1,-1-1-1,1-4 1,1-11 9,20-200-38,-20 203 0,5-28 0,1-62 0,-22 143 0,2-9 0,-17 70 0,6 1 0,3 2 0,-7 115 0,24-153 0,2-32 0,-1 0 0,-9 41 0,8-59 0,-4 37 0,6-68-2710,0 14 1006,0 1 0,0-1 1,0 1-1,0-1 0,0 1 0,-1 0 1,0 0-1,1 0 0,-1-1 1,0 2-1,-5-6 0,-10-5-3368,-1 5 1960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9:19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93 168,'5'12'16224,"9"-14"-8028,20-20-4980,-21 13-3132,6-3-96,2 2 0,0 0 0,0 1 1,0 1-1,38-8 0,-50 14 85,1 0-1,-1 1 1,0 0-1,1 0 1,-1 1 0,1 0-1,-1 1 1,0 0-1,1 1 1,-1 0 0,0 0-1,0 1 1,0 0-1,0 0 1,-1 1 0,13 7-1,-18-9-28,0 0-1,0 0 0,0 0 0,0 0 1,0 1-1,0-1 0,-1 1 0,0 0 1,1-1-1,-1 1 0,0 0 0,0 1 1,-1-1-1,1 0 0,-1 0 0,1 1 1,-1-1-1,0 1 0,0-1 0,0 1 1,-1-1-1,0 1 0,1 0 0,-1-1 1,0 1-1,-1 0 0,1-1 1,-1 1-1,1-1 0,-1 1 0,0-1 1,0 1-1,-1-1 0,1 1 0,-1-1 1,0 0-1,0 0 0,0 0 0,-4 5 1,-8 10 75,-2-1 1,0 0-1,-1-1 1,-36 26-1,39-31-128,-82 59 406,54-42-177,2 2-1,0 2 1,-62 67 0,102-99-220,-1 1 1,1-1 0,0 0-1,0 0 1,0 1-1,0-1 1,-1 0 0,1 0-1,0 1 1,0-1 0,0 0-1,0 1 1,0-1 0,0 0-1,0 1 1,0-1 0,0 0-1,0 0 1,0 1-1,0-1 1,0 0 0,0 1-1,0-1 1,0 0 0,0 1-1,0-1 1,0 0 0,1 0-1,-1 1 1,0-1-1,0 0 1,0 1 0,0-1-1,1 0 1,-1 0 0,0 0-1,0 1 1,1-1 0,-1 0-1,0 0 1,1 1-1,19 7 41,24 0 13,41 1-54,0-4 0,148-9 0,-199-6-166,-33 9 125,0 1 0,0-1-1,0 0 1,-1 1 0,1-1-1,0 0 1,0 0 0,-1 0-1,1 0 1,0 0 0,-1 0-1,1 0 1,-1 0 0,1 0-1,-1 0 1,0 0-1,1 0 1,-1-1 0,0 1-1,0 0 1,0 0 0,0 0-1,0 0 1,0-1 0,0 1-1,0-2 1,-1 2-598,1-1 1,0 0-1,0 0 0,0 0 1,0 1-1,0-1 0,0 0 0,0 0 1,1 0-1,-1 1 0,1-1 1,-1 0-1,1 1 0,0-1 1,0 0-1,0 1 0,-1-1 1,1 1-1,1-1 0,-1 1 1,0 0-1,0-1 0,0 1 1,1 0-1,-1 0 0,1 0 1,-1 0-1,1 0 0,1-1 1,5-1-1018,0 0 0,0 1 1,0-1-1,0 2 0,10-2 1,-9 2 1286,32-4-1593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9:20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1 412 956,'18'-56'13865,"4"-30"-6791,8-22-158,-22 87-6291,-5 25 400,-6 40 956,1-26-1656,-1 21-325,-2 0 0,-2 0 0,-1-1 0,-17 47 0,25-85-2,0 1 1,0-1-1,0 1 1,0-1-1,0 1 1,0 0-1,0-1 0,0 1 1,0-1-1,0 1 1,1-1-1,-1 1 0,0-1 1,0 1-1,0 0 1,1-1-1,-1 0 1,0 1-1,1-1 0,-1 1 1,0-1-1,1 1 1,-1-1-1,0 1 0,1-1 1,-1 0-1,1 1 1,-1-1-1,1 0 1,-1 0-1,1 1 0,-1-1 1,1 0-1,-1 0 1,1 0-1,-1 0 0,1 1 1,0-1-1,-1 0 1,1 0-1,-1 0 1,1 0-1,-1 0 0,1 0 1,-1 0-1,1-1 1,0 1-1,-1 0 0,1 0 1,-1 0-1,1-1 1,48-6-162,-26 3 76,272-6-482,-292 10 586,0 0 0,1 0 0,-1-1 0,0 0 1,1 1-1,-1-1 0,0-1 0,0 1 0,0 0 1,0-1-1,0 1 0,0-1 0,0 0 0,0 0 1,-1 0-1,1-1 0,-1 1 0,1 0 0,-1-1 1,0 0-1,0 1 0,0-1 0,-1 0 0,1 0 1,0 0-1,-1 0 0,0 0 0,1-4 0,3-11-20,0 0-1,-1-1 1,2-37-1,-2 17-18,6-26 241,3-101 1,-36 206-220,1 15 0,2 0 0,3 1 0,2 1 0,2 0 0,-8 103 0,21-130 0,6 60 0,1 5 0,-12 13 0,-2-130-2467,-24-8-7178,-8 6-783,17 12 6569,-26-9 187,-13-2 1376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9:21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482 31 276,'11'3'511,"4"1"8797,-11-3 986,-18-4-6326,-15 0-3347,1 0-1,-1 2 1,1 2 0,-32 3-1,-10 1-354,3-1 23,38-1 142,0-2 1,0-1-1,0 0 1,-42-8-1,71 7-583,1 0-1,-1 0 1,0 0-1,1 0 0,-1 1 1,1-1-1,-1 0 1,1 0-1,0 0 1,-1 1-1,1-1 1,0 0-1,-1 1 1,1-1-1,0 1 1,0-1-1,0 1 1,0-1-1,-1 1 0,1-1 1,0 1-1,0 0 1,1-1-1,31-16-9179,-30 16 8371,1 0 1,-1 0-1,1 0 1,-1 0-1,1 1 1,0 0-1,-1 0 1,1 0-1,0 0 0,-1 0 1,1 1-1,5 1 1,14 6-2176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9:22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3923 27 1504,'0'0'236,"1"0"-1,-1 0 1,0 0-1,1 0 1,-1 0 0,0 0-1,0 0 1,1 1-1,-1-1 1,0 0-1,0 0 1,0 0 0,1 0-1,-1 1 1,0-1-1,0 0 1,0 0 0,1 0-1,-1 1 1,0-1-1,0 0 1,0 0-1,0 1 1,0-1 0,0 0-1,0 1 1,1-1-1,-1 0 1,0 0-1,0 1 1,0-1 0,0 0-1,0 1 1,0-1-1,0 0 1,-1 0-1,1 1 1,0-1 0,0 0-1,0 0 1,0 1-1,0-1 1,0 0 0,0 0-1,0 1 1,-1-1-1,1 0 1,0 0-1,0 1 1,0-1 0,-1 0-1,1 0 1,0 0-1,0 0 1,-1 1-1,1-1 1,-27 2 4912,-46-11-3541,63 8-381,-139-16 1183,-163 3-1,-152 25-996,182-2-876,-546 27 144,13-1-39,270-12-698,242-8 35,269-12 22,25-1-8,0-1-1,0 0 0,0-1 0,0 0 0,0 0 0,-16-3 0,25 2-169,0 1 0,0 0 0,-1 0 0,1 0 0,0-1 0,0 1 0,-1 0 0,1 0 0,0-1 0,0 1 0,0 0 0,-1-1 0,1 1 0,0 0 0,0-1 0,0 1 0,0 0 0,0-1 0,0 1 0,0 0 0,0-1 0,0 1 0,0 0 0,0-1 0,0 1 0,0 0 0,0-1 0,0 1 0,0 0 0,0-1 0,0 1 0,0 0 0,0-1 0,0 1 0,1 0 0,-1-1 0,0 1 0,0 0 0,0 0 0,1-1 0,-1 1 0,0 0 0,0 0 0,1-1 0,-1 1 0,0 0 0,1 0-1,0-1-408,-1 0 0,1 0 0,0 0 0,0 0 0,0 1 0,0-1 0,0 0 0,-1 1 0,1-1 0,0 1-1,0-1 1,0 1 0,1-1 0,-1 1 0,0 0 0,0 0 0,1-1 0,28 15-7083,-8-1 4802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9:23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273 128 1480,'1'-1'384,"-1"0"0,0 1 0,0-1 0,0 0 0,1 0 0,-1 0 0,0 0 0,0 1 0,0-1 0,0 0 0,-1 0 0,1 0 0,0 0 0,0 1 0,0-1 0,-1 0 0,1 0 0,0 0 0,-1 1 0,1-1-1,0 0 1,-1 1 0,1-1 0,-1 0 0,0 1 0,1-1 0,-1 0 0,1 1 0,-2-1 0,-29-13 5603,21 12-4888,0 0 0,1 1 0,-1 0 0,-19 2 0,18 0-731,0 2 0,0 0 0,0 0 0,1 1 0,-1 0-1,1 1 1,0 0 0,-18 13 0,24-15-304,0 0-1,0 0 0,0 0 0,1 0 1,-1 0-1,1 1 0,0 0 0,0-1 1,0 1-1,1 0 0,-1 1 1,1-1-1,0 0 0,0 1 0,0-1 1,1 1-1,0-1 0,0 1 0,0 0 1,0 0-1,1-1 0,0 1 0,0 8 1,2-8-52,-1 0 1,2 1-1,-1-1 1,0 0-1,1 0 1,0 0-1,0-1 1,1 1-1,-1-1 1,1 0-1,0 0 1,0 0-1,0 0 0,1-1 1,-1 1-1,10 4 1,-1 0 17,1-1 1,0-1-1,0 0 1,0 0-1,17 3 0,-9-5 55,0 0 0,1-2-1,-1 0 1,1-2 0,-1 0 0,28-5-1,-38 4-52,0-1 0,-1 0-1,1-1 1,-1-1 0,1 0-1,-1 0 1,-1-1 0,1 0-1,0-1 1,-1 0-1,0-1 1,-1 0 0,13-12-1,-19 16-17,0 0 0,0 0-1,0-1 1,-1 1 0,0 0-1,0-1 1,0 0 0,0 1-1,0-1 1,-1 0-1,1 0 1,-1 0 0,0 0-1,0 0 1,-1 0 0,1 0-1,-1 0 1,0 0-1,-1-6 1,0 5-3,0 0 1,-1 0-1,0 0 0,0 0 1,-1 0-1,1 0 1,-1 0-1,0 1 0,0 0 1,-1-1-1,1 1 0,-1 1 1,-4-5-1,-14-9-1,0 1 0,-2 0 0,0 2 0,-40-18 0,48 25-22,-1-1-243,-1 1-1,0 0 1,-35-7 0,8 9-10349,44 5 6367,2 5-2976,6 7 2915,3-5 1552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9:24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228 163 152,'-7'-8'13292,"-9"4"-8087,-15 2-1949,29 2-2596,-5 0-295,-1 1-1,0 0 1,0 1 0,1-1 0,-1 1 0,1 1 0,0-1 0,0 1-1,-1 1 1,2-1 0,-1 1 0,0 1 0,1-1 0,0 1 0,0 0-1,-9 10 1,11-11-274,-1 2 0,1-1 0,0 0 0,1 1 0,-1 0 0,1 0 0,0 0 0,1 0 0,-1 0 0,1 1 0,0-1 0,1 1 0,0-1 0,0 1-1,0-1 1,1 1 0,0 0 0,0 0 0,2 10 0,-1-12-69,1-1-1,0 1 1,0-1-1,0 1 1,1-1 0,0 0-1,-1 0 1,2-1-1,-1 1 1,0 0 0,0-1-1,1 0 1,0 0-1,0 0 1,0 0 0,0-1-1,0 1 1,1-1-1,-1 0 1,0 0-1,1-1 1,8 3 0,10 2 76,1-1 0,1-1 1,24 1-1,-46-4-87,18 0 48,1-1 1,-1 0 0,1-1-1,-1-2 1,0 0-1,0-1 1,38-13-1,-46 12-13,-1 0 0,1 0 0,-1-1 0,-1-1 0,1 0 0,-1-1 0,0 0 0,-1-1 0,0 0 1,0 0-1,-1-1 0,0-1 0,12-17 0,-19 25-43,-1 0 1,0 0-1,1 0 1,-1 0 0,0-1-1,0 1 1,0 0-1,-1 0 1,1-1 0,-1 1-1,0 0 1,0-1-1,0 1 1,0 0 0,-1-1-1,1 1 1,-3-6 0,1 3 1,-1-1 1,0 1-1,0 0 1,0 0-1,-1 0 1,0 0 0,-1 0-1,-4-5 1,-4-2 1,0 1 1,-1 0-1,0 1 0,-1 1 1,-28-16-1,29 18-7,-1 1 0,-1 0 0,1 1 0,-1 1 0,0 0 0,0 1 0,-1 1 0,1 1 0,-1 0 0,0 1 0,1 0 0,-1 2 0,-16 2 0,10-1-4604,-5-8-10303,0-2 8176,-11-1 3008,-9-1 1369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9:59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1140,'0'1'424,"0"0"-1,0 0 1,1 0 0,-1 0-1,0 0 1,0 0 0,0 0-1,1 0 1,-1 0 0,1 0-1,-1 0 1,1 0 0,-1-1-1,1 1 1,-1 0-1,1 0 1,0 0 0,1 1-1,20 7 3734,36-5-1718,-32-3-1022,287 44 1542,-77-12-2105,64 7-148,-240-33-485,-58-11 111,4-7-7322,-6 10 6779,0 1 0,0 0 1,0 0-1,0-1 1,0 1-1,0 0 0,-1 0 1,1-1-1,0 1 1,0 0-1,0 0 0,0 0 1,0-1-1,0 1 1,0 0-1,0 0 0,-1 0 1,1-1-1,0 1 1,0 0-1,0 0 0,0 0 1,-1-1-1,1 1 1,0 0-1,0 0 0,-1 0 1,1 0-1,0 0 1,0 0-1,0 0 1,-1-1-1,1 1 0,0 0 1,0 0-1,-1 0 1,1 0-1,0 0 0,0 0 1,-1 0-1,1 0 1,0 0-1,0 0 0,-1 1 1,1-1-1,0 0 1,0 0-1,-1 0 0,1 0 1,-17 3-2648,-4 6 974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8:29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17 1560,'-5'-15'16838,"-1"13"-8518,1 10-8258,-76 206 1307,65-183-1255,14-28-95,-1 0 1,1 0-1,1 1 1,-1-1-1,0 1 1,1-1-1,0 1 1,0 0-1,0-1 1,-1 8-1,6-10-21,0 0 0,1 0 0,-1-1 0,0 1 0,1-1 0,-1 0-1,5-1 1,-6 1-7,301 2-49,-300-2 126,-1-1 0,1 1-1,-1-1 1,1 0 0,-1 0 0,1 0 0,-1-1 0,0 1 0,0-1 0,1 0 0,-1 0 0,0 0 0,-1 0 0,1 0 0,0-1 0,-1 1 0,1-1 0,-1 1 0,0-1 0,0 0 0,0 0 0,0 0 0,0-1 0,-1 1-1,1 0 1,-1-1 0,0 1 0,1-6 0,4-13 339,-1-1-1,-2 0 1,3-32-1,-4 24 100,3-26-234,-24 97-272,4-11 0,-34 87 0,26-67 0,2 1 0,2 1 0,-15 70 0,29-98 0,-4 39 0,11-70-2662,9-12-7687,6 5-655,-4 16 7174,-6 4 544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25:13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312 31 824,'20'-17'11704,"-20"16"-11634,1 0 0,0 0 0,-1 0-1,1 0 1,0 1 0,0-1-1,0 0 1,-1 0 0,1 1 0,0-1-1,0 0 1,0 1 0,0-1-1,1 1 1,-1-1 0,0 1 0,0 0-1,0-1 1,0 1 0,0 0-1,1 0 1,-1 0 0,0 0 0,0 0-1,0 0 1,0 0 0,0 0-1,1 0 1,-1 1 0,0-1-1,0 0 1,0 1 0,0-1 0,0 1-1,2 0 1,16 5-23,0 1-1,-1 0 1,29 15 0,-42-19-13,0 0 0,-1 0 0,1 1 0,0-1 0,-1 1 1,0 0-1,0 0 0,0 0 0,-1 1 0,1-1 0,-1 1 1,0 0-1,0 0 0,-1 0 0,1 0 0,-1 0 0,2 7 0,-4-8-4,0 0-1,0 0 0,0-1 0,0 1 0,-1 0 1,1 0-1,-1 0 0,0-1 0,0 1 0,-1-1 0,1 1 1,-1-1-1,0 1 0,1-1 0,-1 0 0,-1 0 0,1 1 1,0-2-1,-5 5 0,-6 6 72,0 0 0,-25 17 1,31-25-87,-36 25 41,22-16-125,1 0 0,-35 34 0,55-47 56,-1 0 0,1-1 0,-1 1 0,1 0 0,-1 0 0,1 0 0,-1 0 0,1 0 0,0-1-1,0 1 1,-1 0 0,1 0 0,0 0 0,0 0 0,0 0 0,0 0 0,0 0 0,0 0 0,0 0 0,0 0 0,0 0 0,1 0 0,-1-1 0,0 1 0,1 0 0,-1 0 0,1 0 0,-1 0 0,0 0 0,1-1 0,0 1 0,-1 0 0,1-1 0,-1 1 0,1 0 0,0-1 0,0 1-1,-1 0 1,1-1 0,0 1 0,0-1 0,0 0 0,1 1 0,44 22-104,-36-19 82,22 8 13,27 12 66,-56-22 28,0 0 0,1-1 0,-1 1 0,0 1-1,0-1 1,0 0 0,-1 1 0,1-1 0,-1 1-1,1 0 1,-1 0 0,4 6 0,-5-4 28,0 0-1,0 0 1,0 0 0,-1 0 0,0 0-1,0 0 1,0-1 0,-1 1 0,1 0-1,-1 0 1,0 0 0,-1 0 0,1-1 0,-1 1-1,0 0 1,0-1 0,0 0 0,-1 1-1,0-1 1,-5 7 0,-1 1 90,0-1 0,-1 0 0,0-1 0,0 0 0,-22 17 0,22-20-51,-1 0 0,0-1 1,0 0-1,0 0 0,-1-1 0,1 0 1,-1-1-1,0-1 0,-1 0 0,1-1 1,-1 0-1,1 0 0,-14-1 0,-6-2 216,-1-1-1,1-1 1,0-2-1,-41-11 1,57 8-93,22-1-3665,38-5-8165,-16 5 4609,-19 2 5017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8:31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2097 88 948,'10'6'9122,"-5"0"-821,3-4-6188,229 14 1439,-53-1-2814,-58-8-219,0 0 445,-43-5 3749,-292-16-2916,-740-12-1797,458 10 0,34 3 0,244 13 0,-52-4 0,221 0 0,0 1 0,0 3 0,-59 7 0,95-5 0,5-1 0,-1 0 0,0 0 0,1 0 0,-1-1 0,0 0 0,1 1 0,-1-1 0,0 0 0,0-1 0,1 1 0,-5-2 0,8 0 0,23-17-5605,-23 19 5562,13-31-11711,-13 30 11120,1 0 0,-1 0 0,0 0-1,0 0 1,0 0 0,0 0 0,0-1-1,0 1 1,0 0 0,-1 0 0,1 0-1,0 0 1,-1 0 0,1 0 0,0 0 0,-1 0-1,0-2 1,-6-4-2231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8:32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554 29 1116,'0'0'343,"1"0"-1,-1 0 1,0 0-1,1 0 1,-1 0-1,0 0 1,1 1-1,-1-1 1,0 0-1,1 0 0,-1 1 1,0-1-1,1 0 1,-1 0-1,0 1 1,0-1-1,1 0 1,-1 1-1,0-1 1,0 0-1,0 1 1,1-1-1,-1 0 1,0 1-1,0-1 1,0 1-1,0-1 1,0 0-1,0 1 1,0-1-1,0 1 1,0-1-1,0 0 1,0 1-1,0-1 1,0 0-1,0 1 1,0-1-1,0 1 1,-1 0-1,-6 2 2208,-186 8 1021,-1-1-2382,28-17 3521,259-5-5636,-66 8-544,-25 3 1044,0 1-1,0-1 0,0 0 1,0 0-1,0 1 0,0-1 1,0 0-1,-1-1 1,1 1-1,0 0 0,-1-1 1,1 1-1,-1 0 0,1-1 1,-1 0-1,0 1 0,2-4 1,17-13-12990,-19 17 10749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10:01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129 112 532,'4'1'10258,"7"2"-4902,66 11-3091,304 25 158,73-49-1360,-255 11-473,-75 2-242,-259-19 319,-187-8-1099,253 21 457,-28-1 24,1-3 0,-133-28 0,205 31-164,0 0 0,0 2 1,0 1-1,-1 0 0,1 2 0,0 1 0,-1 1 1,-25 7-1,20-4 34,1-1 0,0-2 1,-33 0-1,38-13 316,24 10-320,-1 0-1,0 0 0,1 0 1,-1-1-1,1 1 1,-1 0-1,0 0 0,1-1 1,-1 1-1,1-1 1,-1 1-1,1 0 0,-1-1 1,1 1-1,-1-1 1,1 1-1,-1-1 0,1 1 1,0-1-1,-1 0 1,1 1-1,0-1 0,-1 1 1,1-1-1,0 0 1,0 1-1,0-1 0,0 0 1,0 0-1,39-51-15472,-26 33 12779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10:03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1389 133 360,'-16'-6'6083,"-21"-5"-6753,23 8-3505,3-1 4534,-32-3 10773,20 6-10265,0-1 0,-41-10 0,40 7-805,1 1 1,-43-3-1,-61 11-164,-75-2 20,11-11 183,57 4 505,-212-34 1,302 32-290,44 6-721,0 0 0,1 0 0,-1 0 0,1 0 0,-1 0 0,1 1 1,-1-1-1,1 0 0,0 0 0,-1 0 0,1 1 0,0-1 0,-1 0 1,1 1-1,0-1 0,0 1 0,0-1 0,0 1 0,0-1 0,0 1 0,0 0 1,1-1-1,16 3-4991,-12 0 3231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10:05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74 444,'8'7'8747,"5"-1"-4020,40 5-2987,-27-6-592,59 12 88,1-3 0,94 2 0,-123-10-989,76 19 1,-78-14 121,82 8 1,-48-12-103,79 2 358,-188-18 603,-21-3-1114,-473-73 70,333 61-208,-24-11-68,192 28-1708,11-12-7946,0-3 1914,-2 9 4708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10:09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562 0 1132,'-3'4'8144,"1"6"-3859,-6 52-1769,24 540 2936,-13-458-4347,-5 1 1,-25 158-1,19-224-786,-2 26 56,-25 178-102,-8 83-222,31-220 5,-4 58 277,-12 103-15,4 40 1556,18-207-1508,-4-36-290,-25 107 1,12-84-99,9-23 149,-2 123 0,17 108 112,2-127 25,-9 26-114,4 140 40,15 60-234,-16-240 102,-1-122 35,1-49-63,2-1 0,2 43 0,9-9 11,-6-56-43,0 0 0,-1-1 0,1 1 0,0-1-1,0 0 1,-1 0 0,1 0 0,6-3 0,14-11 81,0-1 0,-1-1-1,-1-1 1,0-1 0,22-26 0,-39 39-87,0 0 0,0 0 0,-1 0 1,0 0-1,5-11 0,-9 12 9,0 3 3,-48 39 107,18-15-156,0 1 0,2 1 0,1 2 0,-25 28 0,43-40 52,8-12 5,0 0 0,0 0-1,0 0 1,-1 0 0,1 0 0,-1 0 0,1-1 0,-1 1 0,1 0-1,-1-1 1,0 1 0,0-1 0,0 0 0,-2 1 0,4-2 47,0 0 42,-35-23 937,27 14-1032,-1 1 0,0 1 0,-1-1 0,0 2 0,0-1 0,0 1 1,-14-5-1,-14-10 40,37 20-33,-1 0 0,1 0-1,0 0 1,-1-1 0,1 1-1,0 0 1,0-1-1,0 1 1,0-1 0,0 0-1,0 1 1,0-1 0,1 1-1,-1-1 1,0 0 0,1 0-1,0 1 1,-1-1 0,1 0-1,0 0 1,0 0-1,0 0 1,0 1 0,0-1-1,0 0 1,1 0 0,-1-2-1,-2-30-3371,1 33 2349,-1-1 0,1 1 0,-1-1 0,0 1 1,0 0-1,1 0 0,-1-1 0,0 1 1,0 0-1,0 1 0,0-1 0,0 0 0,0 1 1,0-1-1,0 1 0,-1-1 0,1 1 0,-2 0 1,-12-1-4086,2 3 1889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10:11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98 1084,'-26'-5'12540,"25"4"-12196,1 1 0,-1-1 0,0 1 0,1-1 0,-1 1 0,0-1 0,1 0 0,-1 1 0,1-1 0,-1 0 0,1 1 0,-1-1 0,1 0 0,0 1 0,-1-1 0,1 0 0,0 0 0,0 0 0,-1-1 1,1 0-148,1 0 0,-1 1 0,0-1 0,1 0 1,0 0-1,-1 0 0,1 1 0,0-1 1,0 0-1,0 1 0,0-1 0,0 0 1,0 1-1,0 0 0,0-1 0,1 1 1,-1 0-1,1-1 0,-1 1 0,1 0 0,-1 0 1,4-1-1,7-5 106,1 1 0,0 1 0,0 0 0,0 0 0,0 1 0,1 1 0,0 1 0,-1 0 0,1 0 0,0 2 1,0-1-1,0 2 0,0 0 0,19 4 0,-18-2-101,0 0 1,0 2-1,0 0 0,-1 0 1,0 1-1,0 1 0,-1 0 1,1 1-1,-2 1 0,1 0 1,-1 1-1,21 21 1,-28-25-185,1 0 0,-1 0 1,0 1-1,-1-1 0,0 1 0,0 0 1,0 0-1,-1 1 0,0-1 1,-1 1-1,1 0 0,-2 0 1,1-1-1,-1 1 0,0 0 1,0 0-1,-1 0 0,0 0 1,-1 1-1,0-2 0,0 1 1,-1 0-1,0 0 0,0 0 0,-1-1 1,1 1-1,-2-1 0,1 1 1,-6 7-1,-11 10-18,0 0 0,-1-2 0,-2-1 0,0 0 0,-1-2 0,-41 27 0,-170 88 0,210-122 0,0-1 0,-48 15 0,88-29 0,-1 1 0,1 1 0,0 0 0,20 3 0,-17-2 0,97 8 0,177 39 0,-264-40 0,-20-5 0,-1-1 0,1 0 0,-1 0 0,1-1 0,-1 0 0,10 0 0,-21-7-1925,-14-20-8245,-11 4-804,-3 2 4822,19 13 4836,-17-11-746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10:46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4671 1 324,'21'13'9715,"16"-1"-7571,3 0-1567,-81-18 4941,-51 8-4479,32 0 148,-47 8 367,41-3-901,-209 17 492,245-21-1145,-237 15-82,113-7 126,27-1-4,-196 11 33,270-19-59,-80-6 0,13-1-24,-242-9 13,107 5-73,69-7 47,108 8 29,-251-9 233,315 17-177,-15 0-176,17 3 1059,13-1-928,1 0 0,-1 0 0,0 1 0,0-1 1,-1 0-1,1 1 0,0-1 0,-1 0 0,0 1 0,1-1 0,-1 0 0,0 1 0,0-1 1,0 1-1,-1-1 0,1 0 0,-1 1 0,0 2 0,-14 45 769,11-33-434,0 1 1,0-1-1,2 1 1,0 0-1,1 0 1,3 29-1,-2-16 84,1-17-269,1-1 0,0 0-1,1 0 1,5 16-1,-4-16-58,-1 1 0,0-1-1,0 1 1,0 18 0,1 55 480,-1-57-374,-2-1 0,-1 0 0,-6 51 1,-7-12 117,-21 134-26,26-142-192,8-59-106,0-1 3,0 0 2,0 0 2,0 0 0,0 0 0,-118-12 95,-220-7-110,309 17 0,-197-3 0,172 5 0,-276 5 0,297-4 0,-43 8 0,44-4 0,-45 1 0,-5 1-249,-133 10-213,215-17 432,0 0-35,5-18-8600,-5 15 7437,1 1 0,-1-1-1,1 0 1,0 0 0,0 0-1,0 1 1,0-1 0,0 1 0,0-1-1,3-2 1,20-24-6415,-5 13 5617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10:4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74 142 836,'0'0'497,"-1"1"0,1-1 1,0 1-1,-1-1 0,1 0 0,-1 1 0,1-1 0,-1 1 1,1-1-1,-1 0 0,1 0 0,-1 1 0,1-1 0,-1 0 1,1 0-1,-1 0 0,1 1 0,-1-1 0,0 0 1,1 0-1,-1 0 0,1 0 0,-1 0 0,1 0 0,-2-1 1,2-6 7056,6-1-6564,3-1-672,1 0 1,0 1-1,1 0 1,-1 0-1,1 1 1,1 1-1,21-10 1,91-26-10,-109 38-213,-3 0-90,0 1 1,0 0 0,1 1 0,-1 1 0,1 0-1,0 0 1,21 3 0,-29-1-6,-1-1 0,1 1 1,-1 0-1,0 1 0,1-1 0,-1 1 0,0-1 1,0 1-1,0 1 0,0-1 0,-1 1 0,1-1 1,-1 1-1,1 0 0,-1 0 0,0 0 1,0 1-1,0-1 0,0 1 0,-1 0 0,0 0 1,1 0-1,-1 0 0,2 7 0,-1-1 62,-1-1 1,0 0-1,0 1 0,-1-1 0,-1 1 0,1-1 0,-2 1 0,1 0 0,-1-1 0,-1 1 0,0-1 1,0 0-1,0 1 0,-1-1 0,-1 0 0,0 0 0,0-1 0,-1 1 0,1-1 0,-2 0 0,1 0 1,-1-1-1,-1 0 0,-10 10 0,-318 250 143,287-231-184,27-22-13,14-11-14,1 1 0,0 0 0,0 0 0,1 1 0,-1 0 0,1 0 0,-6 7-1,95-10 304,203-21 729,-270 18-962,155-5 826,-139 6 46,-33 0-742,0 0-42,0 0-94,0 0-313,0 0-430,29-26-15282,-11 15 9514,10-4 1193,-6 6 3247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10:5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0 676,'17'10'12462,"-33"-11"-1559,3 0-8966,-2 0-3566,-288 4 5445,305 35-3342,-1-24-453,0 0-1,0 0 1,-2 0 0,1 1 0,-2-1 0,-6 26 0,4-20 19,1-1 1,-1 26-1,10-44-31,-1 0 0,0 0 0,0 0 0,1-1 0,-1 0 0,7-1 0,-7 1-1,37 0 174,80 10 0,-111-8-91,0 0 1,1 0-1,-1 1 0,0 1 1,-1 0-1,1 1 0,-1 0 1,0 0-1,0 1 0,0 0 1,-1 1-1,12 10 0,-18-13-33,0 0-1,0 0 1,0 0-1,-1 1 0,1-1 1,-1 1-1,0 0 1,0 0-1,-1-1 1,0 1-1,1 0 1,-2 0-1,1 0 1,-1 0-1,1 1 1,-1-1-1,-1 0 1,1 0-1,-2 5 1,1-3 19,0 0 1,-1 0 0,0-1 0,0 1 0,-1 0-1,1-1 1,-2 0 0,1 0 0,-1 0 0,0 0 0,0 0-1,0-1 1,-7 7 0,3-5-78,-1-1 0,1 1 0,-1-2 0,-1 1 0,1-1 0,-1-1 0,0 1 0,0-2 0,-1 1 0,1-2 0,-1 1 0,1-1 0,-1-1 0,-16 1 0,-8 1 0,-1 0 0,1-3 0,-1-1 0,-37-5 0,42-4-2247,28 9 1514,0 0-1,0-1 0,1 0 1,-1 1-1,1-1 0,-1 0 1,1 0-1,0 0 0,0 0 1,0-1-1,-3-3 0,4 4 255,0 0 0,0 1 0,1-1-1,-1 0 1,0 1 0,1-1 0,0 0 0,-1 0-1,1 0 1,0 0 0,0 1 0,0-1 0,0 0 0,0 0-1,0 0 1,1 0 0,-1 1 0,1-1 0,0-2-1,19-26-3152,-2 14-288,2-1 804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25:15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123 232 312,'12'-16'10167,"-11"-3"-6068,-1 11-3906,1-5 185,1-1 1,0 1-1,1 0 1,1 0-1,0 0 1,1 0-1,0 0 1,1 1-1,0 0 1,12-17-1,-3 3 254,-11 21-170,-9 19-300,-16 41-219,8-22 180,-41 99 381,46-110-438,2 0 1,0 0-1,-3 24 1,5-21-36,-1-1 0,-9 26 0,-10 18 139,-14 26-130,38-94-142,0 1 1,-1-1 0,1 0 0,0 0-1,0 1 1,-1-1 0,1 0 0,0 0-1,0 1 1,0-1 0,0 0-1,-1 1 1,1-1 0,0 0 0,0 1-1,0-1 1,0 0 0,0 1 0,0-1-1,0 0 1,0 1 0,0-1 0,0 0-1,0 1 1,0-1 0,0 1-1,0-1 1,0 0 0,0 1 0,0-1-1,0 0 1,1 0 0,-1 1 0,0-1-1,0 0 1,0 1 0,1-1 0,-1 0-1,0 0 1,0 1 0,1-1 0,-1 0-1,0 0 1,1 1 0,11-14-6117,-11 10 1628,-1 0 3507,-1 2 360,-1-2-2043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10:5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12 252,'-18'-6'15999,"19"2"-9177,12 3-5481,55 1-1169,1 3 0,-1 3 0,121 28 0,-184-33-169,-1 0 1,1 1 0,-1-1 0,0 1 0,0 0 0,1 1-1,-1-1 1,-1 1 0,1 0 0,0-1 0,5 7 0,-9-8 4,1 0 1,0 0 0,0 1 0,-1-1-1,1 0 1,0 0 0,-1 1 0,1-1-1,-1 1 1,0-1 0,0 0 0,1 1-1,-1-1 1,0 1 0,0-1 0,0 1-1,0-1 1,-1 0 0,1 1 0,0-1-1,0 1 1,-1-1 0,1 0 0,-1 1-1,0-1 1,1 0 0,-1 0 0,0 1-1,0-1 1,1 0 0,-1 0 0,0 0-1,0 0 1,0 0 0,0 0 0,-1 0-1,1 0 1,0-1 0,0 1 0,-2 0-1,-20 14 65,-1-2-1,-1 0 0,0-2 1,0-1-1,-37 9 0,12-2-15,-18 9-87,74-23 33,0-1 0,0 0-1,0 0 1,1 0 0,8 1 0,17 3 8,-1 2 0,47 16 0,-69-21 35,0 1 0,-1 0 0,0 0-1,0 1 1,0 0 0,-1 1 0,1-1 0,-1 1 0,-1 1 0,1 0 0,-1-1-1,0 2 1,8 11 0,-12-14 66,-1 0-1,1 0 1,-1 0-1,0 0 1,0 0-1,-1 1 1,0-1-1,1 0 1,-2 0-1,1 0 1,-1 0-1,1 1 1,-1-1-1,-1 0 1,1 0-1,-1 0 1,0-1-1,0 1 1,0 0-1,-1-1 1,0 1-1,-5 6 1,-3 5 229,-1 0 1,-1-1 0,0 0-1,-24 20 1,19-22-234,0 0 0,-1-1 0,0-1 0,-1-1 0,0 0 0,-1-2 0,0 0 0,0-1 0,-1-2-1,1 0 1,-1-1 0,0-1 0,-1-1 0,1-1 0,0-1 0,-27-4 0,42 3-782,0 0 0,0-1 0,0 0 0,1-1 0,-1 1 0,1-1 0,0 0 0,0-1 0,-11-7 0,15 9 403,0 1 1,1-1 0,-1 0-1,1 0 1,-1 0 0,1 0 0,0 1-1,0-2 1,0 1 0,0 0-1,0 0 1,0 0 0,0 0 0,1-1-1,-1 1 1,1 0 0,0-1-1,0 1 1,0 0 0,0-1 0,0 1-1,0 0 1,0 0 0,1-1-1,-1 1 1,1 0 0,0 0 0,0-1-1,0 1 1,0 0 0,0 0-1,0 0 1,2-2 0,1-1-717,0 1 0,0-1 0,0 1 0,1 0 0,0 0 0,0 1 0,0-1 0,0 1 1,0 0-1,1 1 0,-1-1 0,10-2 0,-15 5 974,40-15-2833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10:5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10 1624,'3'-3'10148,"7"0"-4768,50 0-2744,-50 2-2485,35 1 846,52 7 0,-86-5-797,1-1 0,-1 2 0,0-1 0,0 2 1,-1-1-1,1 1 0,-1 1 0,1 0 0,-2 1 1,13 8-1,-20-13-164,0 1-1,0 0 1,0-1 0,0 1-1,-1 0 1,1 0 0,0 0-1,-1 0 1,0 1 0,1-1-1,-1 0 1,0 1 0,0-1-1,0 0 1,-1 1-1,1 0 1,0-1 0,-1 1-1,0-1 1,0 1 0,1-1-1,-2 4 1,0-2 32,0 1 0,0 0 0,-1-1 0,1 1-1,-1-1 1,0 1 0,-1-1 0,1 0 0,-1 0 0,0 0 0,-3 4 0,-7 5 111,-1 0 1,0 0 0,0-1 0,-1-1 0,-17 10-1,11-10-63,15-9-105,0 1 0,0 0-1,0 1 1,0-1 0,1 1-1,-1 0 1,1 1 0,0-1-1,-5 7 1,11-10-12,-1 0-1,1 0 1,-1 0-1,1 0 1,0 0-1,-1 0 1,1 0-1,0 0 1,0 0-1,-1 0 1,1 0-1,0-1 1,0 1-1,0 0 1,0-1-1,0 1 1,0 0-1,0-1 1,1 1-1,-1-1 1,0 0-1,2 1 1,28 11 52,6 1 9,-12-6 164,1 1 0,-1 2 0,-1 0 0,0 2 0,0 0 0,42 32 0,-63-42-191,0 1-1,0 0 1,-1-1-1,1 1 1,-1 0-1,1 0 1,-1 1-1,0-1 1,0 0-1,-1 1 1,1-1 0,-1 1-1,0-1 1,0 1-1,0 0 1,0 0-1,0-1 1,-1 1-1,0 0 1,0 4 0,-1-2 73,0 0 1,0-1 0,-1 1-1,0-1 1,0 1 0,-1-1-1,1 0 1,-1 0 0,0 0-1,-1 0 1,1 0 0,-5 4 0,-5 4 140,0 0 1,-1-1-1,-1-1 1,0 0-1,0-1 1,-1-1-1,-24 11 1,18-12-248,0 0 0,-1-2 0,0-1 0,0-1 0,-28 2 0,-122-2 0,119-5 0,41 1 0,1-1 0,-1 0 0,1-1 0,-1 0 0,1-1 0,-19-7 0,48-30-7487,-16 39 7262,12-40-13084,-13 40 12847,1-1 1,-1 0-1,0 0 1,0 0-1,0 0 0,-1 1 1,1-1-1,0 0 1,-1 0-1,1 0 1,-1 1-1,1-1 0,-1 0 1,0 0-1,0 1 1,0-1-1,0 1 1,0-1-1,0 1 0,-2-3 1,-15-10-1512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11:12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95 170 1356,'0'0'184,"0"1"1,0-1-1,0 0 0,-1 1 0,1-1 0,0 0 0,-1 1 1,1-1-1,0 0 0,0 0 0,-1 0 0,1 1 1,-1-1-1,1 0 0,0 0 0,-1 0 0,1 0 1,0 0-1,-1 1 0,1-1 0,-1 0 0,1 0 1,0 0-1,-1 0 0,1 0 0,-1 0 0,1 0 1,0 0-1,-1-1 0,1 1 0,0 0 0,-1 0 1,1 0-1,-1 0 0,1 0 0,0-1 0,-1 1 1,1 0-1,0 0 0,0-1 0,-1 1 0,1 0 1,0 0-1,-1-1 0,1 1 0,0 0 0,0-1 0,0 1 1,-1 0-1,1-1 0,0 1 0,0 0 0,0-1 1,0 1-1,0-1 0,0 1 0,0 0 0,0-1 1,-1 1-1,2-1 0,-1 0 0,-1-1 89,1 1 1,0-1-1,0 0 0,0 0 1,0 0-1,0 0 0,0 0 0,1 0 1,-1 0-1,1 0 0,-1 1 1,2-4-1,5-5 245,1 0 1,0 0 0,1 1-1,0 0 1,0 1-1,1 0 1,0 0 0,13-7-1,-9 7-450,0 1 0,0 1 0,0 0 0,1 1-1,-1 1 1,1 0 0,0 1 0,1 0 0,-1 1 0,0 1-1,1 1 1,-1 0 0,1 1 0,-1 0 0,0 1 0,0 1 0,25 8-1,-34-9-21,0 1-1,0 0 1,1 1-1,-2-1 0,1 1 1,0 0-1,-1 0 1,0 1-1,0 0 0,0 0 1,0 0-1,-1 0 1,0 1-1,0-1 0,-1 1 1,1 0-1,-1 1 1,-1-1-1,1 0 0,-1 1 1,0-1-1,0 1 1,1 10-1,-2-8 77,-1 0 0,1 0 0,-1 0 0,-1 0 0,0 0 0,0-1 0,0 1 0,-1 0 0,-1-1 0,0 1 0,0-1 0,0 0 0,-1 1 0,0-2 0,-1 1 0,1 0 0,-10 9 0,5-7 29,-3 5 26,-1 0 0,0-1 1,-1 0-1,-1-1 0,0-1 0,0 0 1,-2-2-1,-21 12 0,-258 118 483,283-135-661,7-2-2,-1 0 0,0 0 1,1 1-1,0-1 1,0 1-1,-9 8 0,15-12-6,0 0 2,0 0-3,0 0 2,38 5 112,346-12 162,-260 2-102,-124 5-48,-2-12-4543,1 9 2787,-1 1-1,1 0 1,0-1 0,-1 1 0,1 0-1,-1-1 1,0 1 0,0 0-1,0 0 1,0 1 0,-3-3-1,-7-3-57,-6 0-566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11:28.0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463 0 716,'-20'49'11214,"14"-41"-10372,0-1 1,0 0 0,-1 0-1,0 0 1,0-1 0,-10 7-1,-155 140 5314,87-74-4638,72-66-1349,0 1 1,0 1-1,2 0 0,0 0 1,0 1-1,2 1 1,0-1-1,1 2 1,0-1-1,2 1 1,0 0-1,-5 28 1,11-40-158,0-1 0,0 1 1,0 0-1,1 0 1,0-1-1,0 1 1,0 0-1,1-1 1,0 1-1,0-1 1,0 0-1,1 0 1,0 0-1,0 0 1,0 0-1,5 5 1,-5-6 14,0-1 1,0 1 0,0-1-1,0 0 1,1-1 0,0 1 0,-1 0-1,1-1 1,0 0 0,0 0 0,0 0-1,0 0 1,1-1 0,-1 0 0,0 0-1,1 0 1,-1 0 0,1-1-1,-1 1 1,1-1 0,7-1 0,2-2 95,0 0 0,-1-1 0,1-1 0,-1 0 0,0-1 0,0 0 0,0-1 0,-1-1 0,19-14 0,-8 2-66,0-1-1,-1-1 0,27-35 1,-45 52-52,0-1 1,0 0 0,0 1-1,-1-1 1,0 0-1,4-12 1,-7 16-1,1-1-1,0 1 1,-1 0 0,0-1-1,1 1 1,-1 0 0,0-1-1,0 1 1,0-1 0,-1 1-1,1 0 1,0-1 0,-1 1-1,0 0 1,0 0 0,1-1-1,-1 1 1,0 0 0,-1 0-1,1 0 1,-3-4 0,-5-2-2,0-1 1,-1 1-1,0 1 0,-1 0 1,1 0-1,-2 1 1,1 1-1,0-1 0,-1 2 1,0 0-1,0 0 1,0 1-1,0 1 1,-1 0-1,1 0 0,-17 1 1,23 0-470,-1-4-10851,-4-1-5113,7 5 14757,-1 1 3570,-7 4-3911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11:15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64 1224,'1'-2'1152,"1"1"1,-1-1-1,0 0 0,0 1 1,0-1-1,0 0 0,0 0 1,0 0-1,0 0 1,0 0-1,-1 0 0,1 0 1,-1 0-1,0 0 0,0 0 1,1 0-1,-1-1 0,0 1 1,-1-3-1,1 4-547,0 1-205,0 0-158,-11 34-90,-13 68-87,-5 29 146,25-113-115,2-2-143,3-15 33,0 0-1,-1-1 1,1 1 0,0 0-1,0 0 1,0-1 0,1 1-1,-1-1 1,0 1 0,0-1-1,0 1 1,0-1 0,0 0-1,1 1 1,-1-1 0,0 0-1,2 0 1,101 14-292,171 3-1,-273-17 352,0 0 0,0-1-1,0 1 1,-1 0-1,1-1 1,0 1 0,0-1-1,-1 1 1,1-1-1,-1 0 1,1 0 0,0 1-1,-1-1 1,1-1-1,-1 1 1,0 0 0,1 0-1,-1 0 1,0-1-1,0 1 1,0 0 0,0-1-1,0 1 1,0-1-1,0 0 1,0 1 0,-1-1-1,2-3 1,1-5 24,-1-1 1,0 0-1,1-22 1,2-10-79,40-132 163,-38 128 766,-32 91-775,2 0-1,1 1 1,-23 77-1,20-39 305,6-19-10,-16 89 1,21-70 295,-34 113 1,27-128-574,21-68-177,0 0 0,0 0 1,0 0-1,0 0 1,0 0-1,0 0 1,1 0-1,-1 0 1,0 0-1,0 0 1,0 0-1,0 0 1,0 0-1,0 0 0,1 0 1,-1 0-1,0 0 1,0 0-1,0 0 1,0 0-1,0 0 1,0 0-1,1 0 1,-1 0-1,0 0 0,0 0 1,0 1-1,0-1 1,0 0-1,0 0 1,0 0-1,0 0 1,1 0-1,-1 0 1,0 0-1,0 0 1,0 0-1,0 1 0,0-1 1,0 0-1,0 0 1,0 0-1,0 0 1,0 0-1,0 0 1,0 1-1,0-1 1,0 0-1,0 0 1,8-18-5065,-8 12 3221,-1-1-1,1 0 0,-2 0 0,1 0 1,-1 0-1,0 1 0,-5-11 0,3 7 385,-1 1 0,-1-1 0,0 1-1,-9-11 1,-18-15-1067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11:15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361 1 920,'0'0'192,"-1"0"0,1 0 0,0 1 0,0-1 0,0 0-1,0 0 1,0 0 0,0 1 0,-1-1 0,1 0 0,0 0 0,0 1 0,0-1 0,0 0-1,0 0 1,0 0 0,0 1 0,0-1 0,0 0 0,0 0 0,0 1 0,0-1 0,0 0-1,0 0 1,1 1 0,-1-1 0,0 0 0,0 0 0,0 1 0,0-1 0,0 0 0,0 0-1,1 0 1,-1 0 0,0 1 0,0-1 0,0 0 0,0 0 0,1 0 0,-1 0 0,0 0-1,0 1 1,1-1 0,-1 0 0,0 0 0,0 0 0,0 0 0,1 0 0,-1 0 0,0 0-1,0 0 1,1 0 0,-1 0 0,0 0 0,0 0 0,1 0 0,-1 0 0,0 0 0,0 0-1,1 0 1,-1 0 0,0 0 0,1-1 0,-18 12 3825,-13-6-3053,1-1 1,-1-1-1,-32-1 0,6 0-394,-87 3 1722,147-9-6002,-4 3 3255,0 0-1,1 0 1,-1 0 0,1 0-1,0 0 1,-1 0-1,1 1 1,0-1-1,-1 0 1,1 0-1,0 1 1,0-1 0,-1 0-1,1 1 1,0-1-1,0 1 1,0 0-1,0-1 1,0 1-1,0-1 1,0 1 0,0 0-1,0 0 1,0 0-1,0 0 1,0 0-1,0 0 1,0 0 0,0 0-1,0 0 1,2 0-1,10 5-2478,5-1 695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11:18.0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3999 3 160,'8'11'8513,"-21"-8"-1797,2-2-7744,-198 14 5290,-107-11-2454,16-1-922,-203 0-426,176-29 164,266 24-592,-569-12 46,523 13-70,-222 6 35,-61 7-44,144-7-13,19 20-435,109-9 410,63-12 218,30-2-166,-1 0 1,-48 12 0,35-13-163,48-3-8518,11-12-2461,-15 11 9073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11:19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5 1044,'0'0'2012,"0"0"290,-3-1 4654,-14-3 2171,14 5-2263,-16 49-6531,4-15 167,3 0 1,0 1 0,2 0 0,-9 69 0,16 70-32,3-118-452,14 51-51,-7-4 182,-3-87 27,-1-19-1965,-2-11-4521,0-2-2709,0 12 8102,-1 0-1,0 1 1,0-1 0,0 1-1,0-1 1,0 1-1,0-1 1,-1 1-1,0-1 1,1 1-1,-1-1 1,-1-2-1,-5-7-1413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11:23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280 1 604,'-1'0'712,"0"0"-1,0 0 1,0 0-1,0 1 1,0-1-1,0 0 1,0 1 0,0-1-1,0 1 1,0-1-1,0 1 1,0-1-1,0 1 1,0 0 0,0-1-1,0 1 1,1 0-1,-2 1 1,-12 24 4006,1 40-6020,9-43 2743,-2 17-1299,2 1-1,2 0 1,3 54-1,0-28-8,-2-17-51,5 94 757,1 40 2240,-5-135-948,2-56-2007,0 0 0,1 1 0,0-1 0,1 0-1,-1 1 1,1-1 0,0 1 0,1 0 0,0 1 0,10-11 0,-2 2-196,0 1 0,1 1 0,0 0-1,1 0 1,1 2 0,19-11 0,-28 17 176,0 1-1,-1-1 1,0-1-1,1 1 0,-1-1 1,-1 0-1,1 0 1,-1-1-1,8-10 1,-10 13 166,-3 3-260,0 0 0,0 0 0,0 0 0,0 0 0,0 0 0,-1 0 0,1 0 0,0 0 0,0 0 0,0 0 0,0 0 1,0-1-1,0 1 0,0 0 0,0 0 0,0 0 0,-1 0 0,1 0 0,0 0 0,0 0 0,0 0 0,0 0 1,0 0-1,0 0 0,0-1 0,0 1 0,0 0 0,0 0 0,0 0 0,0 0 0,0 0 0,0 0 0,0 0 0,0-1 1,0 1-1,0 0 0,0 0 0,0 0 0,0 0 0,0 0 0,0 0 0,0 0 0,0 0 0,0-1 0,0 1 0,0 0 1,0 0-1,0 0 0,0 0 0,1 0 0,-2 0 83,1 0-15,0 0-18,-32 40-102,-115 89 707,139-121-889,4-4 346,-1 0 1,1 0 0,-1 0 0,0-1-1,0 0 1,-9 5 0,13-8-69,0 1 1,0-1-1,-1 0 1,1 0-1,-1 0 1,1 0-1,0 0 1,-1 0-1,1 0 0,0 0 1,-1 0-1,1 0 1,0-1-1,-1 1 1,1-1-1,0 1 1,0-1-1,-1 1 1,1-1-1,0 0 1,0 0-1,0 1 1,0-1-1,0 0 1,0 0-1,0 0 1,0 0-1,0 0 1,1-1-1,-1 1 1,0 0-1,0 0 1,1 0-1,-1-3 1,-9-9 10,1 1 0,-2 0 1,0 0-1,0 1 1,-1 0-1,-22-14 1,-4 2-61,27 17-8,0 0 0,0-1 0,-17-15 0,28 22-95,-1 0 1,1 0-1,0-1 1,0 1-1,0 0 1,0 0-1,0 0 1,0 0-1,0 0 0,0 0 1,0 0-1,-1 0 1,1-1-1,0 1 1,0 0-1,0 0 1,0 0-1,0 0 0,0 0 1,0 0-1,0-1 1,0 1-1,0 0 1,0 0-1,0 0 1,0 0-1,0 0 0,0-1 1,0 1-1,0 0 1,0 0-1,0 0 1,0 0-1,0 0 1,0 0-1,0-1 0,1 1 1,-1 0-1,0 0 1,0 0-1,0 0 1,0 0-1,0 0 1,0 0-1,0 0 0,0-1 1,1 1-1,-1 0 1,0 0-1,0 0 1,0 0-1,0 0 1,0 0-1,0 0 0,1 0 1,-1 0-1,0 0 1,14-4-9539,1 0-2477,-13 4 9152,2 4 1042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11:25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33 824,'3'-1'11254,"6"-2"-6048,21-7-2347,-1 4-2131,1 1-1,0 1 1,0 2-1,0 1 1,1 1 0,-1 2-1,59 10 1,-80-9-602,0 1 0,0 0 0,-1 0 0,1 1 0,-1 0 0,0 0 0,0 1 0,9 9 0,-13-12-68,-1 1-1,1-1 1,-1 1-1,0 0 1,0 0-1,0 0 1,0 0-1,-1 0 1,1 1-1,-1-1 1,0 1-1,-1-1 1,1 1-1,-1 0 1,0 0-1,0 0 1,0 9-1,-1-10-6,-1 0-1,0 0 1,-1 0 0,1-1-1,-1 1 1,0 0-1,0 0 1,0-1 0,0 1-1,0-1 1,-1 0 0,0 0-1,0 0 1,0 0-1,-5 4 1,-58 37 346,48-33-341,-10 6-41,15-10-283,0 1 0,-23 17 0,86-18-64,-14-3 401,62 16 1,-88-17-7,1 1 0,-1-1 0,0 2 0,0-1 0,-1 1 0,1 1 0,-1 0 0,0 0 0,-1 1 0,11 10 0,-17-16-5,-1 1 0,1 0 1,-1 0-1,1-1 0,-1 1 1,0 0-1,0 0 1,0 0-1,0 0 0,0 0 1,0 0-1,0 1 0,-1-1 1,1 0-1,-1 0 0,0 1 1,1-1-1,-1 0 0,0 0 1,0 1-1,-1-1 0,1 0 1,-1 3-1,0-1 35,-1-1-1,0 1 0,0-1 1,0 1-1,0-1 1,-1 0-1,1 0 1,-1 0-1,0 0 0,1 0 1,-1-1-1,-5 3 1,-5 4 50,-1 0 0,-1-1-1,0-1 1,0-1 0,-20 6 0,-17 1-103,-1-2 1,-1-3-1,1-3 0,-105-1 0,158-4-106,-1-1 0,1 1 0,0 0-1,0 0 1,-1 0 0,1 0 0,0 0 0,0-1 0,0 1 0,-1 0-1,1 0 1,0 0 0,0 0 0,0-1 0,-1 1 0,1 0 0,0 0-1,0-1 1,0 1 0,0 0 0,0 0 0,0-1 0,0 1 0,-1 0-1,1 0 1,0-1 0,0 1 0,0 0 0,0-1 0,0 1 0,0 0 0,0 0-1,0-1 1,0 1 0,1 0 0,-1-1 0,0 1 0,5-22-6076,15-35-8631,-10 32 9931,-4 5 1761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25:17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258 50 676,'-1'0'430,"1"-1"-1,-1 1 1,0-1-1,1 1 1,-1-1-1,1 0 1,-1 1 0,1-1-1,-1 0 1,1 0-1,-1 1 1,1-1-1,0 0 1,-1 0 0,1 1-1,0-1 1,0 0-1,0 0 1,0 0-1,0 1 1,0-1-1,0 0 1,0 0 0,0-1-1,13-14 3273,-10 14-3635,1 0 1,-1 0 0,1 1 0,0-1 0,0 1 0,-1 0-1,1 0 1,0 0 0,5 0 0,13 2 42,0 1 1,0 2-1,0 0 0,0 1 1,-1 1-1,0 1 1,0 1-1,-1 1 0,23 14 1,-39-21-55,-1 0 0,1 0 0,-1 0 0,0 0 0,1 1 0,-1 0 0,0-1 1,-1 1-1,1 0 0,0 0 0,-1 1 0,0-1 0,0 1 0,0-1 0,0 1 0,0-1 0,-1 1 0,0 0 1,2 7-1,-3-6-4,0-1 0,0 1 1,-1-1-1,1 1 1,-1-1-1,-1 1 1,1-1-1,0 1 0,-1-1 1,0 0-1,0 0 1,0 0-1,-1 0 0,-4 6 1,-7 6 20,0-1 0,-1 0 0,-1-1 0,0-1 0,-1-1 0,-24 15 0,16-12-74,9-7-137,0 2 1,-26 20-1,42-30 126,0 1 0,0-1-1,0 1 1,0-1-1,0 1 1,1-1 0,-1 0-1,0 1 1,0-1 0,0 1-1,0-1 1,1 0-1,-1 1 1,0-1 0,0 0-1,1 1 1,-1-1 0,0 0-1,1 1 1,-1-1-1,0 0 1,1 0 0,-1 1-1,1-1 1,-1 0 0,0 0-1,1 0 1,-1 0-1,1 1 1,-1-1 0,0 0-1,1 0 1,-1 0-1,1 0 1,-1 0 0,1 0-1,-1 0 1,0 0 0,1 0-1,-1 0 1,1 0-1,-1-1 1,1 1 0,25 3-145,-11-3 116,87 5-127,-94-4 184,-1 0-1,1 0 1,-1 1 0,0 0-1,1 0 1,-1 1-1,0 0 1,-1 0 0,1 1-1,-1 0 1,8 5 0,-12-7 40,-1 0 0,1 1 0,-1-1 0,0 0 0,0 0 0,0 0 0,0 1 0,0-1 0,-1 1 0,1-1 1,-1 1-1,0-1 0,1 0 0,-1 1 0,0-1 0,0 1 0,-1-1 0,1 1 0,0-1 0,-1 1 0,0-1 0,1 1 0,-1-1 0,0 0 1,0 1-1,0-1 0,-1 0 0,1 0 0,-2 2 0,-4 7 200,1 0 1,-2-1 0,0 0-1,-14 14 1,7-9-13,-1-1 0,0 0 1,-2-1-1,1-1 0,-2 0 1,1-2-1,-2 0 0,1-1 1,-1-1-1,0-1 0,-1 0 1,0-2-1,0-1 0,-42 4 1,57-8 218,-1 0 1,0-1-1,1 0 1,-1 0-1,1 0 1,-1-1-1,1 0 1,-13-6-1,13 4-856,-1 0 0,1 0 0,0 0-1,0-1 1,0 0 0,-9-11-1,-24-43-7684,8-5-3725,27 55 9961,-10-20-1213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11:42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497 1 544,'10'12'7201,"-5"9"-3931,-2 28-1967,-2-30-138,1 96 1375,-4 0 0,-33 211 0,30-293-2174,-34 439 3920,41-291-3212,1-64-492,-2-39-231,-4 108-26,1-138-238,8 83-1,0-9 333,-17 29-242,10-80-137,-1-25 26,7 68-1,1 27 36,-6-126-74,3 127 165,-2-147-132,1 0 0,0-1 0,0 1 0,1 0 0,-1 0 0,1 1 0,0-1 0,1 0 0,-1 1 0,1 0 0,0 0 0,6-5 0,60-52-150,-56 51 89,-1 0 0,0-1 0,-1 0 0,0 0 0,-1-2 0,0 1 0,16-26 0,-18 20 89,-5 8 243,-7 10 393,-29 33-712,1 1 0,-49 71 0,16-18 14,54-72 187,10-14-186,-1 0 1,1-1-1,0 1 1,-1 0-1,1 0 1,-1 0-1,1 0 1,-1-1-1,1 1 1,-1 0-1,0 0 1,1-1-1,-1 1 1,0 0-1,0-1 1,1 1-1,-1-1 1,0 1-1,0-1 1,0 0-1,0 1 1,0-1-1,1 0 1,-1 1-1,0-1 1,0 0-1,0 0 1,0 0-1,0 0 1,0 0-1,0 0 1,0 0-1,0 0 1,0 0-1,0-1 1,0 1-1,0 0 1,1 0-1,-1-1 1,0 1-1,0-1 1,0 1-1,0-1 1,1 1-1,-1-1 1,0 0 0,-1 0-1,-84-45-27,43 25 0,0-2 0,-40-31 0,69 43 0,0 1 0,-2 0 0,1 1 0,-1 1 0,-21-8 0,31 11-1711,5-8-5043,1 12 6176,1 0 1,-1-1-1,0 1 0,0 0 1,0-1-1,0 1 1,-1 0-1,1 0 1,0-1-1,0 1 1,-1 0-1,1 0 1,-1-1-1,1 1 1,-1 0-1,0 0 0,0-2 1,-1 2-166,0 0-1,1 0 1,-1 0 0,0 0-1,0 0 1,0 0 0,0 0-1,0 1 1,0-1 0,0 1-1,0 0 1,0-1 0,0 1-1,0 0 1,-3 0 0,-13 0-1210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11:31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0 500,'9'13'13938,"-10"9"-7471,-13 28-4391,8-29-685,-4 31 516,-4 76 1,11-91-1181,-18 163 1178,19-172-1830,3 46 1,0-26 139,18-72-18362,20-14 9169,-13 18 6114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11:33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68 1680,'1'-2'12077,"5"-2"-5128,17-5-3477,13-3-6442,-25 8 4633,29-7-1444,50-10 0,-76 19-119,1 1 0,-1 0 0,0 0-1,0 2 1,0 0 0,0 0 0,21 6 0,-30-5-20,-1-1 1,1 2 0,-1-1-1,1 1 1,-1-1 0,0 1 0,0 0-1,0 1 1,0-1 0,0 1 0,-1-1-1,0 1 1,0 0 0,0 1 0,0-1-1,-1 0 1,1 1 0,-1-1 0,0 1-1,0 0 1,-1 0 0,0 0 0,2 9-1,-1-4 84,-1 0-1,0 0 0,0 0 1,-1 1-1,-1-1 0,1 0 1,-2 0-1,1 0 0,-1 0 1,-7 18-1,-1-5 58,-1-2 0,-1 1 1,-1-1-1,-1-1 0,-1-1 0,-1 0 0,-22 21 1,-16 9 151,-66 45 0,46-37-388,-12-3 27,85-53-17,427 11 197,-306-20 744,-119 8-910,-1 0 29,0-2 492,-1-6-2397,-1-15-11566,2 22 12812,0 1 1,0-1 0,0 0 0,0 0 0,0 1 0,0-1 0,0 0 0,0 0 0,0 1 0,0-1 0,1 0 0,-1 0 0,0 1 0,0-1 0,1 0 0,-1 1 0,1-1 0,-1 0 0,0 1 0,2-2 0,-2 2-2313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11:35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2420 25 1080,'0'1'192,"-6"12"11813,20-11-5900,-3-1-7223,303 2 3288,-153-6-1885,106 10 780,175-5 1721,-323-9-2473,143-14-284,-84 8-160,-144 12 2525,-229 2-1759,-209-3-601,-443-5-144,571 8-21,-145 23 654,113-3-474,-131 5-108,182-10-41,-322 34-674,270-25 28,197-18 179,44-6-112,67-1 25,2-2-15,0 1 0,-1 0-1,1-1 1,0 1 0,0 0-1,0 0 1,-1-1 0,1 1-1,1 0 1,-1 0 0,0 0 0,0 0-1,0 0 1,0 1 0,1-1-1,-1 0 1,0 0 0,1 1-1,-1-1 1,1 1 0,1-1-1,32-9-6717,-19 9 5267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11:36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157 194 1052,'-4'-20'11923,"-9"10"-4688,11 10-6848,-1 0 1,0 0-1,0 0 0,1 0 0,-1 0 0,0 0 0,0 1 1,1-1-1,-1 1 0,0 0 0,1 0 0,-4 2 1,-4 1-304,1 1 0,-1 0 0,1 1 0,1 0 1,-1 1-1,-9 9 0,15-13-49,0 0 0,0 0 0,1 1 0,0-1 0,-1 0-1,1 1 1,0 0 0,1 0 0,-1-1 0,1 1 0,0 0 0,0 0 0,0 0 0,0 0 0,0 0 0,1 1-1,0-1 1,1 8 0,0-9-12,0 1 0,0-1-1,0 1 1,1-1 0,0 1 0,-1-1-1,1 0 1,1 0 0,-1 0 0,0 0-1,1 0 1,-1-1 0,1 1 0,0-1-1,0 1 1,0-1 0,0 0 0,0 0-1,1-1 1,5 4 0,19 5 29,0-1 1,1-1 0,0-1-1,1-2 1,-1 0-1,1-3 1,0 0-1,0-2 1,-1-1-1,1-1 1,0-2 0,30-7-1,-47 8-22,1-1 0,-1-1 0,0 0 0,-1-1 0,1 0-1,-1 0 1,-1-2 0,1 1 0,-1-1 0,15-15 0,-24 21-7,0 0-1,0 0 1,0-1 0,-1 0 0,1 1-1,0-1 1,-1 0 0,0 0 0,0 1-1,1-1 1,-2 0 0,1 0 0,0 0-1,-1 0 1,1-1 0,-1 1 0,0 0-1,0 0 1,0 0 0,-1 0-1,1 0 1,-1 0 0,1 0 0,-1 0-1,0 0 1,0 0 0,0 0 0,-1 0-1,1 0 1,-1 1 0,0-1 0,1 1-1,-1-1 1,0 1 0,0-1 0,-1 1-1,-2-2 1,-10-9-27,-1 1-1,0 0 0,0 2 1,-31-15-1,35 18 5,-11-5-47,-1 0 0,-1 2 0,1 1 0,-2 0 0,1 2 0,-1 1 0,-32-3 0,34 7-1327,0 2 1,-35 3-1,57-3 650,0 0 0,0 0 1,0 0-1,0 0 0,-1 0 1,1 0-1,0 0 0,0-1 1,0 1-1,0-1 0,0 0 1,0 1-1,0-1 0,0 0 1,1 0-1,-1 0 0,0 0 1,0-1-1,1 1 0,-1 0 1,1-1-1,-1 1 1,-1-3-1,-6-9-1511,-1-5-856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11:37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473 1 848,'1'0'244,"-1"0"-1,0 0 1,1 0 0,-1 0-1,0 0 1,1 0 0,-1 0-1,0 0 1,0 0-1,1 0 1,-1 0 0,0 1-1,1-1 1,-1 0 0,0 0-1,1 0 1,-1 0 0,0 1-1,0-1 1,0 0-1,1 0 1,-1 0 0,0 1-1,0-1 1,1 0 0,-1 0-1,0 1 1,0-1 0,0 0-1,0 1 1,0-1-1,0 0 1,1 1 0,-1-1-1,0 0 1,0 0 0,0 1-1,0-1 1,0 0 0,0 1-1,0-1 1,0 0-1,0 1 1,0-1 0,-1 0-1,1 1 1,-18 6 4028,-42-1-3607,51-5 349,-332 8 2754,289-9-4302,52 0-851,0 0-719,16-3-6027,20 1 919,-18 5 5028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11:38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0 128,'1'2'12227,"0"2"-6181,7 24-4279,-7-23-1493,25 244 7009,-15 70-2630,-11-319-4507,0 0-8,0 0-50,0 0-118,8-41-15586,-5 10 8723,4-21 170,1 13 4067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11:46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16 436,'-10'2'3204,"-4"-2"8113,11-1-2418,18 0-7058,193-8-144,85 3-1187,-251 7-470,-31-2-34,0 0 1,0 2-1,0-1 1,0 1-1,0 1 1,-1 0-1,19 6 1,-29-8-7,1 1 0,-1-1 0,0 1 0,1-1 0,-1 1 0,0-1 0,1 1 0,-1-1 0,0 1 0,1 0 0,-1-1 0,0 1 0,0-1 0,0 1 0,0 0 0,0-1 0,0 1 0,0-1 0,0 1 0,0 0 0,0-1 0,0 1 0,0-1 0,0 1 0,0 0 0,0-1 0,-1 1 0,1-1 0,0 1 0,0-1 0,-1 1 0,1 0 0,-1-1 0,1 1 0,0-1 0,-1 0 0,1 1 0,-1-1 0,1 1 0,-1-1 0,1 0 0,-1 1 0,1-1 0,-1 0 0,0 1 0,-24 19 164,-3-3-33,0-1 1,-34 13-1,-41 22-206,93-44-11,-1-1-1,1 2 0,1-1 1,-1 1-1,2 1 1,-1-1-1,-7 11 1,16-18 84,0-1 0,0 1 0,0-1 1,0 1-1,0 0 0,0-1 1,0 1-1,0-1 0,0 1 1,0-1-1,0 1 0,0 0 0,0-1 1,1 1-1,-1-1 0,0 1 1,0-1-1,1 1 0,-1-1 1,0 1-1,1-1 0,-1 1 0,1-1 1,-1 0-1,0 1 0,1-1 1,-1 1-1,1-1 0,-1 0 1,1 0-1,-1 1 0,1-1 0,-1 0 1,1 0-1,0 1 0,-1-1 1,1 0-1,-1 0 0,1 0 1,-1 0-1,1 0 0,0 0 0,-1 0 1,1 0-1,0 0 0,36 6 175,-34-6-155,32 5 197,58 14 1,-82-16-169,0 1 0,-1 0 0,0 0 1,0 1-1,0 0 0,0 1 0,-1 0 0,0 1 0,14 13 0,-4-3 120,16 21 321,-34-36-442,0 0 0,0 0 0,0 0 0,0 0 0,0 0 0,-1 0 0,1 0 0,-1 0 0,1 1 0,-1-1 0,0 0 0,0 0 0,0 0 0,0 1 0,0-1 0,-1 0 0,1 0 0,-1 1 0,1-1 0,-3 4 0,-1 4 26,-1-1 0,0 1-1,0-1 1,-1 0 0,0 0-1,-1-1 1,0 0 0,-1 0-1,1 0 1,-1-1 0,-1 0 0,1-1-1,-1 0 1,0 0 0,-1-1-1,-15 7 1,0-3 116,0-2-1,-1 0 1,1-2 0,-2-1-1,-43 2 1,-92-2-188,161-4-24,1 0 0,0 0 0,-1 0 0,1 0 0,-1 0 0,1 0 0,0 0 0,-1 0 0,1 0 0,0-1 0,-1 1 0,1 0 0,0 0 0,-1 0 0,1-1 0,0 1 0,-1 0 0,1 0 0,0-1 0,0 1 0,0 0 0,-1-1 0,1 1 0,0 0 0,0-1 0,0 1 0,-1 0 0,1-1 0,0 1 0,0 0 0,0-1 0,0 1 0,0-1 0,0 1 0,0 0 0,0-1 0,0 1 0,0 0 0,0-1 0,0 1 0,0-1 0,0 1 0,0 0 0,1-1 0,-1 1 0,0 0 0,0-1 0,0 1 0,0 0 0,1-1 0,-1 1 0,0-1 0,9-14-2698,-9 15 2544,2-3-1038,0 0 1,0 1-1,0-1 1,0 0-1,-1 0 1,0 0-1,1 0 1,-1 0-1,0-1 1,-1 1-1,1 0 1,0 0-1,-1-1 1,0 1-1,0 0 0,0-1 1,0 1-1,0 0 1,-1-1-1,-1-4 1,-5-2-1222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11:52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449 0 1248,'0'3'780,"-1"0"0,1-1 0,0 1-1,-1 0 1,0-1 0,0 1 0,1-1 0,-1 1 0,-1-1 0,1 0-1,-2 3 1,-30 31 312,30-33-933,-38 25 7563,-16 15-5338,20-4-1529,1 1 0,2 3-1,2 0 1,2 2 0,2 2 0,-29 64 0,48-89-747,0-1-1,2 1 1,0 1-1,2 0 1,0 0-1,2 0 1,0 0 0,2 0-1,2 38 1,0-57-90,0-1 1,0 0 0,0 0-1,1 0 1,0 0-1,-1 0 1,1 0 0,0 0-1,1 0 1,-1-1-1,0 1 1,1-1 0,-1 0-1,1 0 1,0 0 0,0 0-1,-1 0 1,1 0-1,1-1 1,-1 0 0,0 1-1,0-1 1,0 0-1,1 0 1,4 0 0,5 2 56,1-1 0,1 0 0,-1-1-1,28-1 1,-30-1-32,0-1 0,0-1 0,0 0 0,0-1 0,-1 0 0,1-1-1,-1 0 1,0 0 0,11-9 0,-13 9 6,-1-1-1,-1 1 1,1-2 0,-1 1 0,0-1 0,0 0-1,-1 0 1,0-1 0,0 0 0,-1 0 0,0-1-1,5-10 1,-9 15-14,0-1 0,0 1 0,0 0 0,0 0 0,-1-1 0,1 1 0,-1 0 0,0-1 0,-1 1-1,1 0 1,-1 0 0,0-1 0,0 1 0,0 0 0,0 0 0,-1 0 0,0 0 0,0 0 0,0 0 0,0 1 0,0-1 0,-1 0-1,0 1 1,1 0 0,-1 0 0,-1 0 0,-2-3 0,-3-1-41,0 1 0,0-1 0,0 2 0,0-1 0,-1 1-1,0 1 1,0 0 0,-1 0 0,-16-3 0,-15-6-31,35 10-82,-1 0-1,1 0 1,-1 1-1,0 1 1,-12-2 0,20 3-433,-2-7-11977,-1 1 5357,-2-1 3955,-17-14-1397,7 10 2214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11:54.0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0 800,'-14'7'14126,"2"-1"-4355,6 5-9543,-1 25 410,2-1-1,0 1 1,2 44-1,-2 185 3678,5-265-4373,0 0 0,0 0 0,0 0 0,0 0 0,0 0 0,0 1 0,0-1 0,0 0 0,0 0 0,0 0 0,0 0 0,0 0 0,0 0 0,0 0 0,0 1 0,0-1 0,0 0 0,0 0 0,0 0 0,0 0 0,0 0 0,0 0 0,1 0 0,-1 0 0,0 0 0,0 1 0,0-1 0,0 0 0,0 0 0,0 0 0,0 0 0,0 0 0,1 0 0,-1 0 0,0 0 0,0 0 1,0 0-1,0 0 0,0 0 0,0 0 0,1 0 0,-1 0 0,0 0 0,0 0 0,0 0 0,0 0 0,0 0 0,0 0 0,0 0 0,1 0 0,-1 0 0,0 0 0,0 0 0,0 0 0,0-1 0,0 1 0,0 0 0,0 0 0,0 0 0,1 0 0,-1 0 0,0 0 0,0 0 0,0 0 0,0 0 0,0-1 0,0 1 0,0 0 0,0 0 0,14-15-7351,22-33-7847,-23 29 12252,0 2 1026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25:19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513 71 1260,'0'0'137,"0"0"0,0 0 0,0 1 0,0-1 0,0 0 0,0 0-1,1 0 1,-1 0 0,0 0 0,0 0 0,0 0 0,0 0 0,1 0 0,-1 0 0,0 0 0,0 0 0,0 0 0,0 0-1,1 0 1,-1 0 0,0 0 0,0 0 0,0 0 0,0 0 0,1 0 0,-1 0 0,0 0 0,0 0 0,0 0-1,0 0 1,1 0 0,-1 0 0,0 0 0,0-1 0,0 1 0,0 0 0,0 0 0,1 0 0,-1 0 0,0 0-1,0 0 1,0-1 0,0 1 0,0 0 0,0 0 0,0 0 0,0 0 0,0-1 0,0 1 0,0 0 0,0 0-1,0 0 1,0 0 0,0-1 0,0 1 0,0 0 0,0 0 0,-11-8 2715,-21-5-1684,-189-22 1450,172 29-2506,-1 1-1,-64 4 0,73 1-167,45 16-14536,-4-16 15370,1 5-2773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11:55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80 110 1648,'-4'5'10332,"6"-11"-4793,10-14-2201,2 9-3020,0 1 0,1 1 0,0 0 1,0 1-1,1 1 0,0 0 0,0 1 0,0 1 0,1 0 0,0 1 0,0 1 0,0 1 0,0 0 0,1 2 0,25 1 0,-37 0-219,0 0-1,0 0 1,-1 1 0,1-1-1,-1 1 1,1 1-1,-1-1 1,0 1-1,0 0 1,0 0-1,0 0 1,0 1 0,-1-1-1,0 1 1,1 0-1,-2 1 1,1-1-1,0 1 1,3 6-1,-5-7-21,0 0 0,0 1 0,-1-1 0,1 1 0,-1-1 0,0 1-1,0 0 1,-1-1 0,1 1 0,-1 0 0,0 0 0,0-1 0,-1 1-1,0 0 1,1 0 0,-1-1 0,-1 1 0,1-1 0,-1 1 0,0-1-1,0 0 1,0 1 0,-6 7 0,-4 4 87,-1 0 1,0-1-1,-1 0 0,-1-1 0,0 0 1,-31 20-1,-113 57 233,37-24-143,111-61-231,8-4-27,-1-1 0,1 1 0,-1-1 0,1 1 0,0 0 0,0 0 0,0 1 0,0-1 0,1 0 0,-1 1 0,0 0 0,1 0 0,-3 4 0,5-6 12,1 0 0,0 0 0,0 0-1,0 0 1,0 0 0,0 0 0,0 0-1,0-1 1,0 1 0,0 0 0,0-1-1,0 1 1,0-1 0,0 1 0,1-1-1,-1 1 1,0-1 0,0 0 0,3 1-1,33 7 180,-31-7-133,22 3 72,0-1 0,1-2 0,46-3 0,-41 1 42,65 4 1,-88 0-169,-9-2 0,0 0 0,-1-1 0,1 1 0,0-1 0,0 1 0,-1-1 0,1 0 0,0 0 0,0 0 0,0 0 0,0 0 0,0 0 0,-1 0 0,3-1 0,2-3-2139,-8-8-9742,1 11 10135,1-1-3801,2-3 2395,-1 4-1680,4 3 2194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11:56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3596 64 388,'10'-1'12985,"-20"-1"-4203,-8-1-4457,4 2-4944,-317 8 3167,-606-20-2048,725 4-539,-515 4 113,441 6-49,-57 11-19,28-1-228,2-1-4,222-17 228,94 2-1261,-2 5 367,0-1-1,0 0 1,0 1 0,0-1-1,0 0 1,0 0 0,-1 0-1,1 0 1,0 0-1,-1 0 1,1 0 0,0 0-1,-1 0 1,0 0-1,1 0 1,-1 0 0,1 0-1,-1-2 1,-15-22-6341,5 10 4811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11:58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396 31 4,'11'2'3721,"-9"4"5862,-11 0-2375,-1-3-7984,-117 6 4320,-136 0-1765,290-9-1958,44 1 104,0-3 0,79-14-1,-147 11 2105,-1-6-6579,2-7-8789,6 8 6767,-4 5 4538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12:01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91 1280,'-4'-11'11217,"-4"-2"-4741,5 10-5788,1 0-1,0 0 1,0 0-1,1 0 1,-1 0-1,0-1 1,1 1 0,0-1-1,0 1 1,0 0-1,-1-7 1,4-11 2794,9 34-1845,-10-12-1714,8 14 113,0 0 0,-1 1 0,-1 0-1,-1 0 1,0 1 0,-1 0 0,-1 0-1,0 0 1,-1 0 0,-1 0 0,-1 1-1,-1-1 1,-2 31 0,-2-22-36,2 1 0,1 1 0,1-1 0,1 0 0,8 47 0,20 78 0,-14-82 0,-14-29 0,-1-39 0,2-2 0,1 0 0,-3-9-1842,-17-14-8627,15 22 9187,-34-46-13644,23 30 11922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41:2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5890 0 1424,'22'10'10485,"-33"-6"-3526,-47-4-1575,44 0-5636,-87 1 3110,-170-5 561,92-3-2931,-246 20 1,91 9-409,-113 12 372,-377-3-195,724-31-284,-50 1 23,-223-6-24,271 0 116,102 5-38,-19 163 595,40 99-645,-5-94 0,-10-92 0,1-2 0,-4 1 0,-6 84 0,-36 128 0,37-217 0,3-51 0,-1 1 0,-2-1 0,0 1 0,-4 18 0,6-36 0,0 1 0,0-1 0,-1 0 0,1 0 0,0 0 0,-1 0 0,1 0 0,-1 0 0,0 0 0,0 0 0,0 0 0,-1 2 0,-243-9 0,219 2 0,-1-1 0,-47-13 0,45 9 0,0 2 0,-32-3 0,-442 10 0,483 0 0,-272-9 0,195 1 0,-188 13 0,-201 26 0,428-29 0,-22-1 0,-69 5 0,115-4 0,36-9-2367,7-16-9706,4 3 2313,3 2 4402,2 3 2805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41:28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615 131 348,'5'-3'1910,"0"0"0,0-1-1,-1 0 1,1 1 0,-1-1 0,4-5 0,-7 8-1692,-1 0-1,1 1 1,0-1 0,-1 0 0,0 1 0,1-1-1,-1 0 1,1 0 0,-1 1 0,0-1 0,1 0 0,-1 0-1,0 0 1,0 0 0,0 1 0,0-1 0,0 0-1,0 0 1,0 0 0,0 0 0,0 0 0,0 1 0,0-1-1,0 0 1,-1 0 0,1 0 0,0 1 0,-1-1-1,1 0 1,0 0 0,-1 1 0,1-1 0,-1 0 0,0 1-1,1-1 1,-1 0 0,1 1 0,-1-1 0,0 1-1,1-1 1,-1 1 0,0-1 0,0 1 0,1 0-1,-1-1 1,0 1 0,0 0 0,0-1 0,1 1 0,-1 0-1,0 0 1,-1 0 0,-43-16 584,-1 3 0,0 1 0,-1 3 0,-68-6 0,100 14-608,-1 1 0,0 0 1,1 1-1,-1 0 0,0 2 0,1 0 1,0 0-1,0 2 0,0 0 0,0 0 0,1 2 1,-1 0-1,2 0 0,-1 1 0,1 1 1,0 0-1,-16 16 0,23-20-194,1 1 0,0 0 0,0 0 0,0 1 0,1-1 0,0 1 0,0 0 0,0 0 0,1 0 0,0 1 0,1-1 0,0 1 0,0 0 0,0 0 0,1-1 0,0 1 0,1 0 0,0 0 0,0 0 0,1 0 0,0 0 0,0 0 0,0 0 0,1-1 0,1 1 0,-1-1 0,1 1 0,0-1 0,1 0 0,0 0 0,0 0 0,0-1 0,1 1 0,0-1 0,0 0 0,1-1 0,0 1 0,0-1 0,9 6 0,2 1 0,2-1 0,-1-1 0,1-1 0,0-1 0,1-1 0,0 0 0,0-2 0,1 0 0,36 4 0,-38-8 0,-1 0 0,1-1 0,-1 0 0,0-2 0,1 0 0,-1-1 0,0-1 0,0-1 0,0 0 0,-1-1 0,22-12 0,-32 14 0,0 0 0,-1 0 0,0-1 0,0 0 0,0 0 0,-1-1 0,1 1 0,-1-1 0,0-1 0,-1 1 0,0-1 0,0 1 0,0-1 0,-1 0 0,0 0 0,3-10 0,0-8 0,-1-1 0,0 0 0,0-38 0,1-7 0,-4 64 0,-1-11 0,-5 16 0,-6 11 0,-2 5 0,1 0 0,1 1 0,0 0 0,1 1 0,1 0 0,1 1 0,0-1 0,1 2 0,-6 26 0,4-6 0,1 0 0,3 0 0,0 56 0,5-8 0,0-16 0,-2 0 0,-11 70 0,7-102 0,5-36 0,49-38-2877,-30 25-836,0 2 0,28-11 0,45-8-7997,-31 12 7817,9 0 1365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41:2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32 256 1080,'3'-53'14929,"3"1"-6198,3-51-779,-9 55-7877,-21 96-75,13-13 0,1 0 0,1 1 0,-2 62 0,12 108 0,28 91 0,-25-246 0,-6-43 0,-1-4 0,0 0 0,0 0 0,1 0 0,-1 1 0,1-1 0,0 0 0,3 6 0,-2-10 0,2-1-368,0 0 1,-1 0-1,1 0 0,-1-1 0,1 0 1,-1 0-1,0 0 0,1 0 1,-1 0-1,0-1 0,-1 1 0,1-1 1,0 0-1,-1 0 0,1 0 0,-1 0 1,0 0-1,3-6 0,12-13-3479,-13 18 2582,0 1 0,0-1 1,1 1-1,-1 0 0,1 0 0,0 1 0,0 0 0,0 0 0,0 0 0,5-1 0,34-7-4253,-34 8 4943,29-5-1335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41:30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473 256 208,'1'-1'531,"0"0"-1,-1 0 1,1 0 0,-1 0-1,1 0 1,-1 0-1,1 0 1,-1 0 0,0 0-1,0 0 1,1 0 0,-1 0-1,0 0 1,0 0-1,0-1 1,0 1 0,0 0-1,0 0 1,-1 0 0,1 0-1,0 0 1,-1 0 0,1 0-1,0 0 1,-1 0-1,1 0 1,-1 0 0,0 0-1,1 0 1,-2-1 0,-13-2 4462,-9 3-4443,3 2 58,-1 0 0,1 2 0,-1 0 0,1 1 0,0 1-1,0 1 1,1 1 0,0 1 0,0 0 0,1 2 0,-36 23-1,-29 27 515,78-55-1042,-1 0-1,1 0 0,0 1 0,1 0 0,-1 0 1,1 0-1,0 1 0,-7 12 0,11-16-45,0 0 0,0 0 0,-1 1 1,2-1-1,-1 0 0,0 1 0,1-1 0,-1 0 0,1 1 0,0-1 0,0 0 0,1 1 0,-1-1 1,1 0-1,1 5 0,1 0 9,1-1-1,0 0 1,1 0 0,-1 0 0,2-1 0,-1 1 0,1-1 0,-1-1-1,2 1 1,-1-1 0,0 0 0,1 0 0,11 5 0,146 76 93,-119-66-97,-2 2-1,0 2 1,63 48 0,-98-65-39,0 1 0,-1-1 0,0 1 0,0 1 0,-1-1 0,0 1 0,-1 0 0,0 0 0,0 1 0,-1 0 0,0-1 0,-1 1 0,4 18 0,-5-20 0,-1 1 0,0-1 0,-1 0 0,0 1 0,0-1 0,-1 0 0,0 0 0,0 1 0,-1-1 0,0 0 0,0 0 0,-1 0 0,0-1 0,-1 1 0,1-1 0,-2 0 0,-9 14 0,7-14 0,-1 0 0,0 0 0,0 0 0,0-1 0,-1-1 0,0 1 0,-1-1 0,1-1 0,-1 0 0,0 0 0,1-1 0,-2 0 0,1-1 0,0 0 0,-1 0 0,-11-1 0,-2 1 0,1-2 0,-1-1 0,0 0 0,1-2 0,-1-1 0,-24-7 0,35 7 0,0-1 0,0 0 0,1-1 0,0 0 0,0-1 0,0 0 0,1-1 0,0-1 0,0 1 0,-12-14 0,20 18 0,0 1 0,0-1 0,0 1 0,1-1 0,-1 0 0,1 0 0,0 0 0,0 0 0,0 0 0,1-1 0,-1 1 0,1 0 0,0-1 0,0 1 0,1-1 0,0 0 0,-1 1 0,1-1 0,1 1 0,-1-1 0,1 1 0,-1-1 0,1 1 0,1-1 0,-1 1 0,1 0 0,-1-1 0,1 1 0,1 0 0,-1 0 0,0 0 0,1 1 0,0-1 0,4-4 0,1-1 0,1 1 0,0 0 0,1 0 0,0 1 0,0 0 0,1 0 0,13-5 0,88-33 0,-27 12 0,-54 19 0,160-77 0,-156 72 0,-2-1 0,-1-2 0,42-36 0,-65 48 0,0 0 0,-2 0 0,1 0 0,-1-1 0,0 0 0,-1-1 0,-1 0 0,0 1 0,0-2 0,-1 1 0,-1 0 0,0-1 0,0 0 0,-2 1 0,1-1 0,-2 0 0,0 0 0,0 0 0,-1 0 0,-1 0 0,-5-23 0,5 31 0,0 1 0,-1-1 0,1 1 0,-1-1 0,0 1 0,0 0 0,0 0 0,0 1 0,-1-1 0,0 0 0,0 1 0,0 0 0,-8-5 0,-8-3 0,1 1 0,-23-7 0,-20-11 0,17 2-2856,-85-45-18523,75 41 16279,28 16 2500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41:33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13 60,'-22'0'7115,"-1"2"-3480,11-1-3227,-1 0 0,1 0 1,-1-2-1,1 1 0,0-1 0,-17-4 0,20 2-226,0 0 2330,15 3 368,15 0-3010,291 10 877,-34-24 691,-115 21-593,216 3 770,-109 18-1551,-147-24-1,-122-4-41,-1 0 13,0 0 13,-47 0 447,-382 12 949,282-11-1395,95-3 13,0 3-1,-77 11 0,95-8-17,1-2 1,-1-1-1,-58-6 1,52 2 46,-80 4 1,-16 2 48,89-4 747,47 1-792,75-6-16724,-49 8 9625,-17 0 4218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41:3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50 104,'-15'-10'10355,"2"1"-1627,13 8-8588,1 0 0,-1 1 0,0-1 0,0 1 0,1-1 0,-1 0-1,0 1 1,1-1 0,-1 1 0,1-1 0,-1 1 0,1-1 0,-1 1 0,1 0 0,-1-1-1,1 1 1,-1-1 0,1 1 0,0 0 0,-1 0 0,1-1 0,-1 1 0,1 0 0,0 0-1,-1 0 1,1-1 0,1 1 0,19-5 66,0 0 1,1 2-1,0 0 0,-1 1 1,1 2-1,0 0 0,0 1 1,25 5-1,-31-4-139,0 1-1,0 0 1,0 1 0,-1 1 0,1 1-1,-1 0 1,0 1 0,0 0-1,-1 1 1,0 1 0,-1 0 0,17 16-1,-28-23-30,0 0-1,0 0 0,0 1 0,-1-1 0,1 1 0,-1-1 0,1 1 1,-1-1-1,0 1 0,0 0 0,0 0 0,-1 0 0,1-1 0,-1 1 1,0 0-1,1 0 0,-1 0 0,0 0 0,-1 0 0,1 0 0,0 0 1,-1-1-1,0 1 0,0 0 0,0 0 0,0-1 0,0 1 0,0 0 1,-1-1-1,1 1 0,-1-1 0,1 0 0,-1 1 0,0-1 0,0 0 1,-4 3-1,-8 8 173,0-1-1,-1 0 1,-1-2 0,-22 14 0,25-17-139,-6 3 37,13-7-97,0-1 1,1 1-1,-1 0 1,1 0-1,0 1 1,0 0-1,0 0 1,0 0-1,0 0 1,1 1-1,-4 5 1,9-9-12,1 0 0,-1 0 1,1 0-1,-1 0 1,1 0-1,-1 0 1,1 0-1,0 0 1,0-1-1,-1 1 1,1-1-1,0 1 0,0-1 1,-1 0-1,1 1 1,0-1-1,3 0 1,-2 0 0,57 10 45,-37-8-26,1 2 0,-1 1 1,0 1-1,0 0 1,27 13-1,-44-16 47,-1 0 0,1 1 1,0 0-1,-1 0 0,0 0 0,0 0 0,0 1 0,-1 0 0,1 0 0,-1 0 0,0 1 0,-1-1 0,1 1 0,-1 0 0,0 0 1,-1 0-1,1 0 0,-1 0 0,0 1 0,-1-1 0,0 1 0,0-1 0,0 12 0,-1-9-1,0-1 1,-1 1-1,0 0 0,0-1 1,-1 1-1,0-1 0,-1 1 1,0-1-1,0 0 0,-1 0 1,0 0-1,0 0 0,-1-1 1,0 0-1,0 0 1,-1 0-1,0-1 0,0 1 1,-1-1-1,1-1 0,-11 7 1,3-2 44,0-1 1,0-1 0,-1 0 0,0-1-1,0-1 1,-1-1 0,0 0 0,0 0-1,-1-2 1,-21 3 0,-27-4-110,-1-2 0,0-3 0,-109-20 0,175 24-87,0-1 1,-1 0-1,1 0 0,0 0 0,-1 0 1,1 0-1,0-1 0,-1 1 0,1 0 1,0 0-1,-1 0 0,1 0 0,0 0 1,-1 0-1,1 0 0,0-1 0,-1 1 1,1 0-1,0 0 0,0 0 0,-1-1 1,1 1-1,0 0 0,0 0 0,0-1 1,-1 1-1,1 0 0,0-1 0,0 1 1,0 0-1,0-1 0,0 1 0,-1 0 1,1-1-1,0 1 0,0 0 0,0-1 1,0 1-1,0 0 0,0-1 1,0 1-1,9-16-7823,-7 14 7080,0 0 0,-1 0 0,1 0 0,-1-1 0,0 1 0,0 0 0,0 0 0,0-1 0,0 1 0,0-1 0,0-2 0,-10-35-7728,-2 17 6262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25:20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599 114 532,'-4'1'8500,"-6"-2"-3792,-39-12-2891,17 5-1028,-199-24 382,-13-3 257,242 35-1364,1 0-1,-1-1 1,0 1-1,0-1 1,1 1-1,-1-1 1,0 0-1,1 1 1,-1-1-1,0 0 1,1 0-1,-1 0 1,1 0 0,0-1-1,-1 1 1,-1-2-1,8-4-3318,17 4-5366,-7 8 2690,-7-1 3921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41:42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74 456,'-19'-3'10841,"7"-6"-4056,12-3-3200,19-3-2535,-5 9-1006,1 0-1,1 1 0,-1 0 0,1 1 0,0 1 0,0 1 1,0 0-1,0 1 0,0 0 0,0 2 0,1 0 0,-1 1 1,0 0-1,0 1 0,-1 1 0,1 1 0,-1 0 0,0 1 1,17 8-1,-27-11 30,-1 0 1,1 0-1,-1 0 0,1 0 1,-1 1-1,0-1 1,0 1-1,0 0 0,-1 0 1,0 1-1,1-1 1,-1 1-1,-1 0 0,1 0 1,-1-1-1,0 2 1,0-1-1,0 0 0,-1 0 1,0 1-1,0-1 1,0 0-1,0 1 0,-1-1 1,-1 11-1,0-8 75,-1 0 0,0 0 0,0 0 0,-1 0 1,0 0-1,0 0 0,-1-1 0,0 1 0,-1-1 0,1 0 0,-1-1 0,0 1 0,-1-1 0,0 0 0,0 0 0,-7 5 1,-10 5 51,-1 0 0,-35 16 0,-24 15-154,82-47-50,1 1 0,0-1 0,-1 0 0,1 0 0,-1 0 0,1 0 0,0 1 0,-1-1 0,1 0 0,0 0 0,-1 1 0,1-1 0,0 0 1,-1 1-1,1-1 0,0 0 0,0 1 0,-1-1 0,1 0 0,0 1 0,0-1 0,0 1 0,0-1 0,0 0 0,-1 1 0,1-1 0,0 1 0,0-1 0,0 0 0,0 1 0,0-1 0,0 1 0,0-1 0,0 1 0,1-1 0,-1 0 0,0 1 0,0-1 0,0 1 0,0-1 0,0 0 0,1 1 0,-1 0 0,22 10-77,33 0 45,-55-11 35,43 6 7,105 19-71,-133-22 71,-1 1 0,0 1 1,0 0-1,0 1 0,-1 1 0,1 0 0,19 15 1,-30-21 32,-1 1 0,1-1 1,-1 1-1,0 0 1,0 0-1,0 0 0,0 0 1,0 1-1,-1-1 1,1 0-1,0 1 0,-1-1 1,0 1-1,0 0 1,0-1-1,0 1 0,0 0 1,0 0-1,-1 0 1,1 0-1,-1-1 0,0 1 1,0 0-1,0 0 1,0 0-1,0 0 0,-1 0 1,1 0-1,-1-1 1,0 1-1,0 0 1,0 0-1,0-1 0,0 1 1,-1-1-1,1 1 1,-1-1-1,0 1 0,1-1 1,-1 0-1,0 0 1,-5 3-1,-2 4 215,0-1 1,-1 0 0,-1-1-1,1 0 1,-1-1-1,0 0 1,-1-1-1,-19 7 1,-24 3-169,-1-3 0,0-2 0,-1-3 1,-97 1-1,153-11-2011,12-10-5701,11-7-4470,1 6 3688,-13 9 6104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41:44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400 124 744,'0'-5'1266,"0"0"0,-1 1 0,1-1 0,-1 0 0,0 1 0,-1-1 0,-2-7 0,2 8-480,0 0 1,-1 0 0,1 0-1,-1 1 1,1-1-1,-1 1 1,-5-5 0,1 3-291,1 1 1,-1-1-1,1 1 1,-1 1-1,0-1 1,-1 1-1,1 1 1,0-1-1,-14-2 1,4 2-197,0 1 0,1 1 1,-1 0-1,0 2 0,0-1 0,0 2 1,1 0-1,-1 1 0,-20 7 0,32-8-200,0-1-1,-1 2 1,1-1 0,0 1-1,0-1 1,0 1-1,1 1 1,-1-1-1,1 1 1,0 0-1,-1-1 1,2 2-1,-1-1 1,0 0 0,1 1-1,0 0 1,0 0-1,1 0 1,-1 0-1,1 0 1,0 1-1,0-1 1,1 0-1,-1 1 1,1 0 0,0 9-1,1-7-57,0 0 0,1 1-1,0-1 1,1 0 0,0 0-1,0 0 1,1 0 0,0 0 0,0 0-1,1-1 1,-1 1 0,2-1 0,-1 0-1,1-1 1,0 1 0,1-1 0,11 11-1,-5-7-24,0-1 0,0 0-1,1-1 1,0 0 0,1-1-1,0-1 1,0 0 0,0-1-1,1 0 1,0-1 0,-1-1-1,2 0 1,-1-1-1,0-1 1,0 0 0,26-2-1,-32 0-22,1-1 0,0 1-1,0-2 1,-1 1-1,0-1 1,1-1-1,-1 1 1,0-2 0,-1 1-1,1-1 1,-1-1-1,0 1 1,0-1-1,0-1 1,-1 1-1,0-1 1,-1-1 0,1 1-1,-1-1 1,-1 0-1,1-1 1,-2 1-1,1-1 1,-1 0 0,0 0-1,4-17 1,-2 6-43,-1 0 0,-2-1 0,1 0 0,-1-31 0,0 22 836,-3 25 1493,-6 23-1428,6-17-855,-16 62 106,3 0 0,-9 112 0,2-16 3,19-138-106,0-1 0,1 1 0,1-1 0,0 1 0,6 20 0,2 58 0,-7-81-592,3-14-965,12-21-3135,5-6-71,-18 21 3726,0 0 1,1 0 0,-1 0-1,0 1 1,1 0 0,-1 0 0,1 0-1,0 0 1,-1 1 0,1 0-1,4 0 1,54 7-5012,-57-6 5738,47 8-1827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41:46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5801 220 904,'-39'11'6746,"-58"8"0,-43-8-1501,-145-15-5270,147-1 1616,-962-51-115,692 26-728,-161-10-646,222 16-115,-323-4-128,-27 45 323,-95-6-274,353 5 21,434-15 72,-1 0-26,0 0 1,1-1-1,-1 1 1,0-1-1,0-1 1,1 1-1,-1-1 1,0 0-1,1 0 1,-9-3-1,13 1-644,0 1 0,0-1 0,1 0 0,0 0-1,-1 0 1,1 1 0,0-1 0,0 0-1,1 0 1,-1 0 0,0 1 0,1-1-1,0 0 1,0 0 0,0 1 0,0-1 0,2-4-1,2-8-3046,-3-6 364,-1-2 533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41:47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436 31 1464,'5'-1'9634,"-15"-2"-6300,-17 0-1961,-36 8 347,29-1-1129,-1-2 0,0-1 0,1-1 0,-1-2 0,-64-13 0,77 11-232,17 4-277,1-1 0,0 0 1,-1 0-1,1 0 0,0 0 1,0-1-1,0 1 1,0-1-1,-5-3 0,46 13-46,-12-1-106,0-1 0,1 0-1,51 2 1,83-5 60,-114-3-21,141-14 94,-335 14-196,-34 1 184,60-2-8029,128 2 1530,3 3 3896,-5-2 1266,8 5-1378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41:48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447 225 636,'2'-6'1151,"-1"0"-1,1 0 1,-1 0-1,0 0 1,-1-1-1,1 1 1,-1 0-1,-1 0 1,1 0-1,-1-1 1,-2-9-1,2 14-618,0-1 1,0 1-1,0 0 1,-1-1-1,1 1 0,-1 0 1,0 0-1,1 0 0,-1 0 1,0 0-1,0 0 0,0 0 1,0 0-1,-4-1 1,-30-9 1085,16 9-1171,0 1 1,0 2 0,0 0 0,0 1-1,0 0 1,0 2 0,0 1 0,1 0-1,-36 14 1,46-15-378,0 0 0,0 1-1,0 0 1,1 1 0,0-1 0,0 2-1,0-1 1,1 1 0,-1 1 0,1-1-1,1 1 1,-1 0 0,1 1 0,1-1-1,-1 1 1,1 0 0,1 1 0,-1-1-1,1 1 1,1 0 0,0 0 0,-4 15-1,7-17-36,-1 0 0,1 1-1,1-1 1,-1 0 0,1 0-1,0 0 1,1 0 0,0 0-1,0 0 1,0 0 0,1 0-1,0-1 1,0 1 0,1-1-1,0 0 1,0 0-1,0 0 1,1-1 0,0 0-1,0 0 1,0 0 0,1 0-1,-1-1 1,9 6 0,12 6-11,0-2 1,0 0 0,1-2 0,42 14 0,-41-16-29,1-2 1,-1-1-1,1-1 1,0-1 0,39 1-1,-56-6 1,-1 0 1,0 0-1,0-1 0,1-1 1,-1 0-1,0 0 0,0-1 0,-1-1 1,1 0-1,-1 0 0,0-1 0,0 0 1,0-1-1,0 0 0,-1 0 1,0-1-1,8-8 0,-10 8 2,-1 0 1,1 0-1,-1-1 0,-1 0 1,1 0-1,-1 0 0,-1-1 0,1 1 1,-2-1-1,1 0 0,-1 0 0,0-1 1,-1 1-1,0-1 0,-1 1 1,0-1-1,0 0 0,-1 1 0,0-1 1,-1 0-1,0 1 0,0-1 0,-1 1 1,-1-1-1,1 1 0,-2 0 1,1 0-1,-1 0 0,0 0 0,-1 1 1,0-1-1,0 1 0,-1 1 1,-12-13-1,-92-84 314,46 59-5092,32 27-1482,-2 4-3586,27 13 7188,5 1-1665,2 0 1834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41:50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304 3 412,'2'-1'7873,"-5"0"-4147,2 1-3617,0 0 0,1 0 0,-1 1-1,1-1 1,-1 0 0,0 1-1,1-1 1,-1 0 0,1 1 0,-1-1-1,0 1 1,1-1 0,-1 1-1,1-1 1,0 1 0,-1-1 0,1 1-1,-1 0 1,1-1 0,0 1 0,-1 0-1,1 1 1,-11 30 811,1 0 0,2 1 0,1 0 0,1 0 0,0 35 0,-7 36 43,8-74-584,-9 40 438,4 2 0,3-1 0,4 144 0,4-207-783,-1 1 0,1 0 0,-1-1 0,-1 1 0,1 0 0,-2-1 0,1 1 0,-4 11 0,4-19-28,1-1 1,0 0-1,0 0 1,-1 1-1,1-1 1,0 0 0,0 0-1,0 1 1,0-1-1,0 0 1,0 1-1,-1-1 1,1 0-1,0 1 1,0-1 0,0 0-1,0 0 1,0 1-1,0-1 1,0 0-1,0 1 1,0-1 0,0 0-1,0 1 1,1-1-1,-1 0 1,0 0-1,0 1 1,0-1-1,0 0 1,0 1 0,1-1-1,-1 0 1,0 0-1,0 1 1,0-1-1,1 0 1,-1 0 0,13-4 644,13-17-158,18-19-429,63-73 0,-97 95 23,-8 15 70,-1 0 1,1 0-1,0 0 0,0 0 1,0 0-1,0 0 0,0 0 0,0 0 1,6-4-1,-14 11-123,1 1 1,0-1-1,0 1 0,0 0 1,1 0-1,0 1 0,0-1 0,0 1 1,-4 8-1,-3 3 10,4-7-30,-23 31 60,1 1 0,-36 75 0,65-117-53,0 1 0,0-1-1,0 1 1,0-1-1,-1 1 1,1-1 0,0 1-1,0-1 1,-1 1 0,1-1-1,0 1 1,-1-1-1,1 0 1,0 1 0,-1-1-1,1 0 1,-1 1 0,1-1-1,0 0 1,-1 1-1,1-1 1,-1 0 0,1 0-1,-1 1 1,1-1 0,-1 0-1,1 0 1,-1 0-1,0 0 1,1 0 0,-1 0-1,1 0 1,-1 0 0,1 0-1,-1 0 1,1 0-1,-1 0 1,1 0 0,-1 0-1,1-1 1,-1 1 0,1 0-1,-1 0 1,1 0-1,-1-1 1,-23-23 882,9 7-1025,-11-4 141,-1 1-1,-1 1 1,-32-16-1,43 20 874,17 15-1044,0 0 0,0-1 0,0 1 0,0 0 0,0-1 0,-1 1 0,1-1 0,0 1 0,0 0 0,0-1 0,0 1 0,0 0 0,0-1 1,0 1-1,0 0 0,0-1 0,0 1 0,1-1 0,-1 1 0,0 0 0,0-1 0,0 1 0,0 0 0,0-1 0,1 1 0,-1 0 0,0 0 0,0-1 0,1 1 0,-1-1 1,1 1-360,1 0 1,-1-1-1,0 1 1,0 0 0,1 0-1,-1 0 1,0 0 0,1 0-1,-1 0 1,0 0 0,0 0-1,1 0 1,-1 1-1,0-1 1,0 0 0,1 1-1,-1-1 1,0 1 0,0-1-1,0 1 1,0 0 0,0 0-1,0-1 1,0 1 0,0 0-1,0 0 1,0 0-1,0 0 1,0 1 0,18 20-6508,-6-6 4214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41:51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15 464,'10'-14'8028,"-12"16"627,-5 11-2745,0 5-6333,-2 26 1860,1 1 0,2 0 0,0 76 0,6 425 2948,1-529-4385,-2 0 0,0 1 0,-2-1 0,1 0 0,-10 27 0,18-54-2556,23-56-16840,-22 33 14358,-8 7 1629,-3 0 1273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41:57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370 33 1052,'-8'-2'10851,"-26"-5"-6653,20 8-3935,1 0 0,0 2 0,0-1 0,0 2 0,0 0 0,1 0 0,0 1 0,0 1 1,0 0-1,0 0 0,1 1 0,0 1 0,0 0 0,1 1 0,0-1 0,1 2 0,0 0 0,0 0 0,1 0 0,-9 15 1,6-9-44,1 1 0,0 1 1,1 0-1,1 1 0,0-1 1,2 1-1,0 1 0,1-1 1,1 1-1,1 0 1,1 0-1,0 38 0,3-47-137,0 0-1,1-1 0,0 1 1,1-1-1,0 1 0,1-1 1,0 0-1,0 0 1,1-1-1,1 1 0,-1-1 1,1 0-1,1-1 0,0 0 1,0 0-1,0 0 1,1-1-1,1 0 0,-1 0 1,1-1-1,0 0 0,0 0 1,1-1-1,-1-1 0,16 6 1,-4-3-19,1-1 0,0-1 1,0-1-1,1-1 0,-1-1 0,1-1 0,-1 0 1,1-2-1,0-1 0,-1-1 0,27-6 1,-24 2 32,0 0 0,-1-2 0,0 0 0,0-2 0,28-17 0,-39 21-12,-1-2 0,0 0 0,0-1 1,-1 0-1,0 0 0,-1-1 0,0-1 0,-1 1 1,0-2-1,10-18 0,-12 14-21,-1-1 0,0 0 0,-1-1 0,-2 1 0,1-1 0,-2 0 0,0-30 0,-3 41-63,0 0-1,0 0 1,-1-1-1,0 1 1,0 0-1,-1 1 1,0-1-1,0 0 1,-1 1 0,0 0-1,-1 0 1,1 0-1,-1 0 1,0 1-1,-13-12 1,5 5-17,-1 1 0,-1 1-1,0 0 1,0 1 0,-1 1 0,-20-9 0,15 8-687,-127-50-502,97 46-5943,0 7-7845,36 7 12132,-3 1 761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42:00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286 1 872,'-4'72'15138,"-5"12"-9461,-7 109-6085,18-112 2650,31 140-288,-10-81-1236,-20-102-272,-1 51-1,-2-69-327,3 1 9,4-17 763,17-29 1270,-2-1-2184,203-187 216,-187 173-81,-38 40-108,0 0-1,0-1 1,0 1-1,0 0 1,-1 0-1,1 0 1,0 0-1,0 0 1,0 0-1,0 0 1,0 0-1,0 0 1,-1 0-1,1 0 1,0 0-1,0-1 1,0 1-1,0 0 1,0 0 0,0 0-1,0 0 1,0 0-1,0 0 1,0-1-1,0 1 1,0 0-1,-1 0 1,1 0-1,0 0 1,0 0-1,0-1 1,0 1-1,0 0 1,0 0-1,0 0 1,0 0-1,0 0 1,1-1-1,-1 1 1,0 0-1,0 0 1,0 0-1,0 0 1,0 0 0,0 0-1,0-1 1,0 1-1,0 0 1,0 0-1,0 0 1,0 0-1,1 0 1,-1 0-1,0 0 1,0 0-1,0 0 1,0-1-1,0 1 1,0 0-1,1 0 1,-1 0-1,0 0 1,0 0-1,0 0 1,0 0-1,0 0 1,1 0-1,-26 17 91,-1 5-84,0 2-1,-29 37 1,-25 23-9,-33 34 225,111-118-205,1 0 0,0 0 0,0 1 0,0-1 0,0 0 0,-1 0 0,1-1 0,0 1 0,0 0 1,0 0-1,0 0 0,0-1 0,0 1 0,-1 0 0,1-1 0,0 1 0,0-1 0,0 0 0,0 1 0,0-1 0,1 0 0,-3-1 0,-34-26 756,10 7-419,-21-7-357,8 4 0,-77-34 0,116 58-201,0 0 0,0 0-1,0 0 1,1-1 0,-1 1 0,0 0-1,0 0 1,1-1 0,-1 1 0,0 0 0,1-1-1,-1 1 1,0 0 0,1-1 0,-1 1-1,0-1 1,1 1 0,-1-1 0,1 1 0,-1-1-1,1 0 1,-1 1 0,1-1 0,-1 0-1,1 1 1,0-1 0,-1 0 0,1 0 0,0 1-1,0-1 1,-1 0 0,1 0 0,0 1-1,0-1 1,0 0 0,0-1 0,20-17-12256,-9 10 9044,-11 9-716,0 1 934,-2 5 1183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42:01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465 104 612,'0'0'338,"0"-1"0,1 1 0,-1 0 0,0-1 0,0 1 0,0 0-1,0-1 1,0 1 0,0-1 0,0 1 0,0 0 0,0-1 0,0 1 0,0 0 0,0-1 0,0 1 0,0-1 0,0 1-1,0 0 1,0-1 0,-1 1 0,1 0 0,0-1 0,0 1 0,0 0 0,-1-1 0,1 1 0,0 0 0,0 0 0,-1-1-1,1 1 1,0 0 0,-1 0 0,1-1 0,0 1 0,-1 0 0,-20-8 3803,-22 2-2387,19 6-1265,0 1-1,1 1 0,-1 1 0,1 0 0,0 2 0,0 1 1,-29 11-1,38-11-275,-1 0 0,1 0 0,1 1 0,-1 1 0,1 1 0,0 0 0,1 0 0,0 1 0,1 1 0,0 0 0,0 0 0,-9 14 0,19-23-175,0 0 0,0-1 0,1 1 0,-1-1 0,0 1 0,0 0 0,1 0 0,-1 0 1,1-1-1,0 1 0,-1 0 0,1 0 0,0 0 0,0 0 0,0-1 0,0 1 0,1 0 0,-1 0 0,0 0 0,1 0 0,0 2 0,1-1 9,0 1 0,0-1-1,0 0 1,0 0-1,1 0 1,-1 0 0,1-1-1,0 1 1,0-1 0,4 3-1,8 5 61,2-1 0,-1 0 0,27 9 0,-31-14-71,29 13 68,0 1 0,-1 3 1,-1 1-1,37 28 1,-64-42 24,-1 0 0,-1 1-1,0 0 1,0 1 0,-1 0 0,0 0 0,0 1 0,-1 1 0,-1-1-1,0 1 1,-1 0 0,0 1 0,-1 0 0,0-1 0,-1 2-1,0-1 1,2 19 0,-6-29-107,1 1 0,-1 0-1,0 0 1,-1-1 0,1 1-1,-1 0 1,1-1 0,-1 1 0,0 0-1,-1-1 1,1 1 0,0-1-1,-1 0 1,0 1 0,0-1 0,0 0-1,0 0 1,0 0 0,-4 3-1,1-2 55,0 0-1,-1 0 0,1 0 1,-1-1-1,0 0 0,0 0 0,0 0 1,-1-1-1,1 0 0,-7 1 1,-8 1 118,0-1 0,0-1 0,0-1 0,0-1 0,-37-4 0,43 2-194,-73-13 0,83 14 0,1 0 0,-1 0 0,1-1 0,-1 0 0,1 1 0,0-2 0,0 1 0,0 0 0,0-1 0,0 0 0,0 0 0,1 0 0,0 0 0,-1 0 0,-3-6 0,6 6 0,0 0 0,0 0 0,0-1 0,0 1 0,1 0 0,-1-1 0,1 1 0,0 0 0,0-1 0,0 1 0,0-1 0,1 1 0,0 0 0,-1-1 0,1 1 0,0 0 0,0 0 0,1 0 0,-1 0 0,1 0 0,-1 0 0,4-4 0,5-7 0,0 0 0,1 1 0,12-13 0,-19 23 0,21-22 0,1 2 0,0 2 0,54-34 0,97-42 0,-130 72 0,-30 16-15,1 0-1,-1-1 1,-1-1 0,0-1 0,20-18-1,-34 27 14,1 1-1,0-1 1,-1 0-1,0 0 0,0 0 1,1 0-1,-2-1 0,1 1 1,0 0-1,-1-1 1,1 1-1,-1-1 0,0 0 1,-1 1-1,1-1 0,0 0 1,-1 0-1,0 1 1,0-1-1,0 0 0,0 0 1,-1 1-1,1-1 0,-1 0 1,0 1-1,0-1 1,-1 0-1,1 1 0,-1-1 1,1 1-1,-1 0 0,0 0 1,0 0-1,-1 0 1,-4-5-1,0 1 24,0 1 0,0-1 1,-1 1-1,0 1 0,0 0 0,0 0 0,0 1 0,-1-1 1,0 2-1,-16-5 0,-41-21-2538,66 29 2217,-1-1 0,1 1 0,-1-1 1,1 1-1,0-1 0,0 1 0,-1-1 1,1 1-1,0-1 0,0 1 0,-1-1 0,1 0 1,0 1-1,0-1 0,0 1 0,0-1 0,0 0 1,0 1-1,0-1 0,0 1 0,0-1 1,0 1-1,1-1 0,-1 0 0,0 1 0,0-1 1,0 1-1,1-1 0,-1 1 0,0-1 1,1 1-1,-1-1 0,1 0 0,15-22-8307,-11 17 5155,2-8-243,1-2 697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25:21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3810 289 892,'-2'1'524,"0"1"-1,0-1 1,-1 0 0,1 0 0,0 0-1,-1 0 1,1 0 0,0 0-1,-1-1 1,1 1 0,-5-1-1,-55 0 1498,35-2-1192,-771-60 2496,457 25-2923,-522-50 956,416 57-1301,99 10 243,-358-34-215,521 46-1833,212 21-9569,-17-7 9237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42:11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548 15 1112,'0'-5'14462,"-5"0"-10248,-6 1-4015,-1 4 62,-1 0 1,1 0-1,-1 1 0,1 1 0,0 0 1,0 1-1,0 0 0,0 1 0,-15 7 1,-1 1 326,1 1 0,-43 30 0,46-25-202,0 1 1,1 1-1,1 1 0,1 1 0,1 1 0,1 1 0,2 1 1,0 0-1,-27 54 0,37-62-266,0 1 0,1-1 0,1 1 0,1 0 1,-3 24-1,6-34-50,0 0 1,0 0-1,1 0 1,0 0 0,1 0-1,0 0 1,0 0-1,1 0 1,0 0 0,0-1-1,1 1 1,0-1-1,0 1 1,7 11-1,-5-14-11,1 0 0,0 1 0,-1-2 0,2 1 0,-1-1 0,0 0 0,1 0 0,0 0 0,0-1 0,0 0 0,0-1 0,1 0 0,12 3 0,5-1 70,-1 0 0,49 0 0,-63-5-86,0 0-1,-1 0 0,1-1 0,0 0 1,-1-1-1,1 0 0,-1 0 1,0-1-1,0 0 0,0-1 1,-1 0-1,1 0 0,-1-1 0,0 0 1,-1-1-1,0 1 0,12-14 1,-16 15-33,1 1 0,-1 0 1,0-1-1,-1 0 0,1 0 1,-1 1-1,0-2 0,0 1 1,0 0-1,-1 0 0,0 0 1,0-1-1,0 1 0,0-1 1,-1 1-1,0-1 0,0 1 1,-1 0-1,1-1 0,-1 1 1,-1-1-1,1 1 0,-1 0 1,1 0-1,-2 0 0,1 0 1,0 0-1,-1 0 0,0 1 1,0-1-1,0 1 0,-1 0 1,-4-5-1,-59-51 1363,-10 9-5212,-7 9-5695,0 11-6175,53 21 12591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42:12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20 168,'-11'-16'12189,"1"12"-4430,9 5-7456,0-1-1,0 1 1,0 0 0,1-1 0,-1 1 0,0 0 0,0-1-1,0 1 1,1 0 0,-1 0 0,1 0 0,-1 0 0,0 0-1,1 0 1,-1 0 0,1 0 0,0 0 0,-1 0 0,1 0-1,0 1 1,-12 72-1337,11-61 3001,-11 194 868,8-94-1780,3 86 78,2-100-797,-1-99-418,1 1 0,-1-1 0,0 0 0,1 0 0,-1 0 0,1 0 0,-1 0 0,0 0 0,1 0 0,-1 1 1,0-1-1,1 0 0,-1 0 0,1 0 0,-1-1 0,0 1 0,1 0 0,-1 0 0,0 0 0,1 0 0,-1 0 0,1 0 0,-1 0 0,0-1 0,1 1 0,-1 0 0,0 0 0,1-1 0,-1 1 0,0 0 1,0 0-1,1-1 0,-1 1 0,0 0 0,0-1 0,0 1 0,1 0 0,-1-1 0,16-13-5556,-15 13 5046,41-32-10692,5 4 4023,-14 11 4049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42:14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438 20 1116,'16'-14'5108,"-16"14"-4978,0 0 0,0 0 0,0-1 0,0 1 0,0 0 0,0 0 0,0 0 0,0 0 0,0-1-1,0 1 1,0 0 0,0 0 0,0 0 0,0 0 0,0-1 0,0 1 0,0 0 0,0 0 0,0 0 0,0 0 0,0 0 0,0-1 0,-1 1 0,1 0 0,0 0 0,0 0 0,0 0 0,0 0 0,0-1 0,0 1 0,0 0 0,-1 0 0,1 0 0,0 0 0,0 0 0,0 0 0,0 0-1,0 0 1,-1 0 0,1 0 0,0 0 0,0 0 0,0 0 0,0-1 0,-1 1 0,1 0 0,0 0 0,0 0 0,0 1 0,-21-1 5432,3 3-5634,-3 1 866,-1 1-1,0 1 0,1 2 1,1 0-1,-1 1 0,-32 19 0,39-19-491,0 0-1,0 1 1,1 1-1,0 0 1,1 1-1,1 0 0,-1 0 1,2 2-1,-14 20 1,22-31-249,1 0 0,0-1 0,0 1 0,-1 0 0,2 0 0,-1 0 0,0 0 0,0 0 0,1 0-1,0 0 1,0 0 0,0 0 0,0 0 0,0 0 0,0 0 0,1 0 0,-1 0 0,2 3 0,0-1 6,0-1 0,1 1 0,-1-1 0,1 0-1,0 0 1,0 0 0,0 0 0,1 0 0,0-1 0,4 4-1,11 7 96,1-1-1,0-1 1,41 17-1,-40-19-80,-2-1-25,11 3 67,-1 3-1,0 0 1,-1 2 0,-1 1 0,28 24-1,-49-37-26,0 1-1,0 0 0,-1 0 1,0 1-1,0-1 0,-1 1 1,0 0-1,0 0 0,0 1 1,-1-1-1,0 1 1,-1 0-1,0 0 0,0 0 1,0 0-1,-1 0 0,0 0 1,-1 0-1,0 0 0,0 1 1,-1-1-1,0 0 1,0 0-1,-1 0 0,-5 14 1,5-16-78,0 0 1,0-1 0,-1 1-1,0-1 1,0 0 0,0 0-1,0 0 1,-1 0 0,0-1-1,0 1 1,0-1 0,-1 0-1,0 0 1,-9 6 0,5-5 12,0-1 1,0 0 0,-1 0-1,0-1 1,0 0 0,0-1-1,0 0 1,-11 1 0,-13-2 29,-1-1 0,1-1 1,-1-2-1,-38-9 0,58 10-53,1-1 0,-1-1 0,1-1 0,0 0 0,0 0 0,0-1 0,-14-10 0,26 15 0,-1-1 0,1 1 0,-1-1 0,1 0 0,0 0 0,-1 0 0,1 0 0,0 0 0,1-1 0,-1 1 0,0-1 0,0 1 0,1-1 0,0 0 0,-1 1 0,1-1 0,0 0 0,1 0 0,-1 0 0,0 0 0,1 0 0,-1 0 0,1 0 0,0 0 0,0 0 0,0 0 0,1 0 0,-1 0 0,1 1 0,-1-1 0,1 0 0,0 0 0,0 0 0,0 0 0,1 1 0,-1-1 0,1 0 0,-1 1 0,1 0 0,0-1 0,2-2 0,11-13 0,0 1 0,1 0 0,1 1 0,0 1 0,2 1 0,-1 0 0,24-13 0,152-67 0,-138 70 0,0-2 0,57-39 0,-101 58 0,8-6 0,-1-1 0,30-28 0,-45 39 0,-1 0 0,0 0 0,0 0 0,0-1 0,0 1 0,-1-1 0,0 0 0,1 1 0,-1-1 0,-1 0 0,1 0 0,-1 0 0,1-1 0,-1 1 0,0 0 0,0-1 0,-1 1 0,0 0 0,1-1 0,-1 1 0,-2-8 0,0 6-228,0 0 0,-1 1 0,1 0 0,-2-1 0,1 1 0,0 0-1,-1 0 1,0 1 0,0-1 0,-1 1 0,1 0 0,-1 0 0,0 1 0,0-1 0,0 1 0,0 0 0,-1 0 0,-10-4 0,-3 0-1086,-1 1 1,1 0-1,-1 2 1,-28-4-1,-63-2-9522,-2 8 4200,33 6 3622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42:14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525 0 1216,'0'0'186,"0"1"0,1-1 0,-1 0 0,0 0-1,0 1 1,0-1 0,0 0 0,0 0 0,0 1 0,0-1 0,0 0-1,0 0 1,0 1 0,0-1 0,0 0 0,0 1 0,0-1 0,0 0 0,0 0-1,0 1 1,0-1 0,0 0 0,-1 0 0,1 1 0,0-1 0,0 0-1,0 0 1,0 0 0,0 1 0,-1-1 0,1 0 0,0 0 0,0 0-1,0 1 1,-1-1 0,1 0 0,-15 5 2894,-23 0-1737,30-5-537,-79 6 1045,-90-6 0,74-1-505,17-1 586,78 1-4002,25 2-1649,1 1 0,0 0 1,28 8-1,-15-3 1218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42:16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3622 1 832,'13'3'5178,"-19"3"1396,-14 2-769,9-6-5504,-566 9 8023,2 1-5939,144-18-1704,-230 3-956,257 7-997,-47 2 888,207 8 761,77-3-1367,79-8-3460,179 2-9086,-34-1 8500,-11-2 2074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42:17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314 99 1536,'-3'-3'9735,"-10"-1"-4812,-34-5 270,35 9-4718,1 0 0,-1 1-1,1 1 1,-1 0 0,1 1 0,0 0-1,0 0 1,0 1 0,0 1 0,1 0-1,0 0 1,-17 12 0,20-13-389,0 1 1,0 0-1,1 1 1,0-1-1,0 1 1,0 1-1,1-1 1,0 1-1,0-1 1,1 2 0,-1-1-1,1 0 1,1 1-1,0 0 1,0-1-1,0 1 1,1 1-1,-1 10 1,3-14-35,0 0 1,1 0-1,0 0 1,0-1-1,0 1 0,0 0 1,1-1-1,0 1 1,0-1-1,0 1 1,0-1-1,1 0 1,0 0-1,0 0 1,0 0-1,0-1 1,1 1-1,-1-1 0,1 0 1,0 0-1,0 0 1,0 0-1,5 2 1,10 6 74,0-1 1,2-1-1,32 11 1,-21-12-91,0-1 0,0-1 1,0-2-1,1-1 1,-1-2-1,1-1 1,0-2-1,-1-1 1,1-1-1,-1-2 0,33-10 1,-47 11-25,0-2-1,0 1 1,-1-2 0,0-1 0,0 0-1,-1-1 1,18-14 0,-30 21-2,-1 1 0,0-1 0,0 1 0,0-1 0,0 0 0,-1 0 0,1 0 0,-1-1 0,0 1 0,0-1 0,0 1 0,0-1 0,0 1 0,-1-1 0,0 0 0,0 0 0,0 0 0,0 0 0,0 0 0,-1 0 0,0 0 0,0 0 0,0 0-1,0 0 1,-1 0 0,1 0 0,-1 0 0,0 0 0,0 0 0,-1 0 0,1 0 0,-1 1 0,0-1 0,0 1 0,0-1 0,0 1 0,0 0 0,-1-1 0,-5-4 0,-10-10-97,-1-1 0,-1 2-1,-1 1 1,-1 0 0,0 2-1,0 0 1,-2 2 0,1 0-1,-2 2 1,1 0 0,-1 2-1,-35-7 1,17 9-5828,0 3 0,0 1 0,-57 5 0,31-1 1820,10-1 1680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42:18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370 95 1772,'0'0'328,"0"0"0,1-1 0,-1 1 0,1 0 0,-1 0 0,0-1 0,1 1 0,-1 0 0,0-1 0,0 1 0,1-1 0,-1 1 0,0 0 0,0-1 0,0 1 0,1-1 0,-1 1 0,0 0 0,0-1 0,0 1 0,0-1 0,0 1 0,0-1-1,0 1 1,0 0 0,0-1 0,0 1 0,0-1 0,0 1 0,0-1 0,0 1 0,-1-1 0,1 1 0,0 0 0,0-1 0,-1 0 0,-17-10 4414,-26 2-1229,30 8-2948,-1 1 0,0 0 0,0 1 0,0 1 1,1 0-1,-1 1 0,1 1 0,-1 0 0,1 1 0,0 0 0,1 1 0,-15 9 0,21-11-500,-1 0-1,1 1 0,0 0 1,0 0-1,0 1 0,1 0 1,0 0-1,0 0 0,0 1 1,1-1-1,0 2 0,1-1 1,-1 0-1,1 1 0,1 0 1,-1 0-1,1 0 0,1 0 1,0 0-1,0 1 1,0-1-1,0 11 0,3-14-25,-1-1-1,1 1 0,1-1 1,-1 1-1,0-1 1,1 0-1,0 1 0,0-1 1,0 0-1,1 0 1,-1-1-1,1 1 0,0 0 1,0-1-1,0 0 1,0 1-1,1-1 0,-1 0 1,1-1-1,0 1 1,0-1-1,0 0 0,5 2 1,12 7 83,2-2 1,-1-1-1,25 7 0,-40-13-101,26 7 7,1-1-1,0-2 1,0-1 0,0-1 0,0-2 0,50-3 0,-70 0-21,-1-1 1,1 0 0,-1-1-1,0 0 1,0-1-1,0 0 1,0-1 0,-1 0-1,0-1 1,0-1 0,0 0-1,-1 0 1,0-1-1,0-1 1,-1 0 0,0 0-1,-1-1 1,0 0-1,9-14 1,-15 20-8,-1 0 0,1 1 0,-1-2 0,0 1 0,0 0 0,-1 0 0,1-1 0,-1 1 0,0 0 0,0-1 0,0 0 0,-1 1 0,0-1 0,0 1 0,0-1 0,0 1 0,-2-10 0,0 9 0,0-1 0,-1 1 0,1 0 0,-1 0 0,0 0 0,0 1 0,-1-1 0,1 1 0,-1-1 0,0 1 0,0 0 0,-8-5 0,-8-4 0,0 1 0,-1 0 0,0 2 0,-1 0 0,-35-9 0,51 17-455,4 2-16,1 0 0,-1-1-1,0 1 1,0 0 0,1-1-1,-1 1 1,0-1 0,1 0-1,-1 0 1,1 1-1,-1-1 1,1 0 0,-1 0-1,1-1 1,0 1 0,-1 0-1,1 0 1,0-1 0,0 1-1,0 0 1,0-1 0,0 1-1,0-1 1,0 1-1,0-3 1,-7-18-12438,-4 9 8076,0 4 2726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57:36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4026 8 324,'0'0'665,"0"0"48,-5-8 8688,5 9-8970,0-1 10,0 0 16,0 0 36,0 0 49,0 0 58,0 0 52,0 0 28,0 0-7,0 0-32,-3 2 2042,-10 7-2388,-69 6 340,-103 1-168,-120-4-361,122 3-67,-189 5 407,301-20-275,-319-7 706,-58-9-530,420 13-424,49 1 4431,-19 3-4304,0-1 0,0 1 0,0 0 0,-1 0-1,1 0 1,0 1 0,-1-1 0,1 0-1,0 1 1,-1-1 0,1 1 0,-1-1-1,0 1 1,0-1 0,0 1 0,1 0 0,-1 0-1,-1 0 1,1 0 0,0 0 0,0 3-1,2 1 111,-1 1-1,0-1 1,0 1 0,0-1-1,0 12 1,14 131 804,-16-85-407,1-3 361,-13 119 0,1-43-718,4-33-99,-33 146-101,38-239 0,-2 2 0,2 0 0,0 0 0,-1 27 0,-31-47 0,-43-12 0,0 4 0,-84-5 0,-655-4 0,237 36 0,394-29 0,174 16-260,16-4-455,23-6-1697,-15 7 404,49-21-12509,3 12 5529,-26 6 6173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57:3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90 208,'-5'7'4733,"5"-6"-4344,0-1 0,-1 0 0,1 1 0,0-1 0,0 0 0,0 0-1,-1 1 1,1-1 0,0 0 0,0 1 0,-1-1 0,1 0-1,0 0 1,-1 0 0,1 1 0,0-1 0,-1 0 0,1 0 0,0 0-1,-1 0 1,1 0 0,0 0 0,-1 1 0,1-1 0,0 0 0,-1 0-1,1 0 1,0 0 0,-1 0 0,1 0 0,0 0 0,-1-1-1,0 1 1,1 0 379,2-2-569,0-1 0,-1 0-1,1 0 1,0 0-1,-1 0 1,0 0-1,0 0 1,0 0 0,0 0-1,0-1 1,-1 1-1,1 0 1,-1-1-1,0-5 1,0 6 61,0 0 0,0 0 1,0 0-1,0 0 0,1 0 0,-1 1 1,1-1-1,0 0 0,0 0 0,0 0 0,0 1 1,0-1-1,0 0 0,1 1 0,3-5 0,-5 7 128,0 0-88,1 15-117,-1 0 0,-1 1 0,0-1 0,-4 17-1,-2 23 19,-19 184 438,8-164-244,18-74-391,1 0 1,-1-1-1,1 1 1,-1-1 0,1 1-1,-1 0 1,1-1-1,-1 1 1,1-1 0,-1 0-1,1 1 1,0-1-1,-1 1 1,1-1 0,0 0-1,-1 1 1,1-1-1,0 0 1,-1 0 0,1 0-1,0 1 1,0-1-1,-1 0 1,1 0-1,0 0 1,0 0 0,1-1-1,27 4 66,-27-3-62,168-1 90,-62-2-82,-107 3 22,1 0-1,-1 0 0,0 0 0,1 0 1,-1 0-1,0 0 0,1 0 1,-1-1-1,0 1 0,0 0 1,1-1-1,-1 1 0,0-1 0,0 1 1,0-1-1,1 0 0,-1 1 1,0-1-1,0 0 0,0 0 0,0 0 1,0 0-1,0 0 0,1-2 1,2-29 1488,-2 2-1747,8-37 263,14-65 111,-20 105-129,-6 28-25,-6 12-25,-16 47 109,3 2 0,2 0 0,-16 102 0,22-101 58,10-44-52,1 1 1,1 30 0,2-36-29,-1 1 0,-1-1 0,0 1 0,-1-1 0,-7 25 0,5-26-794,11-21-1065,9-18-2595,-11 14 1091,1 1-1,1 0 1,12-16-1,29-25-5263,-21 28 5699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57:39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 60,'-8'8'15296,"-8"7"-9022,-37 35-2226,10 6-1619,-41 68-1,57-79-1984,2 1 0,3 1 0,1 2-1,-19 66 1,39-112-442,-5 22 5,-8 45 0,13-66-7,1 0 0,-1 1 0,1-1-1,0 1 1,0-1 0,0 1 0,0-1 0,1 0 0,0 1-1,0-1 1,0 0 0,0 1 0,1-1 0,0 0 0,0 0-1,0 0 1,0-1 0,4 6 0,-1-6 0,-1 0 0,1 0 0,0 0 0,0-1 0,0 0 0,0 0 0,0-1 0,0 1 0,1-1 0,-1 0 0,1 0 0,-1-1 0,0 0 0,1 0 0,-1 0 0,1-1 0,-1 1 0,7-3 0,2 0 0,1 0 0,-1-1 0,0-1 0,0-1 0,19-9 0,-25 11 0,-1-1 0,1 0 0,-1 0 0,0-1 0,-1 1 0,1-2 0,-1 1 0,0-1 0,-1 0 0,1 0 0,-2 0 0,7-13 0,-9 16 0,0 0 0,-1 0 0,1-1 0,-1 1 0,0-1 0,-1 0 0,1 1 0,-1-1 0,0 1 0,0-1 0,0 0 0,-1 1 0,0-1 0,0 1 0,0-1 0,0 1 0,-1-1 0,1 1 0,-1 0 0,0 0 0,-1 0 0,1 0 0,-1 0 0,1 0 0,-5-4 0,-6-7-46,-1 1-1,-1 0 1,0 0 0,-1 2-1,0 0 1,-1 1 0,0 0-1,0 1 1,-37-13 0,53 22-301,0 1 1,0 0 0,-1-1 0,1 1 0,0 0-1,0-1 1,0 1 0,0-1 0,0 0 0,0 1-1,0-1 1,1 0 0,-1 0 0,0 1 0,0-1-1,0 0 1,1 0 0,-1 0 0,0 0 0,0-2-1,1 3-79,0-1 0,0 0 0,0 0 0,0 1-1,1-1 1,-1 0 0,0 0 0,0 0-1,1 1 1,-1-1 0,0 0 0,1 1 0,-1-1-1,0 0 1,1 1 0,-1-1 0,1 0-1,-1 1 1,1-1 0,0 1 0,0-2 0,26-14-8828,-10 9 7011,8-2-585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25:22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252 91 1112,'1'-1'483,"0"0"0,0 1-1,-1-1 1,1 0 0,0 1 0,0-1-1,-1 0 1,1 0 0,0 0 0,-1 0 0,1 0-1,-1 0 1,1 0 0,-1 0 0,1 0-1,-1 0 1,0 0 0,1 0 0,-1 0-1,0 0 1,0 0 0,0 0 0,0-2 0,0 2-238,-1 0 0,0 1 0,1-1 1,-1 0-1,1 0 0,-1 0 1,0 0-1,0 1 0,0-1 1,1 0-1,-1 1 0,0-1 1,0 1-1,0-1 0,0 1 1,0-1-1,0 1 0,0-1 0,-1 1 1,-4-2 75,0 1 0,0 0 0,-1 0 1,1 0-1,0 1 0,-13 1 0,9 1-207,-1 1-1,1 1 1,0-1-1,0 2 1,0-1-1,1 1 1,0 1-1,0 0 1,0 0-1,1 1 1,-1 0-1,2 0 1,-1 1-1,1 0 1,0 0-1,1 1 1,0 0-1,-9 17 1,12-19-71,-1-1-1,2 1 1,-1 0-1,1 0 1,0 0-1,1 0 1,0 0 0,0 0-1,0 1 1,1-1-1,0 0 1,2 12-1,-1-14-18,0 1-1,1-1 0,0 1 0,0-1 0,0 0 0,1 0 0,0 0 0,0 0 0,0 0 1,1-1-1,-1 1 0,1-1 0,0 0 0,0 0 0,1 0 0,-1-1 0,9 5 0,0 0-20,1-1 0,0-1 0,1 0-1,-1-1 1,1 0 0,0-1 0,0-1-1,1-1 1,-1 0 0,0-1-1,1 0 1,-1-1 0,1-1 0,-1-1-1,1 0 1,26-8 0,-29 7-2,1-1 0,-1-1 0,0-1 0,0 0 0,-1 0 0,1-1 0,-1-1 0,-1 0 0,1 0 0,-2-1 1,1-1-1,-1 0 0,-1 0 0,1-1 0,-2 0 0,0-1 0,0 0 0,9-20 0,-16 29-2,1 0 0,-1-1 0,0 1 0,-1-1-1,1 1 1,-1-1 0,1 0 0,-1 1 0,0-1 0,-1 1 0,1-1 0,-1 0-1,1 1 1,-1-1 0,0 1 0,0-1 0,0 1 0,-1 0 0,1 0 0,-1-1-1,0 1 1,0 0 0,0 0 0,-4-3 0,-6-7-10,0 0-1,-1 2 1,-29-21-1,1 0 1,36 28-68,0 0-1,1 0 0,-1 1 0,0-1 0,-1 1 1,1 0-1,-1 1 0,1-1 0,-1 1 0,0 0 1,-7-1-1,-23 0-6148,35 3 3521,4 4-4137,13 16 2633,-6-9 2325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57:41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64 1164,'22'-9'4690,"-16"7"-2849,0 0 0,-1 0 0,1-1 0,-1 1 0,0-1 0,10-7-1,-21 10 2028,-31 10-2264,0 7-727,1 2 1,-49 33-1,73-44-745,0 1-1,1 0 1,0 1-1,0 0 0,1 1 1,1 0-1,-1 1 1,2 0-1,0 0 1,-8 17-1,14-26-114,1-1 1,0 1-1,0 0 1,1 0-1,-1 0 0,0 0 1,1 0-1,0 0 1,0 0-1,0 0 1,0 0-1,0 0 0,0-1 1,1 1-1,0 0 1,-1 0-1,1 0 0,0 0 1,3 4-1,-2-3 13,1 1 1,1-1-1,-1 0 0,1 0 0,0 0 0,-1-1 1,2 1-1,-1-1 0,0 0 0,6 3 0,8 3 106,0-1 0,0 0-1,1-2 1,33 8 0,-25-8-14,-1 2-1,0 0 1,-1 1 0,0 2 0,0 1 0,23 15 0,-39-21-89,0 0 0,-1 1 1,0 0-1,0 1 0,0-1 1,-1 2-1,-1-1 0,7 10 0,-10-12 20,1 0-1,-2 0 1,1 0-1,-1 1 1,1 0-1,-2-1 0,1 1 1,-1 0-1,0 0 1,0 0-1,-1-1 1,0 1-1,-2 11 1,2-15-31,-1 1 0,-1-1 1,1 0-1,0 0 0,-1 0 0,0 0 1,0 0-1,1 0 0,-2-1 1,1 1-1,0 0 0,0-1 1,-1 0-1,0 0 0,1 0 1,-1 0-1,0 0 0,0 0 1,0 0-1,0-1 0,0 0 1,0 0-1,-1 0 0,1 0 1,0 0-1,-4 0 0,-13 3 184,-1-1 0,-40 2 0,52-5-195,-12 1-11,0-2 0,0 0 0,1-1 0,-37-8 0,48 8 0,1-1 0,-1 0 0,1 0 0,0 0 0,0-1 0,1 0 0,-1-1 0,1 1 0,0-2 0,0 1 0,1-1 0,-1 0 0,1 0 0,-6-8 0,11 12 0,0 0 0,0 0 0,0 0 0,0 0 0,1 0 0,-1 0 0,1 0 0,-1 0 0,1 0 0,0-1 0,-1 1 0,1 0 0,0 0 0,1 0 0,-1-1 0,0 1 0,1 0 0,-1 0 0,1 0 0,-1 0 0,1 0 0,0 0 0,0 0 0,0 0 0,0 0 0,1 0 0,-1 0 0,0 1 0,1-1 0,-1 0 0,1 1 0,-1-1 0,1 1 0,0 0 0,3-2 0,8-7 0,1 0 0,1 2 0,23-12 0,-24 13 0,24-11 0,0-2 0,-2-1 0,0-2 0,-2-2 0,42-37 0,-54 39 0,35-43 0,-50 58 0,-1-1 0,-1 0 0,0 0 0,0-1 0,0 1 0,-1-1 0,-1 0 0,0 0 0,3-13 0,-6 18 0,0 0 0,0 1 0,-1-1 0,1 0 0,-1 1 0,0-1 0,0 1 0,-1-1 0,1 1 0,-1 0 0,0 0 0,0-1 0,0 1 0,-1 0 0,0 1 0,1-1 0,-1 0 0,-1 1 0,1 0 0,0 0 0,-1 0 0,-5-4 0,0 0 0,0 1 0,-1 0 0,1 1 0,-1 0 0,0 1 0,-1 0 0,1 1 0,-15-4 0,5 5-131,0 0 0,1 1 0,-24 2 1,-5 0-368,38-2-10426,-2-1 3801,-26-9-3266,37 11 10001,-17-5-1930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57:43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11 1564,'0'0'221,"0"0"1,1 0-1,-1 0 0,0 0 0,0 0 1,1 0-1,-1 0 0,0 0 1,0 0-1,0 0 0,1 0 0,-1 0 1,0 0-1,0-1 0,0 1 0,1 0 1,-1 0-1,0 0 0,0 0 0,0 0 1,0 0-1,1-1 0,-1 1 0,0 0 1,0 0-1,0 0 0,0-1 1,0 1-1,0 0 0,1 0 0,-1 0 1,0-1-1,0 1 0,0 0 0,0 0 1,0-1-1,0 1 0,0 0 0,0 0 1,0 0-1,0-1 0,0 1 0,0 0 1,0 0-1,0-1 0,0 1 1,0 0-1,-1 0 0,1 0 0,0-1 1,0 1-1,0 0 0,0 0 0,0 0 1,0-1-1,-1 1 0,1 0 0,0 0 1,0 0-1,0 0 0,0 0 1,-1-1-1,1 1 0,0 0 0,-1 0-126,1 0 0,-1 0-1,1 0 1,-1-1 0,1 1-1,-1 0 1,1 0-1,-1 0 1,1 0 0,-1 0-1,1 0 1,-1 0 0,1 1-1,-1-1 1,1 0 0,-1 0-1,1 0 1,-1 0 0,1 1-1,0-1 1,-1 0-1,1 0 1,-1 1 0,1-1-1,-1 0 1,1 1 0,0-1-1,-1 0 1,1 1 0,0-1-1,-1 1 1,1-1 0,0 0-1,0 1 1,0-1-1,-1 1 1,1-1 0,0 1-1,0-1 1,0 1 0,0-1-1,0 1 1,0-1 0,0 1-1,0-1 1,0 1 0,0 0-1,-7 25 559,2 0-1,1 1 0,1 0 1,2 46-1,-5 38 237,4-99-850,1 10 43,1-21-80,0 0 0,1-1 0,-1 1 0,0-1 1,1 1-1,-1-1 0,1 1 0,-1-1 0,1 1 0,-1-1 1,1 1-1,0-1 0,-1 0 0,1 1 0,-1-1 0,1 0 1,0 0-1,-1 1 0,1-1 0,0 0 0,-1 0 1,1 0-1,0 0 0,-1 0 0,1 0 0,0 0 0,-1 0 1,1 0-1,0 0 0,0 0 0,0-1 0,111-6 125,87-11 808,-197 18-786,-1-1 0,0 1 0,1-1 0,-1 1 1,0-1-1,1 1 0,-1-1 0,0 0 0,0 0 0,0 1 0,0-1 1,0 0-1,0 0 0,0 0 0,0 0 0,0 0 0,0-1 1,-1 1-1,1 0 0,0 0 0,-1 0 0,1-1 0,-1 1 1,1 0-1,-1-1 0,0 1 0,1 0 0,-1-1 0,0 1 1,0 0-1,0-1 0,0 1 0,0-1 0,0 1 0,-1 0 1,1-1-1,-1 0 0,2-19-472,24-108 565,-4 29 99,-22 82-49,-9 33-261,-12 31-61,-5 42 244,5 0 0,-21 160 0,37-211-202,-11 108-12,13-85 0,5-58 0,0-3-184,0 1 0,-1-1 0,1 0 0,0 1 1,0-1-1,0 0 0,-1 1 0,1-1 0,-1 0 0,1 0 0,0 0 0,-1 0 1,1 0-1,-1 0 0,0 0 0,1 1 0,-1-1 0,0 0 0,0 0 0,1-1 1,-1 1-1,0 0 0,0-1 0,-1-5-1813,0 0-1,0 0 1,0 0-1,-1 0 1,0 0-1,-4-7 1,-21-45-6049,13 28 4830,-7-11 710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57:46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0 269 304,'15'-4'2552,"-13"4"-1913,0-1 0,0 1-1,0-1 1,0 1 0,0-1 0,0 0 0,0 0 0,0 1 0,0-2 0,0 1 0,-1 0 0,1 0-1,0 0 1,-1-1 0,1 1 0,1-3 0,7-17 1290,5-25 1319,12-73-1,-14 58 1029,-20 105-1954,0 48 0,4-30-1474,-16 85-1,11-105-843,2 0-1,-2 77 1,31-166-8833,-23 47 8531,1-1 0,-1 0 0,0 1 0,1-1 0,-1 0 0,0 1 0,0-1 0,0 0 0,0 1 0,1-1 0,-1 0 0,0 0 0,0 1 0,0-1 0,-1 0 0,1 1 0,0-1 0,0 0 0,0 0 0,0 1 0,-1-1 0,1 0 0,0 1 0,-1-1 0,1 0 0,0 1 0,-1-1 0,1 1 0,-1-1 0,1 1 0,-1-1 0,1 1 0,-1-1 0,0 1 0,1-1 0,-1 1 0,1 0 0,-1-1 0,0 1 0,1 0 0,-1-1 0,0 1 0,1 0 0,-1 0 0,0 0 0,0 0 0,1 0 0,-1 0 0,0 0 0,0 0 0,1 0 0,-1 0 0,0 0 0,1 0 0,-1 0 0,0 1 0,0-1 0,1 0 0,-1 1 0,1-1 0,-1 0 0,0 1 0,1-1 0,-2 2 0,-13 8-2830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57:59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281 312 332,'12'-7'8748,"-5"-10"-4431,-2-32-2390,-2 20-583,-1 19-1029,9-47 1513,28-83 1,-38 138-728,-1 6-440,-2 15-235,-8 29-149,-12 27 651,4 2-1,-13 106 1,27-140-320,-7 105 998,13-112-770,0-19-739,-4-20-2307,1 1 1615,1 0 0,-1 0 0,0 0 0,0 1 0,0-1 0,0 1 0,-1-1 0,1 1 0,0-1 0,-1 1 0,1-1 0,-1 1 0,1 0-1,-1 0 1,1 0 0,-4-1 0,-33-14-4252,30 13 3539,-13-5-629,0 2-1,-1 1 1,-26-4-1,-35-1-390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57:48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10 700,'8'-5'4300,"-8"1"7545,-5 9-2497,2 7-9669,-18 122 1293,16-40-828,9-92-150,0-1 1,1 0-1,-1 0 0,0 0 1,0 0-1,1-1 0,-1 0 1,1 0-1,-1 0 1,7-1-1,-4 0-4,308 9 362,-314-9-295,-1 0 0,1 1 0,0-1 0,-1 0-1,1 1 1,0-1 0,-1 0 0,1 0 0,-1 1 0,1-1 0,-1 0 0,0 0 0,1 0 0,-1 0 0,0 0 0,0 0 0,1 0 0,-1 1-1,0-1 1,0 0 0,0 0 0,0 0 0,0 0 0,-1-2 0,1-34 446,0 28-270,1-22 168,2 0 0,2 0 0,9-39 1,-9 49 6,-39 200 919,8 2-1327,-8 28 0,33-204 0,-1-2 0,1 0 0,0 1 0,0-1 0,0 1 0,1-1 0,-1 1 0,1-1 0,0 1 0,0-1 0,1 7 0,2-10-367,-4-8-645,-2-8-2425,-1 9 975,0-1 0,-1 1 0,0-1 0,0 1 0,-11-11 0,7 9 197,-1 1-1,1 0 1,-18-10 0,-10-3-661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57:48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342 0 916,'8'2'-328,"7"0"3329,3 2 6142,-16-1-2136,-22-2-5275,-325 4 4538,326-4-6044,41 2-8360,25 5-4246,-26 1 9003,2 3 525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57:50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2884 41 600,'22'11'8181,"-22"-11"-7996,0 1 0,-1-1 0,1 0 0,0 1 1,0-1-1,-1 0 0,1 1 0,0-1 1,0 1-1,-1-1 0,1 0 0,0 0 0,-1 1 1,1-1-1,-1 0 0,1 0 0,0 1 0,-1-1 1,1 0-1,-1 0 0,1 0 0,0 0 0,-1 0 1,1 1-1,-1-1 0,1 0 0,-1 0 0,1 0 1,-1 0-1,-52 5 4387,47-4-4576,-302 12 5062,-155-10-1953,316-3-2395,-114 3 87,-143-1-409,-349 3-370,741-5-39,-402-1 499,391 1-457,16 0-13,0 0 1,1 0-1,-1-1 1,0 1-1,-10-4 0,75-38-18492,2 14 11105,-21 14 4709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57:51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210 164 364,'2'-1'554,"-1"0"-1,1 0 1,-1-1 0,0 1-1,1 0 1,-1-1-1,0 1 1,0-1 0,0 1-1,0-1 1,0 1-1,0-1 1,-1 1 0,1-1-1,0 0 1,-1 0 0,0 1-1,1-4 1,-1 4-264,0 1 0,-1-1 0,1 0 0,0 1 0,0-1 0,-1 0 0,1 1 0,-1-1-1,1 1 1,-1-1 0,1 1 0,-1-1 0,1 1 0,-1-1 0,1 1 0,-1-1 0,1 1 0,-1 0 0,0-1 0,1 1 0,-1 0 0,-1-1 0,-18-3 754,12 4-710,0 1 0,0-1 0,0 2 0,1-1 0,-1 1 0,0 0 0,1 1 0,-1 0 0,1 0 0,0 0 0,0 1 0,0 0 0,0 1 0,1 0 0,-1 0 0,1 0 0,1 0 0,-1 1 0,1 0 0,0 0-1,0 1 1,-7 12 0,8-13-278,-1 1-1,2 0 0,-1 0 1,1 0-1,0 1 0,0-1 1,1 1-1,0-1 1,0 1-1,1 0 0,0 0 1,0 0-1,1 0 0,0 0 1,0 0-1,1 0 0,0 0 1,0-1-1,1 1 0,0 0 1,1-1-1,5 13 1,-5-16-44,1 1 1,0 0 0,0-1 0,1 0 0,-1 0 0,1-1 0,0 1 0,0-1 0,0 0 0,0 0-1,1 0 1,-1-1 0,1 0 0,-1 0 0,1-1 0,0 1 0,0-1 0,0 0 0,0-1 0,8 1 0,4-1 19,-1-1 1,0 0 0,0-1-1,0-1 1,0 0 0,17-7 0,-17 4-35,1-1 1,-1-1-1,0-1 1,-1 0 0,0-1-1,17-15 1,-24 18 0,-1 0 0,0 0 0,0-1 0,0-1 0,-1 1 0,-1-1 0,1 0 1,-1-1-1,-1 1 0,0-1 0,7-18 0,-11 22 0,0 0 0,0 0 1,0 0-1,0-1 0,-1 1 0,0 0 1,-1 0-1,1 0 0,-1 0 0,0 0 1,-1 0-1,1 0 0,-1 0 0,0 0 1,-1 1-1,1-1 0,-1 1 0,0-1 0,-1 1 1,1 0-1,-1 0 0,0 1 0,0-1 1,-9-6-1,5 4-3,-2 0 0,1 0 0,-1 1 0,0 1 1,0-1-1,0 2 0,-1-1 0,0 1 0,0 1 0,0 0 0,0 1 0,-15-2 1,17 3-157,-20-3 492,28 4-408,0 0 0,1 0-1,-1 0 1,0-1 0,1 1-1,-1 0 1,0 0 0,1 0 0,-1 0-1,0 0 1,1 0 0,-1 1-1,0-1 1,1 0 0,-1 0-1,0 0 1,1 1 0,-1-1-1,1 0 1,-1 1 0,0-1-1,1 0 1,-1 1 0,1-1-1,-1 1 1,1-1 0,-1 1-1,1-7-12162,-1 2 7300,7-8-535,-1 4 2950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57:55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0 792,'1'0'491,"1"0"0,-1 1 0,1-1-1,-1 0 1,0 0 0,1 1 0,-1-1 0,0 0 0,0 1-1,1 0 1,-1-1 0,0 1 0,0 0 0,0-1-1,1 1 1,-1 0 0,0 0 0,0 0 0,0 0 0,0 1-1,1 1 19,0 0-1,-1-1 0,1 1 0,-1 0 1,0 0-1,0 0 0,0 0 0,0 6 1,1 7 77,-2 0 0,-2 33 0,1-23 917,3 254 970,-7-163-1735,-2-84-458,5-22 269,25-20-157,-8 0-386,0 0 0,0-1-1,-1-1 1,-1 0-1,1-1 1,-2 0-1,0-1 1,0 0-1,10-17 1,-16 17 408,-10 13 80,-17 18 122,11-9-753,-19 20 167,2 1 1,-35 50 0,60-77-30,-8 15 20,1-3-56,9-15 46,-1 0 0,1 0 0,0 0 0,0 0 0,-1 0 0,1 0 1,0 0-1,0 0 0,-1 0 0,1 0 0,0 0 0,0 0 0,-1 0 1,1 0-1,0 0 0,0 0 0,-1 0 0,1 0 0,0 0 0,0 0 1,-1 0-1,1 0 0,0 0 0,0 0 0,0-1 0,-1 1 0,1 0 0,0 0 1,0 0-1,0 0 0,0-1 0,-1 1 0,1 0 0,0 0 0,0 0 1,0-1-1,0 1 0,0 0 0,0 0 0,-1 0 0,1-1 0,0 1 0,0 0 1,0 0-1,0-1 0,0 1 0,0 0 0,0 0 0,0-1 0,0 1 1,0-1-1,-3-6 12,-1 0 0,-1 0 0,1 1 0,-1-1 0,0 1 1,0 0-1,-1 0 0,0 0 0,-12-7 0,1-3 0,0 4-403,4 3-674,13 9 1018,1 0 0,-1 0 0,0-1 0,0 1 0,0 0 0,0 0 1,0-1-1,1 1 0,-1 0 0,0 0 0,0-1 0,0 1 0,1 0 0,-1 0 0,0 0 1,0 0-1,1-1 0,-1 1 0,0 0 0,0 0 0,1 0 0,-1 0 0,0 0 1,1 0-1,-1 0 0,0 0 0,1 0 0,-1 0 0,0 0 0,0 0 0,1 0 0,-1 0 1,0 0-1,1 0 0,-1 0 0,0 0 0,0 0 0,1 0 0,-1 0 0,0 0 0,1 1 1,-1-1-1,1 0-3077,-1 0-686,-3 1-3818,-10 2 3863,5 0 764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57:57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 0 532,'1'0'370,"-1"1"0,1-1 0,0 0 0,-1 0 0,0 1 0,1-1-1,-1 0 1,1 1 0,-1-1 0,1 1 0,-1-1 0,0 1 0,1-1 0,-1 1 0,0-1 0,1 1 0,-1-1-1,0 1 1,0-1 0,0 1 0,1-1 0,-1 1 0,0-1 0,0 1 0,0-1 0,0 1 0,0 0 0,0-1-1,0 1 1,0-1 0,0 2 0,-12 22 5341,-36 31-3077,28-33-1051,-15 19-214,3 3 0,-44 76 0,62-92-1179,1 0-1,1 0 0,1 1 1,2 0-1,1 1 0,-5 35 1,11-53-159,0-1-1,1 1 1,0-1 0,0 1 0,2-1-1,-1 1 1,1-1 0,1 1-1,0-1 1,5 14 0,-5-22 3,0 1 0,1-1 0,-1 0 0,1 0 0,0-1 0,0 1-1,0-1 1,0 1 0,0-1 0,1 0 0,-1 0 0,1 0 0,-1-1 0,8 3 0,57 14 538,-65-18-538,8 2 37,-1-1 1,1-1 0,-1 0-1,1 0 1,-1-1 0,1 0 0,-1-1-1,1 0 1,-1-1 0,0 0-1,11-5 1,-16 6-59,-1 0 0,1 0 0,-1 0 0,1-1 0,-1 1 0,0-1 0,0 0 1,0 0-1,0-1 0,-1 1 0,1-1 0,-1 0 0,0 0 0,0 0 0,0 0 0,-1 0 0,1-1 0,-1 1 0,0-1 0,-1 0 0,1 0 0,-1 1 1,0-1-1,0 0 0,0-7 0,-1 9-9,0 0 1,-1 0 0,0 0 0,1 1-1,-1-1 1,-1 0 0,1 0 0,0 0-1,-1 1 1,1-1 0,-1 1-1,0-1 1,1 1 0,-1 0 0,0 0-1,-4-3 1,-44-33 16,23 18-18,16 12-25,-21-18-89,-42-27 0,39 14-17247,14 21 9039,8 7 5213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25:24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303 83 1128,'1'0'378,"-1"1"-1,1-1 1,0 0-1,-1 0 0,1 0 1,0 0-1,0 0 1,-1 0-1,1 0 1,0 0-1,-1 0 1,1 0-1,0-1 1,-1 1-1,1 0 1,0 0-1,-1-1 1,1 1-1,0 0 1,-1-1-1,1 1 1,0-1-1,-1 1 1,1 0-1,-1-1 1,1 0-1,-1 1 0,0-1 1,1 1-1,-1-1 1,1 0-1,-7-4 4121,-11 4-4626,0 4 375,-1 1 0,1 0 0,0 2 0,0 0 0,1 0-1,0 2 1,0 0 0,0 0 0,1 2 0,1 0 0,0 1 0,0 0 0,1 1 0,0 0 0,1 1 0,-18 25 0,27-33-222,0-1 0,0 1-1,0 0 1,1 0 0,0 1 0,0-1 0,0 0 0,1 1 0,0-1 0,0 1 0,0-1 0,0 1 0,1 0 0,0-1 0,1 1-1,-1-1 1,1 1 0,0 0 0,0-1 0,2 6 0,0-5-14,0 0-1,0-1 1,0 1-1,1-1 1,0 0-1,0 0 0,0-1 1,0 1-1,1-1 1,-1 0-1,1 0 1,1 0-1,-1-1 1,0 0-1,1 0 1,-1 0-1,10 3 1,4-1-33,-1 0 1,0-1-1,1-1 1,0-1-1,0-1 1,0 0-1,0-1 1,0-1-1,0-1 1,-1-1-1,1-1 0,23-7 1,-19 4-52,0-1-1,0-1 1,-1-1 0,0-1-1,0-1 1,-1 0 0,-1-2 0,-1-1-1,20-17 1,-32 25 64,-1 0 0,0 0 0,0 0 0,0 0 0,-1-1 0,0 0 0,0 0 0,-1-1 0,0 1 0,4-18 1,-7 22 8,0-1 0,0 1 0,-1-1-1,0 0 1,0 1 0,0-1 0,-1 1 0,1-1 0,-1 0 0,0 1 0,-1 0 0,1-1 0,-1 1 0,0 0 0,0-1 0,0 1 0,0 0 0,-1 1 0,1-1 0,-1 0 0,0 1 0,-1-1 0,-5-4 0,-5-4 74,-1 1 0,-1 0 0,1 1 0,-2 1 0,1 0 0,-19-6 0,31 14-27,-2-2 2450,1 0-9226,-2-2-6168,-2 1 10143,-8-3 821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58:01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53 1624,'18'-2'9168,"-4"-11"-3803,-12 10-4781,0 1 0,-1-1 1,0 0-1,1 0 0,-1 0 0,0 0 1,-1 0-1,1 0 0,-1 0 0,1-5 0,-1 8-295,-7 41 1476,-1 151 403,7-123-1827,5-68-329,0-1-1,-1 0 1,1 1 0,-1-1-1,1-1 1,0 1 0,-1 0-1,1-1 1,5-2 0,-8 3-10,60-10-43,1 2-1,106 1 0,-166 7 65,-1 0 0,1-1-1,-1 1 1,1 0-1,-1 0 1,0-1-1,1 1 1,-1-1 0,1 1-1,-1-1 1,0 0-1,0 1 1,1-1-1,-1 0 1,0 0-1,0 0 1,0 0 0,0 0-1,0 0 1,0 0-1,0 0 1,0-1-1,-1 1 1,1 0-1,0 0 1,-1-1 0,1 1-1,-1-1 1,1 1-1,-1 0 1,0-1-1,1 1 1,-1-3-1,1-7 195,0-1 0,-1 1 0,-3-19 0,2-6 61,2 25-378,3-36 1459,-4 47-1345,0 0 0,0 0 0,0 0 0,0 0 1,0 0-1,0 0 0,0 0 0,0 0 0,-1 0 0,1 0 1,0 0-1,0 0 0,0 0 0,0 0 0,0 0 0,0 0 0,0 0 1,0 0-1,-1 0 0,1 0 0,0 0 0,0 0 0,0 0 1,0 0-1,0-1 0,0 1 0,0 0 0,0 0 0,0 0 1,0 0-1,0 0 0,0 0 0,0 0 0,-1 0 0,1 0 0,0-1 1,0 1-1,0 0 0,0 0 0,0 0 0,0 0 0,0 0 1,0 0-1,0 0 0,0 0 0,0-1 0,0 1 0,0 0 0,0 0 1,0 0-1,0 0 0,1 0 0,-1 0 0,0 0 0,0-1 1,-9 26 144,-9 38 217,3 0 0,2 1-1,-4 76 1,11-88-376,-1 40 0,7-95-275,0 0 0,-1-1 1,1 1-1,-1 0 0,0 0 0,0-1 1,0 1-1,0 0 0,0 0 0,-4-5 1,1 2-1183,-1 0 0,0 1 0,0-1 0,0 1 1,-1 0-1,1 0 0,-11-6 0,-52-26-10655,26 19 8276,-29-10 1810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58:02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297 1 1332,'1'0'677,"0"0"0,0 0 0,0 1 0,0-1 0,0 1 0,0-1 0,0 1 0,0-1 0,0 1 0,0-1 0,0 1 0,0 0 0,-1 0 0,1 0 0,0-1 0,0 1 0,-1 0 1,1 0-1,0 2 0,-15 4 6147,-39-5-4351,49-2-2563,-240-9 3540,277 9-8211,-13 1-1160,-1 0 0,30 7-1,-17 1 2937,-1 2 1045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58:03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3408 23 220,'-3'4'7398,"-14"-3"-4567,-15-3-1212,-58-11 691,1 5-1,-2 4 1,-115 9-1,-328 10 2010,59-3-4016,-667 24-255,984-33-94,-354 5-26,462-13-6321,42 0 1473,32 1 1582,16 6-3521,-12 0 4047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58:04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51 1908,'-1'0'579,"0"0"-1,0 0 0,0 0 1,0 0-1,0 0 1,0 0-1,0 0 0,1 0 1,-1-1-1,0 1 1,0 0-1,0-1 1,0 1-1,0-1 0,0 1 1,0-1-1,1 1 1,-1-1-1,0 0 0,0 1 1,1-1-1,-2-1 1,2 2-440,0-1 1,0 0-1,0 1 1,0-1 0,0 1-1,0-1 1,0 0-1,0 1 1,0-1-1,0 0 1,1 1 0,-1-1-1,0 1 1,0-1-1,0 1 1,1-1-1,-1 1 1,0-1-1,1 1 1,-1-1 0,0 1-1,1-1 1,-1 1-1,1-1 1,-1 1-1,1 0 1,-1-1 0,1 1-1,-1 0 1,1-1-1,-1 1 1,1 0-1,0 0 1,0-1 0,18-5 25,-1 1 0,1 1 0,0 0 0,0 1 1,0 1-1,1 1 0,29 2 0,-32-1-112,-11 0-44,1 1 0,-1-1 1,1 1-1,-1 0 0,1 0 1,-1 1-1,1-1 0,-1 2 1,0-1-1,0 1 0,0 0 1,7 4-1,-11-5 14,0 0 1,0-1-1,0 1 0,-1 0 1,1 0-1,-1 0 0,1 0 1,-1 1-1,0-1 0,0 0 1,0 1-1,0-1 0,0 0 1,0 1-1,-1-1 0,1 1 1,-1-1-1,0 1 0,1 0 1,-1-1-1,0 1 0,-1-1 1,1 1-1,0-1 0,-1 1 1,0-1-1,1 1 0,-1-1 1,0 1-1,0-1 0,0 0 1,-1 1-1,-1 1 0,-4 7 82,0 0-1,-1 0 1,-1-1-1,1-1 0,-19 16 1,19-18-84,1-1 0,-1 1 0,2 0 0,-1 0 0,1 1 1,0 0-1,0 0 0,1 0 0,1 1 0,-6 12 0,10-20-6,0 0 0,0 0 0,0-1 0,0 1 0,0 0 0,0 0 0,1-1 0,-1 1 0,0 0-1,0-1 1,1 1 0,-1 0 0,1-1 0,-1 1 0,1 0 0,-1-1 0,1 1 0,-1-1 0,1 1 0,-1-1 0,1 1 0,-1-1 0,1 1 0,0-1-1,-1 0 1,1 1 0,0-1 0,0 0 0,-1 0 0,1 1 0,0-1 0,0 0 0,-1 0 0,1 0 0,0 0 0,0 0 0,-1 0 0,2 0 0,38 1 693,-34-1-557,66 1 1196,3 0 952,90-10-1,-163 8-2341,0 1-1,1 0 1,-1-1 0,0 0-1,0 0 1,0 1 0,0-1-1,0 0 1,0-1 0,4-2-1,11-18-5724,-12 11 1817,-1 1-1,-1-1 1,4-19-1,4-11-396,5-1 1361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58:07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344 1 84,'6'0'3857,"-4"1"4859,-10 3-5601,-2 7-3597,0 5 813,1-1-1,1 1 1,1 1 0,0 0-1,1 0 1,-7 35-1,-10 116 1387,14-91-1032,-32 528 3706,33-418-3164,-11 223 2824,19-180-3004,0 6-526,-3-47-507,3-121 19,0-67 6,0-1 29,38-43 601,14 4-602,-28 23-54,-1-1 0,-2-1-1,23-24 1,-42 41 1,-1 0-1,0 0 0,0 0 1,0-1-1,0 1 0,0 0 1,0-1-1,0 1 0,0 0 0,-1-1 1,1 1-1,0-1 0,-1 0 1,1-2-1,-2 5-4,0-1-1,-1 0 1,1 0 0,0 1-1,0-1 1,0 0 0,-1 1 0,1-1-1,0 1 1,0 0 0,0-1-1,0 1 1,0 0 0,0 0-1,0 0 1,0-1 0,0 1-1,1 0 1,-2 2 0,-26 26 12,1 2 1,2 1-1,1 1 1,1 0-1,-23 49 1,29-59 25,9-24-24,2-14-13,1-5-10,-2 0 0,0 1 0,0 0 0,-2 0 0,-1 1 0,0 0 0,-1 1 0,-1 0 0,0 1 0,-2 0 0,-27-26 0,37 39-27,-7-7-346,11 10 357,0 0 0,0 0 0,0-1 0,0 1 0,-1 0 1,1 0-1,0 0 0,0-1 0,0 1 0,0 0 0,0 0 1,0 0-1,0-1 0,0 1 0,0 0 0,0 0 0,0 0 0,1-1 1,-1 1-1,0 0 0,0 0 0,0 0 0,0-1 0,0 1 1,0 0-1,0 0 0,0 0 0,0 0 0,1-1 0,-1 1 0,0 0 1,0 0-1,0 0 0,0 0 0,1 0 0,-1 0 0,0 0 1,0-1-1,0 1 0,1 0 0,-1 0 0,0 0 0,0 0 1,0 0-1,1 0 0,-1 0 0,0 0 0,0 0 0,0 0 0,1 0 1,-1 0-1,0 0 0,0 0 0,0 0 0,1 0 0,-1 0 1,0 0-1,0 1 0,0-1 0,0 0 0,1 0 0,-1 0 1,0 0-1,0 0 0,1 0-229,-1 0 0,0 0 0,0 0 0,1 0 0,-1 0 0,0 0-1,1 0 1,-1 0 0,0 0 0,0 0 0,1 0 0,-1-1 0,0 1 0,1 0 0,-1 0 0,0 0 0,0-1 0,0 1 0,1 0 0,-1 0 0,0-1 0,0 1 0,0 0 0,0 0 0,1-1-1,-1 1 1,0 0 0,0 0 0,0-1 0,0 1 0,0 0 0,0-1 0,0 1 0,0 0 0,0-1 0,0 1 0,0 0 0,0 0 0,0-1 0,0 1 0,0 0 0,0-1 0,0 1-2,0 0 1,0 0 0,0 1 0,0-1 0,0 0 0,-1 0 0,1 0-1,0 0 1,0 0 0,0 0 0,0 1 0,0-1 0,0 0 0,0 0 0,0 0-1,-1 0 1,1 0 0,0 0 0,0 0 0,0 0 0,0 0 0,0 1 0,-1-1-1,1 0 1,0 0 0,0 0 0,0 0 0,0 0 0,0 0 0,-1 0-1,1 0 1,0 0 0,0 0 0,0 0 0,0 0 0,-1 0 0,1 0 0,0 0-1,0-1 1,0 1 0,0 0 0,0 0 0,-1 0 0,1 0 0,0 0-1,0 0 1,0 0 0,0 0 0,0 0 0,0-1 0,-1 1 0,1 0 0,0 0-1,0 0 1,0 0 0,0 0 0,0 0 0,0-1 0,0 1 0,0 0 0,0 0-1,0 0 1,0 0 0,0-1 0,0 1 0,0 0 0,0 0 0,0 0-1,0-1 1,-5 10-2416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58:09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273 105 856,'2'-2'970,"1"1"0,-1-1 0,1 0 0,-1 1 0,1-1 1,-1 0-1,0 0 0,0-1 0,0 1 0,0 0 0,0-1 0,-1 1 0,3-5 0,-4 6-737,0 1 1,1-1-1,-1 0 0,0 1 0,0-1 0,0 1 0,0-1 0,0 0 1,0 1-1,-1-1 0,1 1 0,0-1 0,0 1 0,0-1 1,-1 1-1,1-1 0,0 1 0,0-1 0,-1 1 0,1-1 1,0 1-1,-1-1 0,1 1 0,-1-1 0,1 1 0,-1-1 1,-27-8 1462,17 8-1239,-1 0 1,1 1-1,-1 1 1,1 0-1,-1 0 1,1 1-1,0 0 1,0 1-1,0 1 1,0-1-1,0 2 1,1 0-1,0 0 1,-13 8-1,20-10-408,-1 0-1,0-1 1,0 2-1,1-1 1,0 0-1,0 1 1,0-1 0,0 1-1,0 0 1,1 0-1,-1 0 1,1 0-1,0 0 1,0 1-1,1-1 1,-1 1-1,1-1 1,0 1-1,1 0 1,-1-1-1,1 1 1,-1 0-1,1-1 1,1 1-1,-1 0 1,1-1-1,0 1 1,0 0-1,0-1 1,0 1-1,1-1 1,0 0-1,0 1 1,0-1-1,1 0 1,5 7-1,0 1 31,1 0 1,1-1-1,0 0 0,0-1 0,1 0 1,0-1-1,14 9 0,95 52 184,-64-40-148,-34-17 4,-9-7-39,-1 1 0,-1 0 0,1 1 0,-1 0 0,10 10 0,-20-17-79,0 0 0,0 1 0,0-1 0,0 1 0,0-1 0,-1 0 0,1 1 0,0-1 0,-1 1 0,1-1 0,-1 1 0,0 0 0,0-1 0,1 1 0,-1-1 0,0 1 0,0 0 0,0-1 0,-1 1 0,1-1 0,0 1 0,0 0 0,-1-1 0,1 1 0,-1-1 0,0 1 0,1-1 0,-1 0 0,0 1 0,0-1 0,0 0 0,0 1 0,0-1 0,0 0 0,0 0 0,0 0 0,-1 0 0,1 0 0,-3 2 0,-2 1 3,0 1 0,0-1 0,-1 0-1,0-1 1,1 0 0,-1 0-1,-9 3 1,-5-2-4,0 0 0,1-2 0,-1 0 0,-1-1 0,1-1 0,0-1 0,0-1 0,0-1 0,1-1 0,-1 0 0,1-2 0,0 0 0,0-2 0,-36-18 0,55 25 0,-1 1 0,1-1 0,-1 0 0,1 0 0,0 1 0,0-1 0,-1 0 0,1 0 0,0 0 0,0-1 0,0 1 0,0 0 0,0 0 0,0-1 0,1 1 0,-1 0 0,0-1 0,1 1 0,-1-1 0,1 1 0,-1-1 0,1 1 0,-1-1 0,1 1 0,0-1 0,0-2 0,1 1 0,0 0 0,0 0 0,0 0 0,0 0 0,0 0 0,1 1 0,0-1 0,-1 0 0,1 1 0,0-1 0,0 1 0,4-3 0,7-8 0,1 2 0,1 0 0,22-12 0,-35 21 0,92-40 0,-68 31 0,1 0 0,-2-2 0,27-16 0,-46 25 0,-1 0 0,1 0 0,-1-1 0,0 1 0,0-1 0,-1 0 0,1-1 0,-1 1 0,0-1 0,0 0 0,-1 0 0,0 0 0,0 0 0,0 0 0,-1-1 0,0 1 0,2-12 0,-4 5 0,0-1 0,0 0 0,-1 1 0,-1-1 0,-1 1 0,0-1 0,0 1 0,-8-18 0,6 26 0,0 1 0,0 0 0,-1 0 0,1 0 0,-1 0 0,0 1 0,0 0 0,-12-4 0,14 5 0,2 2-85,-7-7-15635,-18-8 2050,15 11 11158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58:42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74 556,'28'-2'16753,"8"-2"-6469,29-6-3783,8-2-6901,54-9-3957,-51 11 7120,18-5-2097,-118 56-665,-25 44-1,-43 99 0,52-101 0,-44 99 0,81-178 0,1-1 0,1 0 0,-1 0 0,1 0 0,-1 1 0,1-1 0,0 0 0,0 1 0,0-1 0,1 0 0,-1 1 0,1 5 0,27-34-15,5-32-8671,-30 54 7429,0-1 0,0 0 0,-1 0 0,0 0 0,0 0 0,0 0 0,0-1 0,0 1 0,-1 0 0,0 0-1,0 0 1,0-1 0,-1-5 0,-7 0-2460,-4 7 1387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58:44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0 134 1352,'1'-2'10860,"3"-2"-5060,26-21-2047,-8 10-3099,1 2-1,1 0 0,0 2 1,0 0-1,1 2 0,0 1 1,1 1-1,45-7 0,-69 13-555,0 1-1,-1 0 0,1-1 1,0 1-1,0 0 1,0 0-1,-1 0 0,1 0 1,0 1-1,0-1 0,-1 0 1,1 1-1,0-1 1,-1 1-1,1 0 0,0-1 1,-1 1-1,1 0 1,-1 0-1,1 0 0,-1 0 1,1 0-1,-1 0 1,0 1-1,2 1 0,-2 0-11,0-1 0,0 1 0,-1-1 0,1 1 0,-1-1 0,0 1 0,0-1 0,0 1 0,0-1-1,0 1 1,0-1 0,-1 1 0,1-1 0,-1 1 0,-1 3 0,-3 7 86,0-1 0,-1 0-1,0 0 1,-1-1 0,-13 17 0,-48 49-87,-26 32-11,83-95-70,1 1 0,1 0 0,0 1 1,1-1-1,-11 31 0,19-45-4,0 0 0,0 0 0,0 0 0,0 0 0,0 0 0,0 0 0,0 0 0,0 0 0,0 0 0,1 0 0,-1 0 0,0 0 0,1 0 0,-1 0 0,1 0 0,-1 0 0,1 0 0,0 0 0,-1 0 0,1-1 0,0 1 0,0 0 0,-1 0 0,1-1 0,0 1 0,0-1 0,0 1 0,0 0 0,0-1 0,0 0 0,0 1 0,0-1 0,0 0 0,0 1 0,0-1 0,0 0 0,0 0 0,1 0 0,50 7 0,-44-6 0,82 5 0,153 20 0,-242-25-135,1-1 0,-1 0 0,0 0 0,1 0 0,-1 0 0,0 0 0,0 0 0,1 0 0,-1 0 0,0-1 1,0 1-1,1 0 0,-1-1 0,0 1 0,0-1 0,0 1 0,0-1 0,1 0 0,-1 0 0,0 1 0,0-1 0,0 0 0,-1 0 0,1 0 0,1-1 0,15-34-7413,-16 32 6810,0 0 1,0 0-1,1 0 1,0 0 0,0 0-1,0 0 1,0 1 0,1-1-1,-1 1 1,1-1 0,3-2-1,47-19-8170,-18 11 6047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58:45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287 84 828,'1'-1'399,"0"1"0,0 0 0,0-1 0,0 1 0,0-1 0,0 1-1,0-1 1,0 1 0,-1-1 0,1 0 0,0 1 0,0-1 0,0 0 0,-1 0 0,1 0 0,-1 1-1,1-1 1,0 0 0,-1 0 0,0 0 0,1 0 0,-1 0 0,1 0 0,-1 0 0,0 0 0,0 0 0,0 0-1,0 0 1,1-1 0,-1 1 0,-1 0 0,1 0 0,0 0 0,0 0 0,-1-1 0,1 1 37,-1 0 1,0 0-1,0 1 1,0-1-1,-1 0 1,1 1-1,0-1 0,0 0 1,0 1-1,0 0 1,-1-1-1,1 1 1,0 0-1,0-1 1,-2 1-1,-20 0 185,3 3 334,0 1 0,1 1 0,0 1 1,0 0-1,-22 11 0,29-12-753,0 2 0,1-1 0,-1 1 0,1 1 0,1 0 0,0 0 0,0 1 0,-17 19 0,26-27-183,0 1 1,0-1-1,0 1 1,1-1-1,-1 1 0,0-1 1,1 1-1,-1-1 0,0 1 1,1 0-1,0-1 0,-1 1 1,1 0-1,0 0 0,0-1 1,0 1-1,0 0 0,0-1 1,1 1-1,-1 0 1,1 3-1,1-2 15,-1 0-1,1 0 1,0 0 0,0 0-1,0-1 1,0 1-1,1 0 1,-1-1 0,1 0-1,3 4 1,8 3 95,1 0-1,0 0 1,24 9-1,-29-14-79,57 25 62,103 52 472,-147-69-521,-1 2 0,-1 0 0,-1 2 0,0 0 0,23 24 0,-38-34-62,0 0 0,0 0 0,-1 1 0,0 0 0,0 0 0,-1 0 0,1 0 0,-2 0 0,1 1 0,-1-1 0,2 12 0,-3-17 0,-1 1 0,0 0 0,0 0 0,0-1 0,0 1 0,0 0 0,0 0 0,-1-1 0,1 1 0,-1 0 0,0 0 0,1-1 0,-2 1 0,1-1 0,0 1 0,0-1 0,-1 0 0,1 1 0,-1-1 0,0 0 0,1 0 0,-1 0 0,0 0 0,-1 0 0,1 0 0,0-1 0,0 1 0,-1-1 0,1 0 0,-1 1 0,1-1 0,-1 0 0,1 0 0,-1-1 0,-2 1 0,-17 4 0,0-2 0,1 0 0,-1-1 0,0-2 0,0 0 0,0-1 0,0-2 0,0 0 0,1-1 0,-1-1 0,1-1 0,0-1 0,1-1 0,-20-10 0,36 16 0,1 1 0,0-1 0,-1 0 0,1 0 0,0-1 0,0 1 0,1 0 0,-1-1 0,0 0 0,1 0 0,0 0 0,0 0 0,0 0 0,0 0 0,0 0 0,0-1 0,1 1 0,-1-1 0,1 1 0,0-1 0,0 1 0,1-1 0,-1 0 0,1 1 0,0-1 0,0 0 0,0 0 0,0 1 0,1-1 0,-1 0 0,1 1 0,0-1 0,0 0 0,0 1 0,1-1 0,-1 1 0,1 0 0,0-1 0,4-4 0,4-6 0,0 1 0,1 0 0,1 0 0,0 1 0,1 1 0,0 0 0,21-12 0,55-29 0,-63 39 0,-1-1 0,0-2 0,-1 0 0,-1-1 0,-1-1 0,39-41 0,-59 57 0,0 0 0,-1-1 0,1 1 0,-1 0 0,0 0 0,0-1 0,0 1 0,0-1 0,0 1 0,0-1 0,-1 1 0,1-1 0,-1 0 0,1 1 0,-1-1 0,0 0 0,0 1 0,-1-1 0,1 0 0,0 1 0,-2-4 0,1 2 0,-1 0 0,0 0 0,0 0 0,-1 0 0,1 0 0,-1 1 0,0-1 0,0 1 0,0-1 0,-1 1 0,-4-4 0,-3 0 0,0-1 0,0 2 0,-1-1 0,0 2 0,0 0 0,0 0 0,-23-5 0,-22 0-2982,-108-7-19205,94 12 17059,10 2 2966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58:46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436 45 748,'3'-5'3526,"-1"-1"7874,-6 4-7489,-6 1-3758,-203-13 6964,0 0-2731,234 12-11982,0 1 1,39 4-1,-31 6 3796,5 0 662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29:52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38 1256,'-8'-5'1984,"3"5"192,0-2 113,-1-3-281,4 3-736,-1 0-488,0-1-300,1 1-180,2 2-132,0-3-168,2 1-432,-2 2-960,0 0-528,6-2-272,-4-1-117,-2 3 29,0-7 352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58:46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3212 3 480,'0'0'363,"0"1"0,-1 0 1,1-1-1,0 1 0,0-1 0,0 1 1,-1 0-1,1-1 0,0 1 0,-1-1 1,1 1-1,0-1 0,-1 1 0,1-1 0,-1 1 1,1-1-1,-1 0 0,1 1 0,-1-1 1,1 0-1,-1 1 0,1-1 0,-1 0 0,0 0 1,1 1-1,-1-1 0,1 0 0,-2 0 1,-27 4 3668,-29-8-804,-122-10 2350,-95 21-2029,191-2-2905,-1581 70 905,1471-66-1437,-480 13 1124,638-25-1059,33-2-976,21-2-1577,-11 5 940,0 0 0,0 0 1,1 0-1,-1 1 0,1 0 1,-1 1-1,1 0 0,-1 0 0,1 1 1,-1-1-1,1 2 0,-1-1 0,0 1 1,1 0-1,-1 1 0,0-1 1,12 8-1,4 3-541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58:47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270 111 1648,'-7'-1'16662,"-14"0"-8589,10 1-7345,0 0 0,0 0 0,0 1 1,0 1-1,0 0 0,-10 3 0,10 0-671,0 1-1,0 0 0,0 0 1,1 1-1,0 0 1,1 1-1,0 0 0,0 1 1,1 0-1,-1 0 0,2 1 1,0-1-1,-12 23 1,17-28-35,0 1 0,0-1-1,0 1 1,1 0 0,0 0 0,0 0 0,0 0 0,0 0 0,1 0 0,0 0 0,0 0 0,0 0 0,1 0 0,-1 0 0,3 6 0,-1-6-14,0-1 0,0 1 0,1 0 0,0-1 0,0 0 0,0 1 1,0-1-1,1 0 0,-1-1 0,1 1 0,0-1 0,1 1 0,-1-1 0,0 0 1,1-1-1,-1 1 0,8 2 0,4 1-8,1 0 0,0-1 0,1 0 0,-1-2 0,1 0 0,0-1 0,0 0 0,0-2 0,0 0 0,0-1 0,0-1 0,22-5 0,-29 5 0,0-1 0,1-1 0,-2 0 0,1-1 0,0 0 0,-1 0 0,0-1 0,18-14 0,-22 15 0,-1 0 0,1-1 0,-1 0 0,0 0 0,-1 0 0,0 0 0,1-1 0,-2 0 0,1 0 0,-1 0 0,0 0 0,-1-1 0,0 1 0,2-10 0,-3 11 0,-1 0 0,1 0 0,-1-1 0,-1 1 0,1 0 0,-1 0 0,0 0 0,0 0 0,-1 0 0,0 0 0,0 0 0,0 0 0,-1 1 0,0-1 0,0 1 0,0 0 0,-1 0 0,1 0 0,-1 0 0,-1 1 0,1-1 0,0 1 0,-1 0 0,0 0 0,0 1 0,-10-6 0,-12-6 0,-1 1 0,0 2 0,-1 1 0,-32-8 0,42 13 0,-18-6 0,14 3 0,0 2 0,-27-5 0,50 13-81,0-1 0,0 0 0,1 0 1,-1 1-1,0-1 0,0 0 0,1 1 0,-1-1 0,0 0 0,0 1 0,0-1 1,0 0-1,0 1 0,1-1 0,-1 0 0,0 1 0,0-1 0,0 1 1,0-1-1,0 0 0,0 1 0,0-1 0,0 1 0,0-1 0,0 0 0,-1 1 1,1-1-1,0 0 0,0 1 0,0-1 0,0 0 0,-1 1 0,1-1 1,0 0-1,0 1 0,0-1 0,-1 0 0,1 0 0,0 1 0,-1-1 0,1 0 1,0 0-1,0 1 0,-1-1 0,1 0 0,0 0 0,-1 0 0,1 0 1,-1 1-1,1-1 0,0 0 0,-1 0 0,1 0 0,0 0 0,-1 0 0,1 0 1,-1 0-1,1 0 0,0 0 0,-1 0 0,1 0 0,0 0 0,-1-1 1,24 24-7054,-14-17 4732,1 0 0,1-1 0,-1 0 1,14 4-1,46 6-3814,-21-12 4203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58:48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206 128 1848,'13'-3'2892,"2"-7"7373,-14 0-1781,-17 0-5532,10 8-2861,0 1 0,1-1 0,-1 1 0,0 0 0,0 1 0,0-1 0,0 1 0,0 1 0,0-1 0,0 1 0,0 0 1,1 0-1,-1 0 0,0 1 0,1 0 0,-10 5 0,7-3 101,0 0 0,1 1 0,0 1 0,0-1 0,0 1 0,1 0 0,-1 0 0,1 1 0,1 0 0,-9 13 0,10-13-49,0 0 1,0 0-1,1 0 1,0 1-1,1-1 0,0 1 1,0-1-1,0 1 0,1 0 1,0 0-1,1-1 1,0 10-1,0-11-101,1-1 0,0 1 1,0-1-1,1 1 0,0-1 0,-1 0 0,2 0 1,-1 0-1,1 0 0,-1 0 0,1 0 1,1-1-1,-1 0 0,1 1 0,-1-1 0,1 0 1,0-1-1,7 5 0,2 1-42,1-1 0,0-1 0,0-1 0,1 0 0,0 0 0,0-2 0,0 0 0,0 0 0,1-2 0,0 0 0,-1-1 0,1 0 0,0-1 0,0-1 0,17-3 0,-10 1 0,-2-1 0,1-1 0,0-1 0,-1-1 0,0-1 0,-1-1 0,0-1 0,0 0 0,-1-1 0,22-18 0,-34 24 0,0-1 0,0-1 0,-1 1 0,0-1 0,0 0 0,-1-1 0,0 1 0,0-1 0,-1 0 0,0 0 0,3-9 0,-6 14 0,0-1 0,0 0 0,0 1 0,-1-1 0,1 0 0,-1 0 0,0 1 0,0-1 0,-1 0 0,1 0 0,-1 1 0,1-1 0,-1 0 0,0 1 0,-1-1 0,1 1 0,-1-1 0,1 1 0,-1 0 0,0 0 0,0 0 0,0-1 0,-1 2 0,1-1 0,-1 0 0,0 1 0,0-1 0,-5-3 0,-5-3 0,-1 2 0,0-1 0,0 2 0,0-1 0,-31-7 0,-83-13 0,91 20 0,17 4-2153,18 4 1384,-1-1 0,0 0 0,0-1 1,1 1-1,-1 0 0,0-1 0,0 0 0,1 0 0,-1 1 0,1-1 0,-1-1 0,1 1 0,-1 0 0,1-1 0,-1 1 0,1-1 0,-3-3 1,-7-17-12862,13 12 11130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24:37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3035 36 600,'26'8'6581,"-17"-5"1909,-31-2-4719,-260-18 245,134 5-1876,-157 0-986,-128 5-1093,186 10-74,246-3 11,0 1-1,0-1 0,0 1 0,0-1 0,0 1 1,0-1-1,0 1 0,0 0 0,0 0 1,1-1-1,-1 1 0,0 0 0,0 0 0,1 0 1,-1 0-1,1 0 0,-1 0 0,1 0 0,-1 0 1,1 0-1,0 0 0,-1 0 0,1 0 0,0 0 1,0 0-1,0 0 0,0 0 0,0 1 0,0-1 1,0 0-1,0 0 0,0 0 0,1 2 0,5 58 98,-2-27 127,-6 16 403,-3 0 1,-15 67-1,-6 49 572,-2 33-851,20-156-417,4-20 106,1-1 0,0 27 0,2-49-28,1 1 0,-1 0 0,0-1 1,1 1-1,-1-1 0,0 1 0,1 0 1,-1-1-1,0 0 0,1 1 0,-1-1 0,0 1 1,0-1-1,0 0 0,1 1 0,-1-1 1,0 0-1,0 0 0,0 0 0,0 0 1,0 0-1,1 0 0,-1 0 0,-1 0 0,-26 1 133,25-1-132,-37 0 73,-93 1 147,-174-23 0,63-11-88,189 31-67,0 2 0,1 2 1,-74 13-1,115-13-30,-89 6 35,-124-6-1,118-3-101,98 1 79,9 0-1606,12-10-4060,-9 7 4379,-1 0-1,0 0 1,1 1-1,0-1 1,0 1-1,0-1 0,0 1 1,0-1-1,0 1 1,0 0-1,1 0 1,-1 0-1,1 1 1,0-1-1,-1 0 1,5-1-1,5-2-1562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30:0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4055 23 1224,'-2'1'12491,"-6"2"-5921,-4 0-4191,-46 7-1095,-223-16 4314,-1 0-3674,177 6-1605,-120-17-1,134 10-176,0 4 0,-99 9-1,-320 3 22,203 3-134,92-21 14,213 11-43,0 1 0,1 0 0,0 0 0,0 0 0,0 1 0,0-1 0,0 0 0,1 0 0,-1 0 0,1 1 0,0 4 0,0-5 0,-21 317 0,8-247 0,9-52 0,0 0 0,-1 35 0,-4 27 0,0-28 0,4-31 0,1 0 0,-1 36 0,0 34 0,0-28 0,5-64 0,-75-18 0,1 3 0,-2 4 0,-138 0 0,-442 17 0,402 11 0,166-10 0,53-8 0,-22 3 0,20 6 0,26-8 0,17-3 0,17-6-2750,-2-9-7946,-9-10-705,-5 3 7398,-7 22 3934,3-8-2735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30:32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0 204,'3'6'8932,"8"-2"-3801,23 1-2335,34-3-3241,155 15 1019,-189-13-565,44-6 57,-28-1-71,-34 5 1412,-22 7 1006,-7 6-2788,-42 71 640,27-37-171,-53 97 645,61-110 313,-25 36 1,29-48-883,1 0-1,1 1 1,1 0-1,-12 34 1,19-46-171,-1 0 1,0-1-1,-1 1 1,0-2-1,-10 12 1,4-4 26,7-9 271,6-10-400,1 0 1,0-1 0,0 1-1,0 0 1,0 0 0,0 0-1,0 0 1,0 0 0,0 0 0,0 0-1,-1 0 1,1 0 0,0 0-1,0 0 1,0 0 0,0 0-1,0-1 1,0 1 0,-1 0-1,1 0 1,0 0 0,0 0-1,0 0 1,0 0 0,2-20-4781,-1 14 3440,0-1 1,0 1-1,1 0 1,-1 0-1,1 0 0,1 0 1,-1 0-1,1 1 1,5-9-1,5-3-1024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30:3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12 568,'10'3'9325,"-15"4"-4866,-19 4-1606,24-11-2846,-42 4 1031,0 2 0,-43 11 0,74-14-909,-1 1 1,1 0 0,0 0 0,1 1-1,-1 1 1,1-1 0,0 2-1,0-1 1,0 2 0,1-1 0,1 1-1,-12 12 1,19-18-101,-1 0-1,1 0 1,0 0-1,0 1 1,0-1-1,0 0 1,0 0-1,1 1 1,-1-1-1,1 0 1,-1 1-1,1-1 1,0 1-1,0-1 1,0 0-1,0 1 1,0-1-1,1 1 1,-1-1-1,1 0 1,-1 1 0,1-1-1,0 0 1,0 0-1,0 1 1,0-1-1,0 0 1,1 0-1,-1 0 1,1 0-1,-1-1 1,1 1-1,0 0 1,-1-1-1,5 3 1,7 7 150,1 0 0,0-1 0,29 14 0,-30-16-222,7 3 97,-2 1-1,1 0 1,-2 2-1,1 0 1,-2 1 0,0 0-1,-1 2 1,-1 0-1,0 0 1,-1 1-1,18 36 1,-29-52 15,-1 1 0,1-1 0,-1 1 0,0 0 0,0 0 0,0 0 0,-1 0 0,1 0 0,-1 0 0,1 0 0,-1 0 0,0 0 0,0 0 0,0 0 0,-1 0 0,1-1 0,-1 1 0,0 0 0,1 0 0,-1 0 0,-1 0 0,1 0 0,-3 4 0,1-4 30,1-1 0,-1 1 0,0-1 1,0 0-1,0 1 0,0-1 0,0-1 0,-1 1 0,1-1 0,-1 1 0,1-1 0,-1 0 0,1 0 0,-1 0 1,0-1-1,1 1 0,-1-1 0,-7 0 0,-23 0 68,0-2 1,-51-9-1,72 9-137,1-1-1,0 0 0,0-1 1,0-1-1,1 0 0,-1 0 1,1-1-1,1-1 1,-1 1-1,-10-10 0,19 14-25,1 1 0,-1-1 0,1 0 0,0 1 0,-1-1 0,1 0 0,0 1 0,0-1-1,0 0 1,0 0 0,1 0 0,-1 0 0,1 0 0,-1 0 0,1 0 0,-1 0 0,1 0 0,0-1-1,0 1 1,0 0 0,0 0 0,1 0 0,-1 0 0,0 0 0,1 0 0,0 0 0,-1 0 0,1 0 0,0 0-1,0 0 1,0 0 0,0 1 0,0-1 0,0 0 0,1 1 0,-1-1 0,1 1 0,-1-1 0,1 1-1,0 0 1,-1-1 0,1 1 0,0 0 0,0 0 0,0 0 0,0 0 0,-1 1 0,6-2 0,227-94 345,-166 68-320,-42 19 23,-1-1 0,0-1 0,40-26 0,-60 33-46,-2-1-1,1 1 1,0-1 0,-1 0 0,0 0 0,0 0-1,-1 0 1,1 0 0,-1-1 0,0 1 0,0-1-1,-1 0 1,0 1 0,0-1 0,0 0 0,-1 0 0,0 0-1,0 1 1,0-1 0,-1 0 0,1 0 0,-2 0-1,1 1 1,-3-8 0,2 9-23,-1 1-1,1 0 1,-1 0-1,1 0 1,-1 0 0,0 0-1,0 1 1,-1-1-1,1 1 1,0 0 0,-1 0-1,1 0 1,-1 0-1,0 1 1,0-1 0,-5 0-1,-2-2 20,0 1-1,0 1 0,0 0 0,-19-1 1,29 3 20,1-2-857,-1 0 1,1 0 0,-1 0-1,0 0 1,0 1 0,0-1 0,0 0-1,0 1 1,0-1 0,-1 1-1,1-1 1,0 1 0,-1-1-1,1 1 1,-1 0 0,0 0 0,1 0-1,-1 0 1,0 0 0,0 0-1,-3-1 1,-45-16-7686,46 17 8006,-26-7-1424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30:38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2 476,'8'3'3972,"-7"-1"6649,-9-3-5940,-7 1-5921,-57 6 1586,0-4 0,-1-3 0,-74-10 0,145 11-414,-25-1 1266,26 1-1138,1 0 0,-1 0 0,1 0 1,-1 1-1,1-1 0,0 0 0,-1 0 1,1 1-1,-1-1 0,1 0 1,0 1-1,-1-1 0,1 0 0,0 1 1,-1-1-1,1 1 0,0-1 0,0 0 1,0 1-1,-1-1 0,1 1 0,0-1 1,0 1-1,0-1 0,0 1 0,0-1 1,-1 0-1,1 1 0,0-1 1,0 1-1,0-1 0,1 1 0,-1-1 1,0 1-1,0-1 0,0 1 0,0-1 1,0 1-1,0-1 0,1 1 0,-1-1 1,0 0-1,0 1 0,1 0 1,1 8 2,-1 0 1,-1 0-1,1 0 1,-1 0-1,-1 0 1,1 1-1,-2-1 1,-3 14-1,2-1 40,-1-5 76,-1 1 1,0-1-1,-13 28 1,10-28 25,2 1-1,-9 33 1,15-34 880,11-20 345,13-8-1478,1 4 14,1 1 0,-1 1 1,1 1-1,1 2 1,-1 0-1,0 2 1,0 1-1,50 7 1,-68-5 33,-1-1 0,1 1 1,-1 0-1,1 0 0,-1 1 0,0 0 1,-1 1-1,13 9 0,-16-12 21,-1 0 0,1 1 0,0-1 0,-1 1 0,0 0 0,1 0 0,-1 0 0,0 0 0,-1 0 0,1 0 0,0 1 0,-1-1 0,0 0 0,0 1 0,0-1 0,0 1 0,-1-1 0,1 1 0,-1 0 0,0-1 0,0 7 0,-2-4 49,0-1 1,0 0-1,0 0 1,-1 0-1,1 0 1,-1 0-1,-1-1 1,1 1-1,-1-1 1,1 0-1,-1 0 1,0 0-1,-1 0 1,1-1-1,-1 1 1,1-1-1,-1 0 1,0-1-1,0 1 1,-6 1-1,-2 1 68,0 0 0,0-1 0,0 0 0,-1-1 0,1-1 0,-1 0 0,-15 0 0,-263-2 461,294-1-1004,-1 0-1,1 0 0,-1 0 0,1 0 1,-1 0-1,1 0 0,-1 0 1,0 0-1,1-1 0,-1 1 1,0 0-1,0-1 0,0 1 1,0-1-1,0 1 0,0-1 0,0 0 1,-1 1-1,1-1 0,0-2 1,0 1-1102,1-1 1,-1 0 0,0 1-1,0-1 1,0 0 0,-1 1-1,1-1 1,-1 0 0,0-5-1,-5-2-2252,-2 1 811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30:47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95 375 860,'0'14'9553,"-1"-22"-2390,1-11-3346,1 3-4426,4-4 940,1 1 0,0-1 0,2 1 1,17-33-1,15-37 393,-26 53-589,-9 27-93,-1 0 0,-1 0 0,0 0 0,0 0 0,-1 0 0,3-19 0,0 20-115,-5 8 68,0 0 1,0 0 0,1 0-1,-1 1 1,0-1 0,0 0-1,0 1 1,0-1 0,1 0-1,-1 0 1,0 1 0,0-1-1,0 0 1,0 1 0,0-1-1,0 0 1,0 1 0,0-1-1,0 0 1,0 1 0,0-1-1,0 0 1,0 1 0,0-1-1,0 0 1,0 1 0,0-1-1,0 0 1,0 1 0,0-1-1,-1 0 1,1 0-1,0 1 1,0-1 0,0 0-1,-1 0 1,1 1 0,-4 12-29,2-1 0,-1 1-1,1 0 1,1 0 0,1 26 0,0-25 42,0 0 0,-1 0 0,-1-1 1,0 1-1,-4 16 0,-14 35 354,-11 74 1,23-112-135,-2 19-16,2 24 99,13-69 747,-4 1-427,-4-5-289,-31-22-14879,-25-5 5769,52 26 7946,-25-12-1405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30:49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623 0 80,'1'1'424,"-1"0"0,1 0 0,-1 0 0,1 0 0,-1 0 0,1 0 0,-1 0 0,1 0 0,-1 1 0,0-1 0,0 0 0,0 0 0,0 0 0,1 0 0,-2 0 0,1 1 0,0-1 0,0 0 0,0 0 0,0 0 0,-1 0 0,1 0 0,0 0 0,-1 1 0,1-1 0,-1 0 0,-1 1 0,1 0-141,-1-1 1,0 1-1,0-1 0,-1 1 1,1-1-1,0 0 0,0 0 1,-1 0-1,1 0 0,0 0 1,-1 0-1,-3 0 0,-12 1-500,0 0-1,-35-1 1,39-2 1137,-160 1 1589,149 4 1270,24-2-3740,-1-1-1,1 1 1,0-1-1,-1 1 1,1 0 0,0-1-1,0 1 1,0 0-1,0 0 1,0 0 0,1 0-1,-1 0 1,0 0-1,1 3 1,-3 1 71,-3 18-41,1 0 1,0 0-1,0 33 0,-8 39 95,13-95-165,0 0-1,1-1 0,-1 1 0,0 0 0,0 0 0,1 0 0,-1 0 0,1 0 0,-1 0 0,1 0 0,-1 0 0,1-1 0,-1 1 0,1 0 0,0 0 1,-1-1-1,1 1 0,0 0 0,0-1 0,0 1 0,-1-1 0,1 1 0,0-1 0,0 1 0,0-1 0,0 0 0,0 1 0,0-1 0,0 0 0,0 0 1,0 0-1,0 0 0,0 1 0,0-2 0,0 1 0,0 0 0,2 0 0,54 0-46,-40-1 54,4 1-33,0 2 1,0 0-1,33 8 0,-43-7 52,-1 0 0,0 0 0,1 1 0,-1 1 0,-1 0 0,1 0 0,-1 1 0,16 12-1,-22-15 29,-1-1-1,0 1 0,0 0 1,0 0-1,0 1 0,-1-1 1,1 0-1,-1 0 0,0 1 1,0-1-1,0 1 0,-1-1 0,1 1 1,-1-1-1,0 1 0,0-1 1,0 1-1,0-1 0,0 1 1,-1 0-1,0-1 0,1 0 0,-4 7 1,3-5 99,-1-1 1,1 1-1,-1-1 1,0 1-1,0-1 1,-1 0 0,0 0-1,1 0 1,-1 0-1,0-1 1,-1 1-1,1-1 1,-1 0-1,0 1 1,1-2-1,-9 6 1,-12-1 33,0-1 1,0-1-1,-1-2 1,1 0-1,-1-1 1,-27-2-1,-25 2-165,-86-1 82,87-2-273,75 1-68,1 0-205,13-21-10127,-13-5 2749,-9-12 923,-3 17 4761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30:50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523 32 192,'0'0'229,"0"0"0,0 0-1,0 0 1,-1 0 0,1 0 0,0 0-1,0 0 1,0 0 0,0 0 0,-1 0-1,1 0 1,0 0 0,0 0 0,0 0-1,0 0 1,0 0 0,-1 0 0,1 0 0,0 1-1,0-1 1,0 0 0,0 0 0,0 0-1,0 0 1,-1 0 0,1 0 0,0 1-1,0-1 1,0 0 0,0 0 0,0 0-1,0 0 1,0 1 0,0-1 0,0 0-1,0 0 1,0 0 0,0 0 0,0 1 0,0-1-1,0 0 1,0 0 0,0 0 0,0 0-1,0 1 1,0-1 0,0 0 0,0 0-1,0 0 1,0 0 0,0 1 0,0-1-1,1 0 1,-1 0 0,0 0 0,0 0-1,0 0 1,0 0 0,0 1 0,0-1 0,1 0-1,-31 5 3923,-40-1-2936,5-9-382,-290-13 113,355 18-894,0 0-15,0 0-29,0-3-2162,6-14-10642,-5 14 10127,-1 2 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30:53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3108 234 56,'0'0'290,"1"1"-1,-1-1 1,0 1-1,0-1 1,0 0-1,1 1 1,-1-1-1,0 1 1,0-1-1,0 1 1,0-1 0,0 0-1,0 1 1,0-1-1,0 1 1,0-1-1,0 1 1,0-1-1,0 1 1,0-1-1,0 1 1,0-1 0,-1 0-1,1 1 1,0-1-1,0 1 1,0-1-1,-1 0 1,1 1-1,0-1 1,-1 0-1,1 1 1,0-1-1,-1 0 1,1 1 0,0-1-1,-1 0 1,1 0-1,-1 1 1,1-1-1,-1 0 1,-30 6 3727,-47-9-4397,65 3 1328,-577-52 483,203 21-1248,160 16-77,-1-12 214,120 11-200,-135-1 0,92 14 50,-115 3-76,8 5 344,219-5 296,39 0-555,0 0-24,0 0-14,-39-5 556,-50 5-788,-166-21 1,181 14 36,54 1-185,18-7-7733,2 3 2747,-4-13-664,4 11 3923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30:56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20 1128,'-2'4'1983,"-4"6"7106,11-12-3364,27-12-4203,-25 12-1517,18-3-24,0 1 1,0 1-1,34 0 0,-54 3 16,0 0 1,-1 0-1,1 0 0,0 1 0,0-1 1,0 1-1,-1 0 0,1 1 1,-1-1-1,1 1 0,-1 0 0,1 0 1,-1 0-1,0 1 0,0 0 1,0-1-1,0 2 0,-1-1 0,1 0 1,-1 1-1,0-1 0,0 1 1,0 0-1,0 0 0,2 4 0,-3-3 53,-1 0-1,1 0 1,-1 0-1,0 1 0,0-1 1,-1 0-1,1 0 1,-1 0-1,-1 1 1,1-1-1,-1 0 0,1 0 1,-4 10-1,0-5 117,1 0 0,-2-1 0,1 1 0,-2-1 0,1 0-1,-11 13 1,-2-2 200,0-2 0,0 1 0,-2-2-1,-40 27 1,-21 6-3,43-28-170,2 1-1,-49 41 0,82-62-190,0 0 0,0 0 0,1 1 0,-1-1 0,1 1 0,0 0 0,0-1 0,0 1 0,0 0 0,-2 5 0,10 4 36,18-1 30,14-2-29,63 8-1,1-1 308,-89-16 394,-6-9-3746,-7-22-7619,0 0 4864,7 7 2422,1-8 1155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30:59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279 0 648,'12'15'9229,"-9"15"-5340,-3-27-3743,-6 119 4031,-16 59-2703,16-137-1460,-19 62 788,2-16-21,19-32-542,4-57-236,-1 1 538,7-8-474,0-1 0,0 1 1,1 0-1,-1 0 0,1 1 1,0 0-1,11-5 0,6-7-34,71-51 308,-87 64-5,-11 10 62,-83 89-424,78-84 25,-50 48 377,58-59-234,-26-35 2192,16 23-2304,0 0 0,-1 1 0,-1 1 0,0 0 1,0 0-1,-1 1 0,-23-12 0,27 16-73,3 1-7,-1 1 0,0-1-1,0 1 1,0 1 0,0-1 0,-11-1 0,17 0-3375,-2-12-3650,-3 9-2645,-3 6 6678,-4 0 679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24:41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66 372,'5'-2'2195,"24"-11"3794,-29 13-5742,1-1-1,0 1 1,-1 0 0,1 0 0,0-1 0,-1 1 0,1 0 0,0-1-1,-1 1 1,1-1 0,-1 1 0,1-1 0,-1 1 0,1-1-1,-1 1 1,1-1 0,-1 1 0,0-1 0,1 0 0,-1 1 0,0-1-1,1 0 1,-1 1 0,0-1 0,0 0 0,0 1 0,0-1-1,0 0 1,0 0 0,1 1 0,-2-2 0,-5-1-78,0 0 0,0 0 0,0 1 0,0 0 0,-1 0 0,1 0 0,-1 1 0,0 0 1,-10 0-1,11 0-32,-18-3 217,7 1-21,1 1 0,-1 0 0,0 2 0,-31 1 0,43 0-287,-1 0 0,1 1-1,0-1 1,0 1-1,0 0 1,0 0-1,0 1 1,0-1 0,1 1-1,-1 0 1,1 1-1,0-1 1,0 1-1,0 0 1,0 0 0,0 0-1,1 0 1,0 0-1,-4 8 1,3-6-26,1 0 0,0 0 1,0 0-1,0 1 0,1 0 0,-1 0 0,2-1 1,-1 1-1,1 0 0,0 0 0,0 0 0,1 1 1,0-1-1,1 9 0,0-12-17,1 0 0,-1-1-1,0 1 1,1 0 0,0-1 0,0 1 0,0-1 0,0 0-1,0 0 1,1 0 0,-1 0 0,1 0 0,0 0-1,0-1 1,0 0 0,0 1 0,1-1 0,-1 0 0,0 0-1,1-1 1,-1 1 0,1-1 0,0 0 0,0 1 0,-1-2-1,1 1 1,6 0 0,-1 1-26,0-2 0,0 1 1,-1-1-1,1 0 0,0-1 0,0 1 1,0-2-1,0 0 0,-1 0 0,1 0 1,-1-1-1,1 0 0,-1-1 0,0 0 1,0 0-1,-1-1 0,1 0 0,-1 0 1,0 0-1,-1-1 0,1 0 0,-1-1 1,0 0-1,-1 1 0,1-2 0,-1 1 1,-1-1-1,1 1 0,-2-1 0,6-13 1,23-58 266,-57 175 343,-33 93 931,52-170-1254,-2 7 54,0 0 0,2 1 0,1 0 0,-3 51 0,2-10 336,6-68-556,0 0-18,0 0-42,2-1-585,0 0 1,0 0-1,0-1 1,0 1 0,0-1-1,-1 1 1,1-1-1,0 0 1,-1 0 0,0 0-1,1 1 1,-1-1-1,1-4 1,14-14-6594,13 3 35,-11 12 4260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31:01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 15 132,'4'1'11047,"-13"3"-5068,-34 9-3432,-39 13-2682,56-15 388,-43 26 0,62-33-210,1 0 0,0 0-1,0 1 1,1-1-1,-1 1 1,1 1 0,0-1-1,0 1 1,1 0 0,0 0-1,0 0 1,-5 10 0,8-14-27,1 0 1,-1 0-1,1 1 1,-1-1-1,1 0 1,0 0-1,0 0 1,0 0-1,0 1 1,0-1-1,0 0 1,1 0-1,-1 0 1,1 0-1,-1 0 1,1 0-1,0 0 1,0 0-1,1 3 1,1-1 26,0 0 1,1 0 0,-1 0-1,0-1 1,1 1 0,0-1 0,0 0-1,6 3 1,8 4 203,-1-2 0,2 0-1,24 7 1,-38-13-160,62 19 709,-40-14-622,0 1 0,0 1 0,-2 1 0,1 1 0,-1 2 0,-1 0 0,25 19 0,-38-23-43,-1 0-1,1 0 1,-2 1 0,1 1 0,13 20 0,-21-28-75,0 1 0,0-1 0,0 0 1,-1 1-1,1-1 0,-1 1 0,0-1 0,0 1 0,0 0 0,-1-1 0,1 1 0,-1 0 0,0 0 1,0 0-1,0-1 0,0 1 0,-1 0 0,1 0 0,-1-1 0,0 1 0,0 0 0,-1-1 0,1 1 1,-1-1-1,0 0 0,-3 6 0,2-6 51,0 0 1,1-1-1,-1 1 0,0-1 1,0 0-1,0 0 1,-1 0-1,1-1 0,0 1 1,-1-1-1,1 1 1,-1-1-1,1 0 0,-1-1 1,0 1-1,-4 0 1,-68 0 287,48-2-308,2 1-97,1-1-1,-1-1 1,0-2 0,1 0-1,-1-1 1,1-2-1,1-1 1,-26-11 0,46 17 13,-1-1 0,1 1 0,1-1 0,-1 0 1,0 0-1,1-1 0,-1 1 0,1-1 1,0 0-1,0 0 0,1 0 0,-5-8 0,6 10-9,0 0 0,0-1 0,1 1-1,-1 0 1,1 0 0,-1 0-1,1-1 1,0 1 0,0 0 0,0 0-1,0-1 1,0 1 0,1 0 0,-1 0-1,1-1 1,-1 1 0,1 0 0,0 0-1,0 0 1,0 0 0,0 0-1,0 0 1,0 0 0,0 0 0,1 1-1,-1-1 1,1 0 0,2-1 0,65-53-51,3 3-1,102-58 1,-161 104 69,0-1-1,-1-1 1,0 0-1,15-15 1,-24 21-10,1-1 0,-1-1-1,0 1 1,0 0 0,-1-1 0,1 0 0,-1 1 0,0-1 0,0 0-1,-1 0 1,1 0 0,-1 0 0,0 0 0,0-1 0,-1-9 0,0 11-11,0 0 1,-1 0 0,1 0 0,-1 0-1,0 0 1,-1 0 0,1 0-1,-1 0 1,1 0 0,-1 1 0,0-1-1,0 1 1,-1-1 0,1 1 0,-1 0-1,0 0 1,0 0 0,0 0-1,0 0 1,0 1 0,-1-1 0,1 1-1,-1 0 1,1 0 0,-1 0 0,0 1-1,-7-3 1,-10-2-19,0 1 0,0 0 0,0 2 0,-24-2 0,28 4 14,-19 0 168,22 1-9213,13 0 5210,-2 0-2858,-18 0 2176,6 0 1614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31:09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739 8 616,'5'5'8640,"-8"-3"-8321,0 0 0,-1 0 0,1-1 0,-1 0-1,0 1 1,1-1 0,-1 0 0,0-1 0,0 1-1,0-1 1,-7 0 0,-49-2 258,55 2-426,-102-8 272,-172-7 1105,277 15-1499,0 1 0,1 0 0,-1-1 0,0 1 0,1 0 0,-1 0 1,1 0-1,-1 0 0,1 1 0,0-1 0,-1 0 0,1 0 0,0 1 0,0-1 0,0 1 0,0-1 1,0 1-1,0-1 0,0 1 0,1 0 0,-1-1 0,0 1 0,1 0 0,-1 2 0,-12 54 146,11-50-156,-8 41 25,4-27 6,2 0 1,-4 45 0,8-67-46,0 1-1,1 0 1,-1-1 0,0 1 0,1 0 0,-1-1 0,1 1 0,-1-1 0,1 1 0,0-1 0,-1 1 0,1-1 0,-1 1 0,1-1 0,0 0 0,-1 1 0,1-1 0,0 0 0,0 0 0,-1 1 0,1-1 0,0 0 0,0 0-1,-1 0 1,1 0 0,0 0 0,1 0 0,29 1-3,-23-1 12,32 2-53,0 2 1,-1 2 0,76 20-1,-110-24 53,0 0-1,0-1 1,-1 2 0,1-1-1,-1 0 1,1 1-1,-1 0 1,0 0-1,0 0 1,0 1 0,-1-1-1,1 1 1,-1 0-1,0 0 1,0 0-1,0 0 1,0 1 0,-1-1-1,0 1 1,0 0-1,0-1 1,0 1 0,-1 0-1,0 0 1,1 9-1,-2-8 58,0 0 0,-1 0-1,0-1 1,0 1 0,0-1-1,-1 1 1,1-1 0,-2 1-1,1-1 1,0 0 0,-1 0 0,0 0-1,0 0 1,0-1 0,-1 1-1,0-1 1,0 0 0,0 0-1,0 0 1,0 0 0,-1-1-1,-10 6 1,-3 1 74,-1-1 0,0-1 0,-1-1 0,0-1 0,0 0 0,-24 2 0,-126 11 645,44-19-553,120-12-11132,0-1 3822,-1 10 4750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31:11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63 1128,'3'-1'11513,"6"-2"-4079,20-10-1506,50-22-9491,-52 27 5468,-14 7-1836,0 0 0,0 0 0,-1 1 1,1 1-1,14 2 0,-22-2-28,1-1 0,-1 2-1,0-1 1,0 0 0,0 1 0,0 0-1,0 0 1,0 1 0,0-1 0,-1 1 0,1 0-1,-1 0 1,0 1 0,8 7 0,-10-7 3,1 0 0,-1 0 0,0 1 1,0-1-1,0 1 0,-1-1 0,0 1 1,0 0-1,0 0 0,0-1 0,-1 1 0,1 0 1,-1 0-1,0 0 0,-1 0 0,1 0 1,-1-1-1,0 1 0,-1 0 0,1 0 1,-1-1-1,1 1 0,-2-1 0,1 0 0,0 1 1,-1-1-1,0 0 0,-4 5 0,-8 10 94,0-1 0,-1-1 0,-1 0 0,-26 18 0,-59 37 46,77-57-182,1 1 1,1 1-1,0 1 1,1 1-1,1 1 1,-20 25-1,40-44 2,1-1-1,-1 1 0,1-1 1,-1 1-1,1 0 0,0-1 1,-1 1-1,1 0 0,0-1 1,-1 1-1,1 0 0,0 0 1,0-1-1,0 1 0,0 0 1,-1 0-1,1-1 0,0 1 1,0 0-1,1 0 0,-1-1 1,0 1-1,0 0 0,0 0 1,0-1-1,1 1 0,-1 0 1,1 0-1,20 12 86,48-4 46,-46-7-99,13 2 212,1-2 0,67-3 1,-29-2 573,-72-1-3108,-2-11-5857,1-6-1061,17-4 1921,-4 12 5090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31:12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512 1 1080,'0'0'384,"1"0"0,0 1 0,0-1 0,-1 0-1,1 1 1,0-1 0,-1 0 0,1 1 0,0-1 0,-1 1 0,1-1-1,-1 1 1,1-1 0,-1 1 0,1 0 0,-1-1 0,1 1 0,-1 0 0,0-1-1,1 1 1,-1 1 0,-7 10 4324,5-10-4323,-1-1-1,1 1 0,-1-1 1,0 1-1,0-1 0,0 0 1,0 0-1,0 0 1,-4 0-1,-64 2 942,-80-6 0,21-1-149,102 0 171,11 4 1939,16 1-3232,0 1-1,0-1 1,1 1 0,-1-1 0,0 1-1,1-1 1,-1 1 0,1-1 0,-1 1-1,1 0 1,0-1 0,-1 1-1,1 0 1,0 1 0,-9 66-82,3-24 101,-2 56 0,9-100-79,0 0 0,0 0 1,0 0-1,0-1 0,0 1 0,0 0 0,0 0 0,0-1 0,0 1 0,1 0 1,-1-1-1,0 1 0,0-1 0,1 0 0,-1 1 0,0-1 0,0 0 0,1 0 1,-1 0-1,0 0 0,1 0 0,1 0 0,40 1-201,-39-1 203,43-1-44,82 4-53,-114-2 137,-1 1-1,0 0 1,0 2 0,0-1 0,0 2 0,22 9 0,-32-11-19,0-1 1,0 1 0,0 0-1,0 1 1,0-1 0,-1 1-1,0-1 1,0 1 0,0 0-1,0 0 1,0 1 0,-1-1-1,1 0 1,-1 1 0,-1 0-1,1-1 1,0 1 0,-1 0 0,0 0-1,0 8 1,0-5 32,0 1 1,-1-1-1,0 0 0,-1 0 0,0 1 1,0-1-1,-1 0 0,0 0 1,-1 0-1,1 0 0,-8 13 1,7-17 20,0 0 1,0 0 0,0-1 0,-1 1-1,1-1 1,-1 0 0,0 0 0,0 0-1,0 0 1,0-1 0,-1 0 0,1 0-1,-1 0 1,1 0 0,-1-1-1,1 1 1,-1-1 0,0 0 0,-6 0-1,-14 1 108,-1-1-1,-38-3 0,22 1-179,19 1-16,-22 0 269,-92-10 0,136 10-275,1 0 0,-1 0 0,0 0 0,1 0 0,-1 0 0,0 0 0,1 0-1,-1 0 1,0 0 0,0-1 0,1 1 0,-1 0 0,1 0 0,-1-1-1,0 1 1,1 0 0,-1-1 0,1 1 0,-1-1 0,0 1 0,1-1-1,-1 1 1,1-1 0,0 1 0,-1-1 0,1 1 0,-1-1 0,1 0 0,0 1-1,-1-2 1,15-13-6080,31-6-8450,-17 17 7575,-11 8 4839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31:14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2946 90 836,'0'0'217,"0"0"0,0 0 0,0 0 0,0 0-1,0 0 1,0 1 0,1-1 0,-1 0 0,0 0 0,0 0 0,0 0 0,0 0-1,0 0 1,0 1 0,0-1 0,1 0 0,-1 0 0,0 0 0,0 0-1,0 0 1,0 1 0,0-1 0,0 0 0,0 0 0,0 0 0,0 0 0,0 1-1,0-1 1,0 0 0,0 0 0,0 0 0,0 0 0,0 1 0,0-1-1,0 0 1,0 0 0,0 0 0,-1 0 0,1 0 0,0 1 0,0-1 0,0 0-1,0 0 1,0 0 0,0 0 0,0 0 0,0 0 0,-1 1 0,1-1 0,0 0-1,0 0 1,0 0 0,0 0 0,0 0 0,-1 0 0,1 0 0,0 0-1,0 0 1,0 0 0,0 0 0,-1 0 0,1 0 0,0 0 0,0 0 0,-23 2 5622,-43-6-5319,43 2 720,-163-9-92,-783-15 3199,211 34-2708,624-8-1599,-631-9-261,764 9 133,-6-21-16663,-2-3 6525,7 14 8090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31:15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513 73 320,'0'0'303,"0"1"0,0-1 0,0 0 1,0 0-1,1 1 0,-1-1 0,0 0 0,0 0 0,0 1 1,0-1-1,0 0 0,0 0 0,0 1 0,0-1 0,0 0 0,0 1 1,0-1-1,0 0 0,0 0 0,0 1 0,0-1 0,0 0 1,0 0-1,0 1 0,-1-1 0,1 0 0,0 0 0,0 1 0,0-1 1,0 0-1,0 0 0,-1 0 0,1 1 0,0-1 0,0 0 1,0 0-1,-1 0 0,1 0 0,0 1 0,0-1 0,-1 0 0,1 0 1,0 0-1,0 0 0,-1 0 0,-21 2 5284,-44-9-5596,39 3 1325,-77-4-527,-125-17 48,169 19-100,96-20-18114,-28 22 14434,0-1 505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31:17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1 1400,'0'1'625,"0"0"-1,0 1 1,1-1-1,-1 0 1,0 0-1,0 1 1,1-1-1,-1 0 1,0 0 0,1 1-1,-1-1 1,1 0-1,0 0 1,-1 0-1,1 0 1,0 0-1,0 0 1,1 1-1,22 8 5692,-12-10-5520,0 0-1,0-1 0,20-3 0,17 0 451,-37 5-1070,0 1 0,-1 1 0,1 0 1,0 0-1,-1 1 0,1 1 0,-1 0 0,-1 0 0,1 1 1,-1 0-1,10 8 0,-15-10-111,-1-1 1,0 1-1,1 0 0,-2 0 0,1 0 0,0 1 1,-1-1-1,0 1 0,0 0 0,0 0 1,0 0-1,-1 0 0,0 0 0,0 1 1,-1-1-1,1 1 0,-1-1 0,0 1 1,-1 0-1,1-1 0,-1 1 0,0 0 1,-1-1-1,1 1 0,-1-1 0,-2 7 1,1-6-37,0-1 1,-1 1-1,1-1 1,-1 0-1,0 0 1,-1 0-1,0 0 1,1 0-1,-1-1 1,-1 1-1,1-1 1,-1 0-1,1 0 1,-1-1-1,0 0 1,-1 0-1,-6 3 1,-11 5 0,0-2 0,-45 12 0,36-12-79,45-10-22,0 0-1,-1 2 1,1-1-1,0 2 1,23 5-1,-3-2 99,-21-3 70,-1 0-1,1 1 1,-1 0 0,0 1 0,0 0 0,0 0 0,-1 1 0,17 11 0,-24-14-57,0 0 0,-1 0 0,1 0 0,0 1 0,-1-1 0,0 1 0,1-1 0,-1 1 0,0 0 0,0 0 0,0 0 0,-1 0 0,1 0 0,-1 1 0,0-1 0,0 0 0,0 1 0,0-1 0,0 1 0,-1-1 0,0 1 0,0-1 0,0 1 0,0-1 0,0 1 0,0-1 0,-1 1 0,0-1 0,0 1 0,0-1 0,0 0 0,-3 5 0,0 2 49,-1 0 1,0 0 0,-1 0-1,0-1 1,-1 0 0,0-1-1,0 1 1,-1-1-1,0-1 1,0 1 0,-1-1-1,1-1 1,-2 0 0,1 0-1,-1 0 1,0-1-1,0-1 1,0 0 0,-1 0-1,1-1 1,-1-1 0,0 1-1,0-2 1,0 1-1,0-2 1,0 1 0,-20-3-1,21 1-87,-17 1-1,-1-2 0,1-1 1,1-1-1,-1-1 0,0-2 1,-29-11-1,49 17-1,6 1 0,0 0 0,0 0 0,0 0 0,0 0 0,0-1 0,0 1 0,0 0 0,0 0 0,0-1 0,0 1 0,1 0 0,-1-1 0,0 1 0,0-1 0,0 1 0,0-1 0,0 0 0,1 1 0,-1-1 0,0 0 0,1 0 0,-1 1 0,0-1 0,1 0 0,-1-1 0,30-25-10594,4-19-7588,-30 36 15331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34:0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4287 36 716,'12'8'10411,"-30"-11"-4960,-2 0-5852,-95-11 1194,61 6-568,-69 0 0,-560 19 115,449-11-65,-41 2-48,180 4-260,-352 10 315,189-32-236,-1-1-47,62 8 591,198 9-510,0 1 1,1-1-1,-1 1 1,0 0-1,0 0 1,0 0-1,0-1 1,0 1-1,1 0 1,-2 0-1,1 1 1,0-1-1,0 0 1,0 0-1,0 0 1,-1 1-1,1-1 1,-1 0-1,1 1 1,0 1-1,13 39 1059,-9-28-791,0 2-17,-1-1 0,0 0 0,-1 1 0,-1 0 0,0 0 0,-1 0 0,-2 31 0,-4-4 1366,-18 70 1,14-85-1177,-1 0 0,-22 45 0,17-42-137,-14 45-1,23-51-143,-6 47 0,4-15-44,4-28 22,1 0 0,2 38 0,1-53-144,-39-21 566,-16-5-630,0 2 0,-102-4 0,-117 14-80,116 3-8,68-1 51,34 0-37,1-3-1,-75-9 0,-46-10 80,101 13 11,-1 2 14,49 6-88,28 2-73,14 1-94,37 8 33,1-3 1,83 4-1,112-11 243,-152-2-23,382-12 101,-432 10-131,84-13 1,-116 12 8,1 0 1,-1-2-1,25-9 1,-30 9-20,1 1 1,-1 0 0,1 1 0,0 0 0,1 1 0,-1 0 0,0 0 0,18 0 0,-27 2 2,0 0 1,0 0-1,-1 0 1,1-1-1,0 1 1,-1 0-1,1-1 1,0 1-1,-1 0 0,1-1 1,-1 1-1,1-1 1,-1 1-1,1-1 1,-1 1-1,1-1 1,-1 1-1,1-1 1,-1 0-1,0 1 1,1-1-1,-1 1 1,0-1-1,1 0 1,-1 0-1,0 1 1,0-1-1,0 0 1,0 1-1,0-2 1,3-29 43,-1 12-18,2 5-11,-1 0 0,0-1 0,-1 1 0,0-1 0,-1-15 0,7-47-4,58-160 21,-41 115-5,-16 69-20,2-31-71,-12 82 60,1 0 0,-1 0 0,1 0 0,-1 0 0,0 0 0,0 0 0,0 0 0,0 0 0,0 0 0,0 1 0,0-1 0,-1 0 0,-2-2 0,4 4-4,0 0-6,-3-5-5469,2 2-3035,0 2-5546,1 1 11251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34:1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51 111 400,'1'-22'10626,"3"-10"-4725,1-20 327,-8 90-5975,-1 0 0,-15 61-1,11-61-179,-3 3-43,7-30-11,1 0 1,0 1-1,1 0 0,-1 19 0,51-29 487,77-7-367,108-9-106,-231 13 114,1 1 1,-1-1 0,0 1 0,0-1-1,1 0 1,-1 0 0,0 0 0,0 0-1,0-1 1,0 1 0,0 0 0,-1-1-1,1 1 1,0-1 0,-1 0 0,1 0-1,-1 1 1,1-1 0,-1 0-1,0 0 1,0 0 0,2-5 0,14-56 1470,-10 32-1715,1 1 254,-1 0-1,-1 0 1,4-61 0,-10 91-153,0-1 0,0 1 0,0 0 0,1 0-1,-1 0 1,0-1 0,0 1 0,0 0 0,0 0 0,0 0 0,0 0-1,0-1 1,0 1 0,0 0 0,0 0 0,0 0 0,0-1-1,0 1 1,0 0 0,0 0 0,-1 0 0,1-1 0,0 1 0,0 0-1,0 0 1,0 0 0,0 0 0,0-1 0,0 1 0,-1 0 0,1 0-1,0 0 1,0 0 0,0 0 0,0 0 0,0-1 0,-1 1 0,1 0-1,0 0 1,0 0 0,0 0 0,-1 0 0,1 0 0,0 0 0,0 0-1,0 0 1,-1 0 0,1 0 0,-10 9 26,-5 15-64,-2 29 102,2 2 0,2 0 0,-10 104 0,7-45 88,8-50 212,6-37-318,3-22-330,0-7-306,3-9-2419,0 0 0,1 0 0,1 1 0,-1 0-1,12-15 1,-7 12 460,1 1-1,0 0 1,19-16 0,1 4 448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34:1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20 1500,'-11'2'13184,"25"-2"-9903,12 5-2883,-1-1 1,39 0 0,7 1-343,150 5 1160,-199-12 704,-33-2-206,-37-5-1008,-47-4-651,36 4 33,-89-3 1,365 22 15,3 1 4264,-225-8-4283,1 1 0,-1 0 0,1 0 0,1 0 0,-1 1 0,0-1 0,1 1 0,0 0 0,0 0 0,-3 8 0,4-10-74,-11 20 23,1 1 1,1 1 0,1 0-1,0 0 1,3 1-1,-8 39 1,4-16 407,-21 66 1,9-38-105,-14 27 216,30-79-275,7-25-340,0 0-1,0 0 0,0 0 0,0 0 0,0 0 0,0 0 0,0 0 1,0 0-1,-1 0 0,1 0 0,0 0 0,0 0 0,0 0 1,0 0-1,0 0 0,0 0 0,0 0 0,0 0 0,0 0 0,0 0 1,0 0-1,-5-19-6263,1 5 658,2 9 3668,0 1 0,1-1 0,0 1 1,0-1-1,0 0 0,1 1 1,-1-10-1,4 4-572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24:4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44 1140,'-2'-13'10661,"0"4"-5813,3 8-4768,-1 0 0,1 1-1,-1-1 1,1 0 0,-1 1 0,1-1 0,-1 0 0,1 1 0,0-1 0,-1 1-1,1-1 1,0 1 0,-1-1 0,1 1 0,0-1 0,0 1 0,0 0-1,-1-1 1,1 1 0,0 0 0,0 0 0,1-1 0,11-2 10,0 1 0,0 0 0,0 1 0,0 0 0,0 1 0,21 2 0,78 17 157,-109-19-217,0 0 0,-1 1-1,1-1 1,-1 1 0,1 0 0,0-1-1,-1 1 1,1 0 0,-1 1 0,0-1 0,1 0-1,-1 1 1,0-1 0,0 1 0,0 0-1,0 0 1,0 0 0,0 0 0,0 0-1,-1 0 1,1 0 0,-1 0 0,0 1 0,1-1-1,-1 1 1,0-1 0,0 1 0,-1-1-1,1 1 1,0 0 0,-1-1 0,0 1-1,1 0 1,-1-1 0,0 1 0,-1 0 0,1-1-1,0 1 1,-1 0 0,1-1 0,-1 1-1,-2 4 1,-1 3 124,0 0 0,0-1-1,-1 0 1,-1 0 0,1 0 0,-2 0-1,1-1 1,-1 0 0,-15 13 0,4-7-30,-1-1 0,-1 0 0,-31 13 0,-11 8 8,145-32-351,-35-1 218,-35-2 51,-1 1 1,1 1 0,0 0 0,-1 0 0,1 1 0,-1 1 0,18 5 0,-28-7-38,-1 0-1,1 0 1,0 0-1,-1 0 1,1 0-1,0 0 1,-1 1-1,1-1 1,-1 0-1,0 1 1,1-1-1,-1 1 1,0-1-1,0 1 1,0 0 0,0-1-1,0 1 1,-1 0-1,1 0 1,0 0-1,-1 0 1,1 3-1,-1-1 55,1 1 0,-2 0-1,1-1 1,-1 1 0,1-1 0,-1 1-1,0-1 1,-1 0 0,-2 7 0,-4 5 368,0-1 0,0 0 0,-2-1 0,-12 16 0,15-23-218,0 0 0,0 0-1,-1-1 1,0 0 0,0 0 0,-1-1-1,1 0 1,-1-1 0,0 0 0,-13 4-1,-18 5 229,-47 7 0,25-5-168,-83 20 1777,148-47-7562,8-24-8090,-11 34 13141,1 1 0,-1-1 0,0 1 0,0-1 0,0 1 0,0-1 0,0 1 0,0-1 0,0 1 0,-1-1 0,1 1 0,0-1 0,-1 1 0,1 0 0,-1-1-1,0 1 1,1 0 0,-1-1 0,0 1 0,0 0 0,0 0 0,-1-2 0,-19-9-1545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34:1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57 564,'5'6'15503,"9"-6"-10360,18-10-7354,-22 7 3724,45-13-1200,-23 7-231,-1 0-1,44-4 0,-67 11-78,-1 2 0,1-1 1,0 1-1,-1 0 0,1 1 0,-1 0 1,1 0-1,-1 1 0,0 0 0,1 0 0,-1 0 1,0 1-1,0 0 0,-1 1 0,10 6 1,-12-7 18,0 0 1,-1 1 0,1-1-1,-1 1 1,0 0-1,0 0 1,-1 0 0,1 0-1,-1 1 1,0-1 0,0 1-1,0-1 1,-1 1 0,1 0-1,-1 0 1,0 0 0,-1-1-1,1 1 1,-1 0-1,0 0 1,0 0 0,-1 0-1,1 0 1,-1 0 0,0 0-1,-1-1 1,1 1 0,-4 8-1,-2 3 38,0 0 0,-1-1 0,-1-1 0,0 1 0,-1-1 0,0-1 0,-14 14 0,-21 18 22,23-24-75,1 1-1,-35 45 1,56-66-1,0-1 0,-1 0 1,1 1-1,0-1 0,-1 1 1,1-1-1,0 1 0,0-1 1,0 1-1,-1-1 1,1 1-1,0-1 0,0 1 1,0-1-1,0 1 0,0-1 1,0 1-1,0 0 0,0-1 1,0 1-1,0-1 0,0 1 1,0-1-1,0 1 0,1-1 1,-1 1-1,0-1 0,0 1 1,1-1-1,-1 2 0,19 6 283,34-4 281,-42-4-454,187 10 1256,-66-8 2959,-132-2-4293,0 0-13,-5-4-2138,-50-38-14690,12 12 8938,18 14 5658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34:20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72 1148,'-6'5'9816,"8"-9"-4590,15-11-2304,3 5-2677,1 0-1,0 2 0,0 1 0,36-8 1,-44 12-229,0 1 0,0 1 0,0 0 1,0 0-1,0 1 0,0 1 0,-1 0 0,1 1 1,20 5-1,-29-6 12,0 1 1,0-1 0,0 1-1,0 0 1,0 0-1,0 0 1,-1 1-1,1-1 1,-1 1-1,1 0 1,-1 0-1,0 0 1,0 0 0,0 1-1,-1-1 1,1 1-1,-1 0 1,0-1-1,0 1 1,0 0-1,-1 0 1,1 1 0,-1-1-1,0 0 1,0 0-1,0 1 1,0 7-1,-2-5 43,1 1 0,-1 0 0,0-1-1,-1 1 1,0-1 0,0 0 0,-1 1 0,0-1-1,0 0 1,0 0 0,-1-1 0,0 1 0,0-1-1,-1 0 1,-6 7 0,-31 30 282,-1-1-1,-95 69 1,114-90-284,19-16-60,0-1-1,0 0 0,0 0 0,0 0 0,-9 4 0,14-8-3,0 0 0,-1 0-1,1 0 1,0 0 0,0 0 0,0 0-1,0 0 1,0 0 0,0 1 0,0-1 0,0 0-1,0 0 1,0 0 0,0 0 0,0 0-1,-1 0 1,1 0 0,0 0 0,0 0-1,0 1 1,0-1 0,0 0 0,0 0-1,0 0 1,0 0 0,0 0 0,0 0-1,0 0 1,0 0 0,0 1 0,0-1-1,0 0 1,0 0 0,0 0 0,0 0 0,0 0-1,1 0 1,-1 0 0,0 0 0,0 0-1,0 1 1,0-1 0,0 0 0,0 0-1,0 0 1,0 0 0,0 0 0,0 0-1,0 0 1,0 0 0,1 0 0,-1 0-1,0 0 1,0 0 0,0 0 0,0 0-1,0 0 1,0 0 0,0 0 0,0 0-1,1 0 1,-1 0 0,0 0 0,0 0 0,0 0-1,0 0 1,0 0 0,0 0 0,15 5 211,16 2 74,207 23 789,-135-27 4182,-103-3-4926,10-7 1476,-7 1-4956,-7 2 1435,0 0 0,0 1 0,0-1 0,-1 1 0,1 0 0,-1 0 0,0 0 0,0 0 0,0 1 0,0 0 0,0 0 0,-1 1 0,1-1 0,-10 0 0,-6-3-1220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34:27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327 111 976,'-15'1'2943,"1"0"0,-1 1 0,1 0 0,-15 5 1,10-2-1422,1 2 0,-33 16 1,38-17-1163,0 1 0,1 1-1,0 1 1,0 0 0,1 0 0,0 1 0,0 0-1,1 1 1,1 0 0,-11 16 0,18-24-238,-1 1 0,2-1 0,-1 1 0,0-1 1,1 1-1,-1 0 0,1 0 0,0 0 0,0-1 0,1 1 0,-1 0 1,1 0-1,0 0 0,0 0 0,0 0 0,0 0 0,1 0 0,0 0 1,1 6-1,1-6-13,-1 1 0,1-1 1,-1 0-1,1 0 0,1 0 1,-1 0-1,0 0 0,1-1 1,0 1-1,0-1 0,0 0 0,0 0 1,7 3-1,4 1 6,1 0 0,0-1-1,1 0 1,-1-2 0,1 0 0,0 0-1,31 1 1,-29-4-37,-1-1 0,1-1 0,-1-1 1,1 0-1,-1-2 0,0 0 0,0-1 0,-1 0 0,1-2 0,-1 0 1,0-1-1,-1 0 0,0-2 0,0 1 0,-1-2 0,0 0 1,-1-1-1,22-25 0,-33 33-55,0-1 0,0 0 1,0 0-1,-1 0 0,1 0 1,-1 0-1,0 0 0,-1-1 1,0 1-1,0-1 0,0 1 1,0-1-1,-1 0 0,0 1 1,0-1-1,0 0 0,-1 1 1,0-1-1,0 1 0,0-1 1,-1 1-1,0 0 0,0-1 1,0 1-1,-6-9 0,2 4-58,0 0 0,0 1-1,-1 0 1,-1 0-1,0 0 1,0 1 0,0 0-1,-1 1 1,0 0 0,-1 0-1,-15-8 1,7 7 209,-1 1 0,-31-8 0,-8-2-6633,40 9-2999,10 4-1398,8 4 7784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34:23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38 1276,'16'-22'10769,"-11"15"-2566,-9 24-6482,-23 85-786,8-23 388,-41 101 0,55-168-1227,4-11-61,0 0 1,1 0 0,-1 0 0,1 0 0,-1 0-1,1 0 1,-1 0 0,1 0 0,-1 1 0,1-1-1,0 0 1,0 0 0,0 0 0,0 1 0,0-1-1,0 0 1,0 2 0,2-2-21,0 0 1,0 0-1,0-1 1,0 1-1,0-1 0,0 1 1,0-1-1,0 0 1,0 0-1,0 0 1,0 0-1,4 0 0,21-3 98,-1 0-1,1-1 1,48-16 0,-8 2 54,-63 17-243,4 0 202,0-1 0,-1 0 0,0 0 0,1-1 0,6-3 0,-11 4 12,0 0 0,0-1 0,-1 1 0,1 0 0,-1-1 0,0 1 0,1-1 0,-1 0 0,0 0 0,-1 0 0,1 0 1,0 0-1,-1 0 0,2-4 0,11-41 139,-1 1 1,9-75-1,-9 41 315,-11 63-68,-7 30-396,-7 30-125,-21 216 171,24-159-4,6 16 77,4-77-128,-5 47 0,2-74-119,0 1 0,0-1 0,-8 21 0,-11-46-3668,17 10 2432,0 1 1,1 0-1,-1 0 0,0 0 1,-1 1-1,1-1 1,0 1-1,-1 0 1,1 0-1,-1 1 1,0-1-1,1 1 1,-1 0-1,0 0 0,0 1 1,0-1-1,0 1 1,0 0-1,-7 1 1,-6 4-1833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34:24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3470 131 1000,'4'5'9056,"-18"-4"-5637,-30-4-2693,38 3 144,-451-6 5302,252 9-4662,-1037 15 400,865-25-1806,87-2-43,-223-18-41,335 14-30,54 6 2258,116-27-14648,-5-3 962,10 23 8934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34:25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707 12 1200,'12'3'8875,"-25"2"-4922,-28 4-1738,-384-7 1957,196-7-3660,229 5-548,-1 1 1,1-1 0,0 0-1,0 0 1,0 0 0,-1 0-1,1 0 1,0 1 0,0-1 0,-1 0-1,1 0 1,0 0 0,0 0-1,-1 0 1,1 0 0,0 0-1,0 0 1,-1 0 0,1 0 0,0 0-1,0 0 1,-1 0 0,1 0-1,0 0 1,0 0 0,0 0-1,-1-1 1,1 1 0,0 0-1,0 0 1,-1 0 0,1 0 0,0 0-1,0 0 1,0-1 0,-1 1-1,1 0 1,0 0 0,0 0-1,0-1 1,0 1 0,0 0 0,-1 0-1,1 0 1,0-1 0,0 1-1,0 0 1,0 0 0,0-1-1,0 1 1,0 0 0,0-1-1,12-8-9568,0 1 2369,-7 3 5235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34:29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203 0 532,'-2'4'8274,"-4"4"-3947,-23 37-1781,22-31-2176,1 0 1,1 0-1,0 0 1,1 1-1,1-1 1,-3 27-1,0 91 1934,7-112-1740,1 0 0,1 0 1,7 26-1,-5-30-289,-1 0 1,-1 1 0,-1 0 0,-1-1-1,0 34 1,4 49 526,8-42-710,-13-57-58,0 0 27,0 0 29,0 0 32,0 0 50,26-23 1487,-7 7-1642,-1-1 1,-1 0-1,-1-2 1,25-36 0,10-3 56,-51 58-60,0 0 0,0 0 0,0 0 0,0 0-1,0 0 1,0 0 0,0 0 0,-1 0 0,1 0 0,0 0 0,0 0 0,0 0-1,0 0 1,0 0 0,0 0 0,-1 0 0,1 0 0,0 0 0,0 0-1,0 0 1,0 0 0,0 0 0,0 0 0,-1 0 0,1 0 0,0 0-1,0 0 1,0 0 0,0 0 0,0 0 0,0 0 0,0-1 0,0 1-1,0 0 1,-1 0 0,1 0 0,0 0 0,0 0 0,0 0 0,0 0-1,0 0 1,0-1 0,0 1 0,0 0 0,0 0 0,0 0 0,0 0-1,0 0 1,0 0 0,0-1 0,0 1 0,0 0 0,0 0 0,0 0-1,-1 0-3,-11 13 18,1 0 0,0 1 0,1 0 1,0 0-1,-8 20 0,6-14-15,0 0 0,-21 25 0,19-28-16,1-1-1,-20 33 1,0-109 295,21 42-288,5 6 2,0 0 0,-2 1 0,1 1 1,-1-1-1,0 1 0,-20-15 0,24 20-4,0 1 0,1-1 0,-1 0 0,1 0 0,-5-8 0,3 4-4,5 8-1930,0-8 5739,1 5-6059,0 2-5931,0 1-8412,-5 5 13850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34:31.8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24 1632,'-2'0'10150,"4"2"-4294,6 2-2795,8 1-5220,-11-4 3713,309 27 142,-364-34 219,-210-30-1516,240 32-391,-9-2 24,-1 1 1,-39-2-1,127 11 69,105 19-1,-103-12 140,118 6 0,-161-15 2340,-25 7 349,-9 6-3346,-5 13 579,1 1 0,1 0-1,2 2 1,1 0 0,2 1-1,-17 48 1,-9 16 985,-20 39-641,50-110-506,-4 9 0,-24 37 0,28-52 0,-5 3 0,2 2 0,-17 38 0,24-52 0,7-8 0,-6-21-3268,-14-49-14586,9-3 8399,8 36 7413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34:33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1 296,'25'13'10764,"27"-5"-8075,-1 1-2163,-2 7 148,-33-12-346,0 1 0,0 0 0,-1 1 0,0 1 1,0 0-1,0 1 0,-1 1 0,25 19 0,-36-26-260,-1 1 1,0-1-1,0 0 0,0 1 0,-1-1 0,1 1 0,0-1 1,-1 1-1,0 0 0,0 0 0,0-1 0,0 1 0,0 0 1,0 0-1,-1 0 0,1 0 0,-1 0 0,0 0 0,0 0 1,-1 6-1,0-5 25,-1 1 0,1-1-1,-1 0 1,0 1 0,0-1 0,-1 0 0,1 0 0,-1 0 0,0-1 0,0 1-1,0-1 1,-4 4 0,-11 7 133,0 0-1,-1-1 1,0-2-1,-27 13 1,43-22-228,-42 18 153,32-15-132,-1 0 0,1 2-1,0-1 1,1 2-1,-14 9 1,27-16-20,-1-1 0,0 1 0,0-1 0,0 1-1,1-1 1,-1 1 0,0-1 0,1 1 0,-1-1 0,0 1 0,1-1 0,-1 1 0,1-1 0,-1 0-1,1 1 1,-1-1 0,1 0 0,-1 1 0,1-1 0,-1 0 0,1 0 0,-1 1 0,1-1 0,-1 0-1,1 0 1,-1 0 0,1 0 0,0 0 0,-1 0 0,1 0 0,-1 0 0,2 0 0,22 5 2,16-1 60,0 1 0,0 3-1,65 20 1,-99-26 28,-1 0 0,0 0 0,1 1 0,-1 0 0,0 0 1,-1 0-1,1 1 0,0 0 0,-1 0 0,0 0 0,0 0 0,0 1 0,-1-1 0,1 1 0,-1 0 0,0 0 0,0 0 1,-1 0-1,0 1 0,0-1 0,2 7 0,-3-7 103,-1 0 1,1 0 0,-1 0-1,0-1 1,0 1-1,0 0 1,-1 0-1,0 0 1,0 0 0,0-1-1,0 1 1,-1 0-1,0-1 1,0 1-1,0-1 1,0 0 0,-1 0-1,1 1 1,-1-2-1,0 1 1,-1 0-1,1-1 1,-1 1 0,1-1-1,-7 4 1,-11 5-27,0-1 0,0-2 0,-1 0-1,0-1 1,-1-1 0,0-1 0,0-1 0,-32 3 0,-30 7 184,80-14-150,-16 2-264,24-16-4734,2 3 1685,-2 4-79,3-14-4224,-6 20 7094,0-1 0,0 1 0,0-1 0,0 1 0,0 0 0,0-1 0,-1 1 0,1-1 0,0 1-1,0 0 1,0-1 0,-1 1 0,1 0 0,0-1 0,0 1 0,-1 0 0,1-1 0,0 1 0,-1 0 0,1 0 0,0-1-1,-1 1 1,1 0 0,0 0 0,-1 0 0,1 0 0,-1-1 0,0 1 0,-13-3-2155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34:36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368 4 148,'11'-3'13590,"-9"7"-4859,-18 19-1463,-46 43-8569,50-54 3206,-41 44-1258,-55 73 0,92-108-505,2 1-1,0 0 1,2 1-1,0 1 1,2 0-1,0 0 1,-8 37-1,17-55-141,1 0 0,-1-1 0,1 1 0,0 0 0,1 0 0,-1 0 0,1 0 0,1 0 0,-1-1 0,1 1 0,0 0 0,0-1 0,0 0 0,1 1 0,0-1 0,0 0 0,0 0 0,1 0 0,0-1 0,0 0 0,0 1 0,0-1 0,1 0 0,-1-1 0,1 1 0,9 4 0,-2 0 0,0-2 0,0 1 0,1-2 0,0 0 0,0 0 0,0-1 0,0-1 0,1 0 0,-1 0 0,21 0 0,-22-4 0,0 1 0,0-1 0,0-1 0,0 0 0,0-1 0,0 0 0,-1-1 0,0 0 0,1-1 0,-1 0 0,-1-1 0,1 0 0,-1-1 0,0 0 0,-1 0 0,0-1 0,0 0 0,12-15 0,-18 19 0,0 0 0,-1 0 0,0 0 0,0 0 0,0 0 0,0 0 0,-1-1 0,0 1 0,0 0 0,0-1 0,0 0 0,0 1 0,-1-1 0,0 1 0,0-1 0,-1 0 0,1 1 0,-1-1 0,0 1 0,0-1 0,0 1 0,-1 0 0,1-1 0,-1 1 0,-4-7 0,-3-3 0,-2 0 0,1 1 0,-2 0 0,0 0 0,-18-15 0,23 24-90,-1-1-1,1 1 1,-1 0-1,1 1 1,-1 0-1,0 0 1,0 1 0,0 0-1,0 0 1,-17-1-1,14 2-239,0-1 0,1 0 0,-1-1 0,1 0 0,-19-8-1,-36-22-14263,-36-7 3023,54 26 8869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24:44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14 1100,'2'-1'1209,"0"-1"1,0 1-1,0-1 1,1 1-1,-1 0 0,0 0 1,1 0-1,-1 0 0,1 1 1,4-2-1,35 1 2981,48 16-5143,-69-11 2373,-13-2-1311,0 0 0,0 0 0,0 1 0,-1 0 0,0 0 0,1 1 0,-1 0 0,0 0 0,-1 0 0,7 6 0,-11-8-49,0 0-1,0-1 0,-1 1 0,1 0 1,0 0-1,-1 0 0,0 0 0,1 1 1,-1-1-1,0 0 0,0 0 0,0 1 1,0-1-1,-1 1 0,1-1 0,-1 1 1,1-1-1,-1 1 0,0-1 0,0 1 0,0-1 1,0 1-1,-1-1 0,1 1 0,-1-1 1,1 1-1,-1-1 0,0 1 0,0-1 1,0 0-1,0 1 0,0-1 0,-1 0 1,1 0-1,-2 2 0,-9 10 144,0-1 0,0 0 0,-1 0 0,-27 18 0,-8 8-203,48-39-6,0 0-1,0 0 0,0 0 0,-1 1 1,1-1-1,0 0 0,0 0 0,0 0 0,-1 0 1,1 1-1,0-1 0,0 0 0,0 0 1,0 1-1,0-1 0,-1 0 0,1 0 1,0 0-1,0 1 0,0-1 0,0 0 0,0 0 1,0 1-1,0-1 0,0 0 0,0 0 1,0 1-1,0-1 0,0 0 0,0 0 0,0 1 1,0-1-1,0 0 0,0 0 0,1 1 1,-1-1-1,0 0 0,0 0 0,0 0 0,0 1 1,0-1-1,0 0 0,1 0 0,-1 0 1,0 1-1,0-1 0,17 6-189,25-1 28,-40-5 155,24 1-44,-9-1 40,-1 1-1,1 0 0,-1 1 1,0 1-1,0 1 1,0 0-1,0 1 0,28 12 1,-42-16 34,-1 0 0,1 1 0,-1-1 0,1 0 0,-1 0 0,0 0 0,1 1 0,-1-1 0,0 1 0,0-1 0,0 1 0,0 0 0,0-1 0,0 1 0,-1 0 0,1-1 0,-1 1 0,1 0 0,-1 0 0,1 0 0,-1 3 0,0-2 52,-1 1 0,1 0 0,-1 0 0,0-1 0,0 1 1,0 0-1,0-1 0,-1 1 0,1-1 0,-4 4 0,-2 5 310,-2-1 0,1 0 0,-2 0 0,-16 15 0,18-19-171,0-1 1,-1 0-1,1-1 0,-1 0 0,0 0 0,-1-1 0,1-1 0,-1 1 0,0-1 1,-11 2-1,-15 0-54,-57 3 0,-13 2-37,86-9 1088,15-8-2880,23-18-7846,4-3-3172,-19 21 9519,-1 0 1051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34:38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3342 230 676,'21'9'4872,"-12"-7"-605,-10-6 1469,-19-2-2186,-19 5-2625,32 1-658,-710-11 5050,119 1-2978,324 5-1321,-107-6-1163,-96-18 98,-49-4 118,195 19 2251,346-36-20958,-13 11 10590,-4 12 4992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34:39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536 19 348,'13'1'9762,"-12"0"-3927,-25 2-1931,-42 3-3786,-227-5 976,126-3 812,171-6-6827,16-10-10231,-15 15 12850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34:41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1 184,'15'22'18834,"-10"5"-10620,-10 35-7079,0-22 820,-27 257-259,9-105-947,9-105-749,8-57 0,1 0 0,-1 52 0,2-105-2823,-15-12-8121,-9 3-604,7 13 7651,-9-6 1178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6:18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1 740,'17'1'4954,"-16"-1"-4586,-1 0-1,1 0 1,0-1 0,0 1-1,0 0 1,0 0 0,-1 0-1,1 0 1,0 0 0,0 0-1,0 0 1,0 1 0,0-1 0,-1 0-1,1 0 1,0 1 0,0-1-1,-1 0 1,1 1 0,0-1-1,0 1 1,-1-1 0,1 1-1,0-1 1,-1 1 0,1-1-1,-1 1 1,2 1 0,-3-1-106,0 0 1,0 0-1,0 0 1,0 0 0,0 0-1,0 0 1,-1 0-1,1 0 1,0-1-1,0 1 1,-1 0-1,1-1 1,0 1 0,-1-1-1,1 0 1,0 1-1,-1-1 1,1 0-1,-1 0 1,-2 0-1,-38 6 238,38-6-175,-367 14 1978,369-14-2214,0 0 0,1 0 1,-1 0-1,0 0 0,1 0 1,-1 0-1,0 0 0,1 0 1,-1 1-1,0-1 0,1 1 1,-1-1-1,1 1 0,-1 0 1,1-1-1,-1 1 0,1 0 1,-1 0-1,1 0 0,0 0 1,0 0-1,-1 1 0,1-1 1,0 0-1,0 1 0,0-1 1,0 0-1,1 1 0,-1-1 1,0 1-1,1-1 0,-1 1 1,0 0-1,1-1 0,0 1 1,-1-1-1,1 1 0,0 0 1,0-1-1,0 1 0,1 3 1,-7 24-96,-16 56 593,15-54-398,-1 0 0,-18 44 0,26-74-188,0-1 0,0 0 0,0 1-1,-1-1 1,1 0 0,0 1 0,0-1 0,0 0-1,0 1 1,0-1 0,0 0 0,0 1 0,0-1 0,0 1-1,0-1 1,0 0 0,0 1 0,0-1 0,0 0-1,0 1 1,1-1 0,-1 0 0,0 1 0,0-1-1,0 0 1,0 1 0,1-1 0,-1 0 0,0 1 0,0-1-1,1 0 1,-1 0 0,0 1 0,1-1 0,-1 0-1,0 0 1,0 0 0,1 1 0,-1-1 0,1 0 0,22 3 9,30-9-45,-49 6 26,18-4-29,19-4 31,1 2 0,0 2 0,-1 1 0,1 2 0,53 7-1,-90-5 56,1 0 0,-1 0-1,1 1 1,-1 0 0,1 0-1,-1 1 1,0-1 0,0 1-1,0 0 1,-1 1-1,1-1 1,-1 1 0,1 0-1,-1 0 1,0 0 0,-1 0-1,1 1 1,-1 0 0,0-1-1,0 1 1,0 1-1,-1-1 1,0 0 0,0 0-1,0 1 1,-1-1 0,1 1-1,-1 0 1,-1-1 0,1 10-1,0-9 6,-1 1-1,-1-1 1,1 0 0,-1 0-1,0 0 1,0 0-1,-1 1 1,0-2 0,0 1-1,0 0 1,-1 0-1,0-1 1,0 1 0,0-1-1,-1 0 1,0 0-1,0 0 1,0 0 0,0-1-1,-1 0 1,1 0-1,-1 0 1,-1 0 0,1-1-1,0 0 1,-1 0-1,-11 4 1,-26 4-53,-1-2 0,0-2 0,-85 3 0,22-2 0,93-7-35,-15 0-678,29-8-10,14-8-261,-5 7-1865,0 0 1,1 0-1,0 1 0,0 0 0,1 0 1,14-6-1,20 1-2982,-14 8 2735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6:2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0 16,'-5'3'11575,"-7"3"-5118,-9 7-2948,-30 19-821,9-3-226,-72 63 0,69-49-1525,3 2 0,-67 89 0,105-128-909,0 0 0,1 0 0,-1 0 0,1 1 0,1-1 1,-1 1-1,1 0 0,0-1 0,0 1 0,1 0 0,-1 14 1,2-18-16,0 0 0,0 0 0,1 0 1,-1 0-1,1 0 0,0 0 0,0-1 1,0 1-1,0 0 0,0 0 1,0-1-1,1 1 0,-1-1 0,1 1 1,0-1-1,0 0 0,0 1 0,0-1 1,0 0-1,0 0 0,1-1 1,-1 1-1,1 0 0,-1-1 0,1 0 1,0 1-1,-1-1 0,1 0 0,0 0 1,4 0-1,3 1-11,1 0 0,0-1 0,0 0 0,0-1 1,0 0-1,0-1 0,0 0 0,0-1 0,0 0 0,0 0 0,-1-1 0,16-7 1,-21 8-3,0 0 0,-1 0 1,1 0-1,-1-1 0,1 1 1,-1-1-1,0 0 0,0 0 1,-1-1-1,1 1 0,0-1 1,-1 0-1,0 0 0,0 0 1,0 0-1,-1 0 0,1-1 1,-1 0-1,0 1 0,0-1 1,-1 0-1,1 0 1,-1 0-1,0 1 0,-1-1 1,1-1-1,-1 1 0,0 0 1,0-7-1,-1 8 1,0 0-1,1 1 1,-1-1-1,-1 0 1,1 0-1,0 1 1,-1-1-1,0 1 1,0-1-1,0 1 1,0 0-1,0-1 1,-1 1-1,1 0 1,-1 1-1,-3-4 1,-2 1-3,-1-1 0,1 1 0,-1 1 1,-16-6-1,17 7-12,0 0 0,1 0 1,0-1-1,-1 0 1,1 0-1,1 0 0,-1-1 1,1 0-1,-9-9 0,14 13-203,1 0 0,-1 0 1,1 0-1,0 0 0,0 0 0,-1 0 0,1 0 0,0 0 0,0 0 0,0 0 0,0 0 0,0 0 0,0 0 0,0 0 0,1 0 0,-1 0 1,0 0-1,0 0 0,1 0 0,-1 0 0,1 0 0,-1 0 0,1 0 0,-1 0 0,1 0 0,0 0 0,-1 1 0,1-1 0,0 0 1,-1 0-1,1 1 0,0-1 0,0 0 0,0 1 0,0-1 0,0 1 0,0-1 0,0 1 0,0 0 0,1-1 0,4-2-1291,-1 0 0,0 1 0,1-1 0,0 1 0,0 1-1,8-3 1,-5 4-23,1 0 0,-1 1-1,1 0 1,-1 0 0,14 4-1,-7-2 215,21 4-901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6:21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44 106 632,'-9'-19'9480,"8"18"-8826,0 0-1,1 0 0,-1-1 1,0 1-1,1 0 1,-1 0-1,1 0 0,-1 0 1,1-1-1,0 1 0,0 0 1,-1-1-1,1 1 1,0 0-1,0-2 0,1 2-472,0-1 0,0 1 0,0-1-1,0 1 1,0 0 0,0-1 0,1 1 0,-1 0-1,0 0 1,1 0 0,-1 0 0,1 0-1,-1 0 1,1 0 0,-1 1 0,3-2-1,15-7 62,0 2-1,0 0 1,1 0-1,20-2 0,-32 7-208,0 0 0,0 1-1,0 0 1,0 1-1,0 0 1,0 0-1,0 0 1,0 1 0,0 1-1,0-1 1,0 1-1,0 1 1,9 3-1,-14-4 10,0-1 0,0 1 0,0 0 0,0 0 0,0 0 1,-1 0-1,1 1 0,-1-1 0,1 1 0,-1 0 0,0-1 0,0 1 0,0 0 0,0 0 0,-1 0 0,1 1 0,-1-1 0,0 0 0,0 0 0,1 7 0,-2-5 18,0 0 1,0 0-1,-1 0 0,1 0 0,-1 0 1,-1 0-1,1 0 0,-1 0 0,0 0 1,0 0-1,0-1 0,-5 8 0,-5 5 75,-1 0 0,0 0 0,-2-1 0,0-1-1,-26 20 1,-164 138 615,205-173-743,0 1-1,0-1 1,0 0 0,0 0 0,-1 0 0,1 0 0,0 1 0,0-1 0,0 0 0,0 0 0,0 0 0,0 0 0,-1 1 0,1-1 0,0 0 0,0 0 0,0 1 0,0-1-1,0 0 1,0 0 0,0 0 0,0 1 0,0-1 0,0 0 0,0 0 0,0 1 0,0-1 0,0 0 0,0 0 0,0 0 0,0 1 0,1-1 0,-1 0 0,0 0-1,0 0 1,0 1 0,0-1 0,0 0 0,0 0 0,1 0 0,-1 0 0,0 1 0,0-1 0,0 0 0,15 7 190,16 1 44,22-3 444,92-2 0,-90-4 1403,-43-8-3851,4-18-5717,-12 19 3861,19-18-5612,18-8 1471,-13 18 5418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6:22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8 296,'12'-7'9836,"-27"9"-3348,-28 10-814,9-1-4381,-1-1 1,0-2-1,-62 5 0,-110-5 2243,206-8-3509,0 1 1,0 0-1,0-1 1,0 1-1,0 0 1,0 0 0,1-1-1,-1 1 1,0 0-1,0 0 1,1 0-1,-1 0 1,1 0-1,-1 0 1,1 0-1,-1 0 1,1 0-1,-1 0 1,1 0-1,0 1 1,0-1-1,0 0 1,0 0 0,0 2-1,-6 42-107,4-28 127,-3 18-81,-3 55 0,9-89 29,-1 1-1,1-1 0,-1 1 1,1-1-1,0 0 1,-1 1-1,1-1 0,0 0 1,0 0-1,0 1 1,0-1-1,0 0 1,0 0-1,0 0 0,0 0 1,1 0-1,-1 0 1,0-1-1,1 1 0,-1 0 1,0-1-1,1 1 1,-1-1-1,1 1 0,-1-1 1,1 0-1,-1 0 1,3 1-1,48 5 1,-46-6 2,17 2-5,2-2 1,0 2 1,0 1 0,0 1-1,-1 1 1,34 11 0,-53-13 36,1-1 1,-1 1-1,1 1 1,-1-1 0,0 1-1,0 0 1,-1 0-1,1 0 1,-1 0 0,0 1-1,0 0 1,0 0-1,-1 0 1,0 0 0,0 1-1,0-1 1,0 1-1,-1 0 1,0 0 0,0 0-1,-1 0 1,0 0-1,0 0 1,0 0 0,-1 0-1,1 1 1,-2-1-1,1 0 1,-1 0 0,0 0-1,0 0 1,0 0-1,-1 0 1,0 0 0,0 0-1,-1 0 1,1-1-1,-7 10 1,3-8-25,1-1 0,-1 1 0,-1-1 0,1 0 0,-1-1 0,0 0 0,0 0 0,-1 0 0,1-1 1,-1 0-1,0-1 0,0 0 0,0 0 0,-1 0 0,1-1 0,-15 2 0,-14 0 23,0-2-1,-63-4 1,34 0-18,76-6-2694,8-24-6883,-4 9 2253,4 4-1679,-10 9 6011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6:38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4506 18 676,'27'2'10884,"-24"-5"-4891,-18-2-4479,-59-2 529,-117 3 0,133 4-1346,-229 12 2271,-111 3-2733,-5 1-334,33-9 1,128-4 105,-198-4 12,417 0-13,-17-2-8,0 2 0,-57 6 0,61-1-3,-51-1 0,71-5 250,17-1 303,0 4-523,0-1 0,-1 1 0,1-1 1,0 1-1,0-1 0,-1 1 0,1 0 1,0-1-1,-1 1 0,1 0 0,-1 0 1,1-1-1,-1 1 0,0 0 1,1 0-1,-1 0 0,0 0 0,1-1 1,-1 1-1,0 0 0,0 0 0,0 0 1,0 0-1,0 0 0,0 0 0,0 0 1,0 0-1,0 0 0,0-1 0,0 1 1,-1 0-1,1 0 0,0 0 0,-1 1 1,-23 142 2878,-7 43-1590,23-88-1314,7-73 0,-1 0 0,-1 0 0,-12 50 0,4-34 0,-7 48 0,12-53 0,-2 0 0,-15 45 0,21-75 0,-4 6 0,1 1 0,1-1 0,0 1 0,1 0 0,-2 21 0,-4 12 0,6-39 0,1 0 0,0 0 0,0 1 0,1-1 0,-1 11 0,2-17 0,-47-13 0,-11 3 0,0 3 0,0 3 0,0 2 0,-76 11 0,-65 0 0,147-9 0,-53 10 0,54-5 0,-56 0 0,39-6 0,-72-2 0,-111-3 0,135 6 0,117-2-116,-1 0 1,1 0-1,-1 0 0,1 0 1,0-1-1,-1 1 1,1 0-1,0 0 0,-1 0 1,1 0-1,-1-1 0,1 1 1,-1 0-1,1-1 0,0 1 1,-1 0-1,1-1 1,-1 1-1,0-1 0,1 1 1,-1-1-1,1 1 0,-1-1 1,0 1-1,1-1 0,-1 1 1,0-1-1,1 0 1,-1 1-1,0-2 0,0-24-7996,-11-7-2019,4 19 6308,-4-1-80,-1-1 1358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6:42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7 307 832,'-2'-4'11701,"-2"-13"-8159,4 6-3131,-1-33 750,2 0-1,2 0 1,2 1-1,10-47 1,-13 80-892,-4 15-142,-5 19-89,1 38 83,7 118 1,1-68 1182,9 46 3647,-11-158-4681,0 0 50,0 0 26,6-4 365,9-9-4110,-14 11 2431,0 0 1,0 0 0,-1 0-1,1 0 1,0 0-1,-1 0 1,0 0 0,1-1-1,-1 1 1,0 0 0,0 0-1,-1-4 1,1 5 674,0 0 1,0 1-1,-1-1 1,1 0-1,-1 1 0,1-1 1,0 1-1,-1-1 1,1 0-1,-1 1 0,1-1 1,-1 1-1,0 0 1,1-1-1,-1 1 0,1-1 1,-1 1-1,0 0 0,1-1 1,-1 1-1,0 0 1,1 0-1,-1 0 0,0 0 1,0-1-1,1 1 1,-1 0-1,0 0 0,0 0 1,1 0-1,-1 1 1,0-1-1,1 0 0,-1 0 1,0 0-1,1 1 0,-1-1 1,0 0-1,1 0 1,-1 1-1,0-1 0,1 1 1,-2 0-1,-13 7-1665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6:54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78 1128,'6'-6'9569,"0"0"-3942,3-2-2190,18-12-1859,-18 14-1454,1 1-1,0 0 1,0 1-1,0 0 1,0 1-1,0 0 0,1 0 1,0 1-1,-1 1 1,1 0-1,0 0 1,0 1-1,0 1 1,0-1-1,-1 2 1,1-1-1,0 2 0,-1-1 1,1 2-1,-1-1 1,0 1-1,0 1 1,10 5-1,-18-8-83,1 0-1,-1 0 1,0 0-1,1 0 1,-1 0-1,0 1 1,0-1-1,-1 0 1,1 1-1,0 0 1,-1-1-1,1 1 1,-1 0-1,0 0 1,0 0-1,0 0 1,-1 0-1,1 0 1,0 0 0,-1 0-1,0 0 1,0 0-1,0 0 1,0 0-1,-1 0 1,1 0-1,-1 0 1,1 0-1,-1 0 1,0 0-1,0 0 1,-2 3-1,-3 7 194,0-1-1,-1-1 0,0 1 1,0-1-1,-18 20 0,-11 9 837,-78 69 0,7-11-802,107-98-261,0 1 0,-1-1 0,1 0 0,0 0 0,0 0 0,0 0 0,0 0 0,-1 1 0,1-1 0,0 0 0,0 0 0,0 0 0,0 0 0,0 1 0,0-1 0,0 0 0,0 0 0,0 0 0,0 1 0,0-1 0,0 0 0,0 0 0,0 1 0,0-1 0,0 0 0,0 0 0,0 0 0,0 1 0,0-1 0,0 0 0,0 0 0,0 0 0,0 1 0,0-1 0,0 0 0,0 0 0,0 0 0,1 0 0,-1 1 0,0-1 0,0 0 1,0 0-1,0 0 0,0 0 0,1 0 0,-1 1 0,0-1 0,0 0 0,0 0 0,0 0 0,1 0 0,-1 0 0,0 0 0,0 0 0,1 0 0,20 5 214,21-2 146,276 9 1709,-255-5-1711,-63-11-3142,-13-14-8001,-8-1-624,10 11 7516,-4 0 1011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24:54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0 608,'4'1'9735,"6"2"-5113,52 17-4770,-60-19 151,15 5-4,0 1 1,-1 0-1,0 1 1,28 19-1,-41-25 10,-1-1 0,0 1 1,1 0-1,-1 0 0,0 0 0,0 0 0,0 0 0,0 1 0,-1-1 1,1 1-1,-1-1 0,1 1 0,-1-1 0,0 1 0,0 0 1,0 0-1,0-1 0,0 1 0,-1 0 0,1 0 0,-1 0 0,0 0 1,0 0-1,0 0 0,0 0 0,-1 0 0,1 0 0,-1-1 1,0 1-1,1 0 0,-1 0 0,0 0 0,-1-1 0,1 1 0,0-1 1,-1 1-1,0-1 0,-2 3 0,-4 6 26,-2-1 0,1-1-1,-1 0 1,-1 0 0,0-1 0,0 0 0,-1-1 0,1 0-1,-20 7 1,14-6-72,1 0 1,0 2-1,1 0 0,-16 13 0,30-22 27,1-1 1,0 0-1,0 1 0,-1-1 0,1 0 1,0 1-1,0-1 0,0 1 0,0-1 1,-1 1-1,1-1 0,0 0 0,0 1 1,0-1-1,0 1 0,0-1 0,0 1 1,0-1-1,0 1 0,0-1 0,0 0 1,1 1-1,-1-1 0,0 1 0,0-1 1,0 1-1,0-1 0,1 0 0,-1 1 1,0-1-1,0 0 0,1 1 0,-1-1 1,0 0-1,1 1 0,-1-1 0,0 0 1,1 1-1,-1-1 0,1 0 0,-1 0 1,0 0-1,1 1 0,-1-1 0,1 0 1,-1 0-1,0 0 0,1 0 0,28 12-74,-23-9 55,48 16-5,22 10 195,-71-27-90,-1 0 0,0 1 0,1-1 0,-1 1 0,-1 1 0,1-1 0,0 0 0,-1 1 0,1 0 0,-1-1 0,0 1 0,5 9 0,-7-9 59,0 1-1,-1-1 1,1 1-1,-1-1 1,1 1-1,-1-1 1,-1 1-1,1-1 1,-1 1-1,0-1 0,0 0 1,0 1-1,0-1 1,-1 0-1,1 0 1,-1 1-1,-4 4 1,0 3 136,-1-1 0,0 0 0,0 0 0,-16 16 0,15-19-172,0 0-1,0-1 1,-1 0-1,0-1 1,0 0-1,0 0 1,-1-1-1,0 0 1,0-1-1,0 0 1,-1-1-1,1 0 0,-1 0 1,0-1-1,0 0 1,-13-1-1,-177 5 618,202-7-742,-1 1 0,0 0 1,0 0-1,0 0 0,1 0 0,-1-1 1,0 1-1,0 0 0,0 0 0,0 0 1,1-1-1,-1 1 0,0 0 0,0 0 0,0-1 1,0 1-1,0 0 0,0 0 0,0-1 1,0 1-1,0 0 0,0 0 0,1-1 1,-1 1-1,0 0 0,-1 0 0,1-1 0,0 1 1,0 0-1,0 0 0,0-1 0,0 1 1,0 0-1,0 0 0,0-1 0,0 1 1,0 0-1,-1 0 0,1 0 0,0-1 0,0 1 1,0 0-1,0 0 0,-1 0 0,1-1 1,0 1-1,0 0 0,-1 0 0,1 0 1,0 0-1,0 0 0,-1 0 0,1 0 0,0-1 1,0 1-1,-1 0 0,1 0 0,0 0 1,0 0-1,-1 0 0,1 0 0,0 0 1,0 0-1,-1 0 0,1 0 0,0 0 0,0 1 1,-1-1-1,1 0 0,8-7-6113,-2 3-5375,-6 4 9626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7:00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2178 3 1444,'5'4'8515,"7"-1"-4764,34 2-3577,-41-5 767,491 16 4782,-474-16-4782,-36 0 659,-35 0-257,-611 24 2562,510-25-3695,-199 4-127,-184-13 471,507 9-587,-151-6 52,-126-8 38,209 7-47,-162 7 1,104 5-51,151-4 35,1 0 2,3 0-2156,-3 0 1945,1 0 0,-1 0-1,0 0 1,1 0 0,-1 0-1,0 0 1,1 0-1,-1 0 1,0 0 0,1 0-1,-1 0 1,0 0 0,1-1-1,-1 1 1,0 0 0,1 0-1,-1 0 1,0 0 0,0-1-1,1 1 1,-1 0 0,0 0-1,0 0 1,1-1 0,-1 1-1,0 0 1,0 0 0,0-1-1,1 1 1,-1 0-1,0-1 1,0 1 0,0 0-1,0-1 1,0 1 0,0 0-1,0-1 1,0 1 0,0 0-1,0-1 1,0 1 0,0 0-1,0-1 1,0 1 0,0 0-1,0-1 1,0 1 0,0 0-1,0 0 1,0-1-1,0 1 1,-1-1 0,1-5-2573,0 6-6011,0 0 5934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7:03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195 76 356,'15'-12'16200,"-15"12"-15953,0-1 0,0 1 0,0-1 1,0 1-1,0-1 0,0 1 1,0 0-1,-1-1 0,1 1 1,0-1-1,0 1 0,-1-1 1,1 1-1,0 0 0,0-1 0,-1 1 1,1 0-1,0-1 0,-1 1 1,1 0-1,0 0 0,-1-1 1,1 1-1,-1 0 0,1 0 0,-1-1 1,1 1-1,0 0 0,-1 0 1,1 0-1,-2 0 0,-20 0 1774,-22 11-1856,34-8 7,0 1 1,0 1-1,0 0 0,1 0 1,-1 1-1,1 1 0,1-1 1,-11 10-1,15-11-104,0-1 0,1 1 0,-1 0 1,1 0-1,0 1 0,0-1 0,0 0 1,1 1-1,0 0 0,0 0 0,0 0 0,1-1 1,0 1-1,0 1 0,1-1 0,-1 6 0,3 16 278,-2-27-303,0 0-1,0-1 0,0 1 0,0 0 0,0 0 0,0 0 0,0 0 1,0 0-1,1 0 0,-1 0 0,0 0 0,1 0 0,-1 0 0,1-1 1,-1 1-1,1 0 0,-1 0 0,1-1 0,-1 1 0,1 0 0,0-1 1,0 2-1,0-2 24,-1 0 25,0 0 23,-5 3 1534,3 14-1374,3 15-382,1-27 108,0 1 0,1-1 0,0 0 0,0 0 0,0 0 0,0 0 0,1 0 0,-1-1 0,1 1 0,1-1 0,-1 0 1,1-1-1,-1 1 0,1-1 0,0 0 0,0 0 0,0 0 0,1 0 0,-1-1 0,1 0 0,-1-1 0,1 1 0,8 1 0,8 0 0,0 0 0,0-1 0,1-1 0,-1-1 0,23-3 0,-37 2 0,1-1 0,-1 0 0,1 0 0,-1-1 0,0 0 0,0-1 0,0 0 0,0 0 0,-1-1 0,0 0 0,0 0 0,0 0 0,0-1 0,9-11 0,-9 9 0,0 0 0,-1-1 0,0 1 0,0-1 0,-1-1 0,0 1 0,-1-1 0,0 0 0,0 0 0,-1 0 0,3-19 0,-5 23 0,-1 0 0,-1 0 0,1 0 0,-1 0 0,0 1 0,0-1 0,-1 0 0,1 0 0,-1 1 0,-1-1 0,1 1 0,-1 0 0,0 0 0,0 0 0,0 0 0,-5-5 0,1 2 0,0 0 0,-1 0 0,0 1 0,0 0 0,-1 0 0,0 1 0,-17-9 0,-18-4-3292,24 12-361,0 0 0,-1 2 0,-26-4 0,22 2-8132,24 6 9363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7:04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58 60,'0'-3'15111,"9"-5"-7507,32-18-3555,-26 21-3905,1 1 0,0 0 1,0 1-1,0 1 1,1 0-1,-1 2 0,0 0 1,1 0-1,-1 2 0,0 0 1,17 4-1,-27-4-56,0 0 0,-1 0 0,1 0 0,-1 1 0,0 0 0,0 0 0,0 0 0,0 0 0,0 1 0,-1 0 0,0 0 0,1 0 0,-1 1 0,-1-1 0,1 1 0,-1 0 0,0 0 0,0 0 0,0 1 0,-1-1 0,0 1 0,0-1 0,0 1 0,1 6 0,-2-5-4,-1 0-1,1 0 0,-1 1 1,-1-1-1,1 0 1,-1 0-1,0 0 0,-1 0 1,0 0-1,0 0 0,0 0 1,-1-1-1,0 1 0,0-1 1,-1 0-1,0 1 1,0-2-1,0 1 0,-9 9 1,-63 49 73,58-51-119,2 0-1,0 1 0,0 1 0,-17 21 0,33-35-37,-1-1 0,1 1 0,0 0 0,0 0 0,0-1 0,0 1 0,0 0 0,1-1 0,-1 1 0,0 0 0,0-1 0,0 1 0,1 0 0,-1-1 0,0 1 0,0 0 0,1-1 0,-1 1 0,1-1 0,-1 1 0,1-1 0,-1 1 0,1-1 0,-1 1 0,1-1 0,-1 1 0,1-1 0,-1 0 0,1 1 0,0-1 0,-1 0 0,1 1 0,0-1 0,-1 0 0,1 0 0,0 0 0,-1 0 0,1 1 0,1-1 0,29 9 0,10-5 0,1-1 0,1-3 0,-1-1 0,64-10 0,-104 11 0,0-1 0,0 1 0,0 0 0,0-1 0,-1 1 0,1 0 0,0-1 0,0 0 0,-1 0 0,1 1 0,0-1 0,-1 0 0,1 0 0,2-3 0,1-13-2332,-6-20-5553,0 22 4429,5-57-11325,0 38 11748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6:48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0 128,'3'3'13888,"0"8"-6617,3 10-4351,3 15-3882,-1-7 3252,-2-1-897,0 0-1,-2 0 1,2 52 0,-14 86 257,4-79-1637,5-61-14,-2-1 1,-1 1-1,-11 49 1,10-49-1244,1-11-1059,-1-33-384,5-44-9747,17-28 2730,-14 68 8182,8-35-871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6:44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529 1 676,'6'4'10137,"-8"-1"-3494,-19 2-940,-49 0-7874,44-3 3604,-29 2-1103,-126 7-279,146-12 1998,-51-7 0,85 8-1889,-1-1-1,1 1 1,-1 0 0,1 0 0,-1-1 0,1 1 0,-1 0-1,1 0 1,-1 0 0,1 1 0,-1-1 0,1 0-1,-1 0 1,1 1 0,0-1 0,-1 1 0,-2 1 0,3 0-121,0 0 1,0 0 0,1 0 0,-1 0 0,0 0 0,1 0 0,-1 0 0,1 0 0,0 0 0,-1 1 0,1 2-1,0 2-101,-10 58 188,6-48-106,1 0 0,1 0 0,0 0 0,1 1 0,1-1 0,0 0 0,6 28 0,-5-43-17,0 0 0,0 0 0,0 0-1,1 0 1,-1 0 0,1 0-1,-1 0 1,1 0 0,0-1-1,0 1 1,0-1 0,0 1 0,0-1-1,0 0 1,0 0 0,0 0-1,1 0 1,-1 0 0,0 0-1,1 0 1,-1-1 0,0 1 0,1-1-1,-1 0 1,1 0 0,-1 0-1,4 0 1,13-1 19,-1 0 0,30-6 0,-29 4-33,12 0 1,-1 1 0,1 1 0,40 4 0,-56-2 11,-1 1 0,1 1 0,0 0 0,-1 1 0,1 1 0,-1 0 0,0 1 0,22 13 0,-31-16 20,0 1-1,0-1 1,0 1-1,0 0 0,-1 0 1,0 1-1,0 0 1,0-1-1,-1 1 0,1 0 1,-1 1-1,0-1 1,-1 0-1,1 1 0,-1 0 1,0 0-1,-1-1 0,1 1 1,-1 0-1,0 0 1,-1 0-1,1 1 0,-1-1 1,0 0-1,-1 0 1,-1 11-1,-1-8 66,1-1 0,-1 1-1,-1-1 1,1 0 0,-1 1 0,-1-2 0,1 1 0,-1 0-1,-1-1 1,1 0 0,-1 0 0,-1-1 0,1 0 0,-1 0-1,0 0 1,0-1 0,-11 6 0,5-4-77,0-1-1,-1-1 1,0 0 0,0 0-1,0-2 1,-1 0 0,-21 2 0,-6-3 1,-54-3 1,20-1-10,73-2-825,10-5-1213,4-9-2418,-11 14 3129,-1 1 1,1-1-1,-1 1 0,0-1 1,0 1-1,0 0 1,-1-1-1,1 1 0,-1 0 1,0 0-1,-3-5 0,-29-27-5818,4 13 4993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6:45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638 6 112,'3'2'3633,"-3"-2"-3031,0 0-1,0 0 1,0 1-1,-1-1 1,1 0-1,0 0 1,0 0-1,0 0 0,0 0 1,0 0-1,0 0 1,0 0-1,0 0 1,0 1-1,0-1 1,-1 0-1,1 0 1,0 0-1,0 0 1,0 0-1,0 0 1,0 0-1,0 1 1,0-1-1,0 0 1,0 0-1,0 0 1,0 0-1,0 0 1,0 0-1,0 1 1,0-1-1,-16-2-1152,-135-7 1158,-295 20 0,420-13 585,43 5-3587,-5-1-8475,0-1 5081,5 0 1724,1 2 1987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6:47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3412 76 1100,'-50'0'9815,"-2"-1"-3949,-59-2-2201,-57-2-5162,98 5 3227,-508-8 929,315 3-2654,-181-10 205,-103-7 396,293 17-527,-497 7-122,717 1-121,-33 1 512,46-4-948,21 0 570,0 0 1,0 0 0,0 0 0,1 0-1,-1-1 1,0 1 0,0 0 0,0 0 0,0 0-1,0 0 1,0 0 0,0 0 0,0 0-1,0 0 1,0 0 0,0-1 0,0 1-1,0 0 1,0 0 0,0 0 0,0 0-1,0 0 1,0 0 0,0 0 0,0-1 0,0 1-1,0 0 1,0 0 0,0 0 0,0 0-1,0 0 1,0 0 0,0 0 0,0 0-1,0 0 1,0-1 0,0 1 0,-1 0-1,1 0 1,0 0 0,0 0 0,0 0 0,0 0-1,0 0 1,0 0 0,0 0 0,0 0-1,0 0 1,-1 0 0,1 0 0,0 0-1,0 0 1,0 0 0,0 0 0,0 0-1,0 0 1,0 0 0,0 0 0,-1 0 0,1 0-1,0 0 1,7-6-3658,-6 5 2781,1 0-1,-1 0 1,0 0 0,0 0 0,0 0-1,1 1 1,-1-1 0,0 0 0,1 1-1,-1-1 1,0 1 0,1-1 0,-1 1-1,3-1 1,6 1-2223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6:50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1 1288,'6'9'8857,"-4"6"-3500,-2 25-1776,-14 35-3145,-1-24 137,5-19-74,1 1 0,1 0 1,2 1-1,-3 55 0,8-24 285,0-3 245,10 92 1,-5-56 91,-5-69-504,2-28-577,-1-1 0,0 0 1,1 1-1,-1-1 0,1 0 0,-1 1 0,0-1 0,1 0 0,-1 0 1,1 1-1,-1-1 0,1 0 0,-1 0 0,1 0 0,-1 0 1,1 1-1,-1-1 0,1 0 0,-1 0 0,1 0 0,0 0 0,-1 0 1,1 0-1,-1-1 0,1 1 0,-1 0 0,1 0 0,-1 0 0,1 0 1,-1-1-1,1 1 0,-1 0 0,0 0 0,1-1 0,-1 1 0,1 0 1,-1-1-1,0 1 0,1-1 0,-1 1 0,0 0 0,1-1 1,21-14 386,-2-1-351,-2-1 0,29-34 0,15-14-60,-7-3 844,-62 67-659,-7 11-34,-1 13-151,-1-1 1,-2-1-1,0 0 1,-33 29-1,-32 30-10,64-122 70,5 15-66,11 19-23,-1 0 0,0 0 0,-1 1 0,-9-13-1,9 14 10,0 0 0,-1 0-1,0 0 1,0 0-1,-1 1 1,1 0-1,-1 1 1,0-1-1,-9-3 1,-11-9-17,26 17 20,0-1 0,0 0 0,-1 0 0,1 1 0,1-1 1,-1 0-1,0 0 0,0 0 0,0 0 0,0 0 0,1 0 0,-1-1 0,0 1 0,1 0 0,-1 0 0,1 0 0,-1-1 0,1 1 0,0 0 0,0-1 0,-1-1 0,3-8-2798,-2 10 2126,0 0 0,0 0 1,0 0-1,0 0 0,-1 0 0,1 1 0,0-1 0,0 0 0,0 0 0,-1 0 1,1 0-1,-1 1 0,1-1 0,0 0 0,-1 0 0,1 1 0,-1-1 1,0 0-1,1 1 0,-1-1 0,1 1 0,-1-1 0,0 0 0,0 1 0,1 0 1,-1-1-1,0 1 0,0-1 0,1 1 0,-3-1 0,-14 1-4189,4 4 2769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6:52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43 392,'9'-3'13719,"16"-4"-6780,7-1-4681,78-14-4217,-67 19 3585,-36 3-1583,0 1 1,0-1 0,0 1 0,0 1-1,0-1 1,0 1 0,0 1 0,0-1-1,-1 1 1,1 0 0,-1 1-1,9 5 1,-12-7-10,-1 0 0,0 0 0,0 0 1,0 0-1,0 0 0,0 1 0,-1-1 0,1 0 0,-1 1 0,1-1 0,-1 1 0,0 0 0,0-1 0,0 1 1,0 0-1,-1 0 0,1 0 0,-1-1 0,0 1 0,1 0 0,-1 0 0,-1 0 0,1 0 0,0 0 0,-1-1 1,1 1-1,-1 0 0,0 0 0,0-1 0,0 1 0,0 0 0,0-1 0,-3 5 0,-20 29 386,-1-1-1,-2-1 1,-1-2-1,-63 57 1,22-22 19,57-56-403,8-7 1,0 0-1,0-1 1,0 2 0,1-1 0,-1 0 0,1 1 0,0-1 0,-2 6 0,3-7-1,1 8 100,1-10-111,1 0 0,0-1-1,0 1 1,0-1 0,0 1-1,-1-1 1,1 0 0,0 1 0,0-1-1,0 0 1,0 0 0,0 0-1,0 1 1,0-1 0,0 0-1,0 0 1,0 0 0,2-1 0,170 14 2824,-84-4-2449,36 7 490,-124-16-818,-2-1-874,-27-32-18240,15 2 10232,10 11 6004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6:56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10 376,'7'-10'11417,"-3"11"-4444,-2 23-2040,-9 48-5985,6-65 2793,-17 336 5577,16-325-7030,1-15-223,1 0-1,-1 0 0,1 0 1,0 1-1,0-1 1,0 0-1,0 0 0,1 0 1,-1 0-1,1 0 1,1 4-1,-2-7-70,1 1 1,-1-1-1,0 0 1,0 0-1,0 1 1,1-1-1,-1 0 1,0 0-1,1 0 1,-1 1-1,0-1 1,0 0-1,1 0 1,-1 0-1,0 0 1,1 0-1,-1 0 1,0 0-1,1 0 1,-1 0-1,0 0 1,1 0-1,-1 0 1,0 0-1,1 0 1,-1 0-1,0 0 1,1 0-1,-1 0 1,0 0-1,1 0 1,-1-1-1,0 1 1,0 0-1,1 0 1,-1 0-1,0 0 1,1-1-1,-1 1 1,0 0-1,0 0 1,0-1-1,1 1 0,-1-1 1,8-8-1091,-4 3-1910,1-1 1,-1 1-1,0-1 0,-1 0 1,4-9-1,16-31-7114,-8 30 7587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24:57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3301 187 328,'0'0'297,"0"1"0,0-1 1,0 1-1,0 0 0,0-1 0,0 1 1,-1-1-1,1 1 0,0-1 0,0 1 0,-1-1 1,1 1-1,0-1 0,-1 1 0,1-1 0,0 1 1,-1-1-1,1 0 0,-1 1 0,1-1 0,-1 0 1,1 1-1,-2-1 0,-17 6 2547,-26-4-1876,39-2-330,-254-22 998,110 6-1920,-299-24 839,293 23 443,-116-7-144,93 13-346,-150-4 474,-27 5-631,-2-1-394,99-1 752,-2 1-558,67 6-951,204-1-3207,-5 2 786,1 2-4683,-6 2 5848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6:57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182 123 1740,'12'-5'10006,"-23"5"-4731,-24 5-2051,27-2-2838,0 0 1,1 1 0,-1 0 0,1 0 0,0 0-1,0 1 1,0 0 0,1 1 0,0-1 0,0 1-1,0 0 1,1 1 0,0-1 0,0 1 0,1 0-1,0 0 1,0 1 0,0-1 0,1 1 0,-4 13-1,5-14-277,1 0-1,0 0 1,0 0-1,0 0 0,1 1 1,-1-1-1,2 0 0,-1 0 1,1 0-1,1 1 0,-1-1 1,1 0-1,0 0 1,0-1-1,1 1 0,0 0 1,1-1-1,-1 0 0,1 0 1,0 0-1,1 0 0,-1 0 1,10 8-1,-7-8-65,1 1 0,0-1-1,0-1 1,1 1 0,-1-1-1,1-1 1,0 0 0,1 0-1,-1-1 1,0 0 0,1 0 0,0-1-1,0-1 1,17 2 0,-15-4-2,1 0 1,-1 0-1,0-1 1,0-1-1,0 0 1,0 0-1,-1-1 0,1-1 1,-1 0-1,0 0 1,17-13-1,-15 10-18,-1-2 0,-1 1-1,0-1 1,0-1 0,-1 0 0,0 0-1,-1-1 1,9-16 0,-14 22-16,0 0 0,-1-1 0,0 1 0,0-1 0,-1 0 0,0 0 0,0 0 0,0 0 0,-1 0 0,0 0 0,0 0 0,-1-1 0,0 1 0,-1 0 0,1 0 0,-1 0 0,0-1 0,-1 1 0,-3-8 0,3 11-6,0 0 0,-1 1 0,0-1 0,1 0 0,-2 1-1,1 0 1,0-1 0,-1 1 0,1 0 0,-1 1 0,0-1 0,0 1 0,0 0 0,0 0 0,-5-2 0,-77-24 11,47 17-10,1-2-1528,-118-37-19975,86 34 15933,14 4 2767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6:58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331 6 1260,'15'6'1363,"2"-1"8070,-15-5-3155,-8 0-2021,-9 0-3781,-328-16 3173,343 16-13105,8 1 3775,12 3-1734,-9 0 4527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7:08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 1 448,'1'0'513,"0"1"-1,0 0 1,0-1 0,0 1-1,0 0 1,0-1-1,-1 1 1,1 0 0,0 0-1,0 0 1,-1 0 0,1 0-1,-1 0 1,1 0 0,-1 0-1,1 0 1,-1 0-1,0 0 1,1 0 0,-1 1-1,0 30 3188,-17 39-3804,12-56 1256,-10 56-323,3 1 0,3 1 0,0 76 0,-5 50 219,3-85 225,5 0 0,9 127 0,10-21 886,-5-138-1829,8 152-222,-26 83 139,-11-8 176,4 10 22,7-59 726,9-250-1157,1-7-13,0-1 1,0 1-1,0-1 0,0 1 1,1-1-1,-1 1 1,0-1-1,1 0 1,0 1-1,0-1 1,-1 1-1,1-1 1,2 3-1,-2-4 13,0-1 0,-1 0-1,1 0 1,0 1 0,-1-1-1,1 0 1,0 0 0,-1 0-1,1 0 1,0 0 0,-1 0 0,1 0-1,0 0 1,0 0 0,-1 0-1,1 0 1,0 0 0,-1 0-1,1-1 1,0 1 0,-1 0-1,1-1 1,0 1 0,-1 0-1,1-1 1,-1 1 0,1-1 0,0 0-1,28-18 65,-16 10-39,4-3-52,1-1 1,-2 0-1,21-21 0,-5 3 134,-28 28 64,15-14 100,-15 11 510,-10 7 995,-5 6-1783,-1-1-1,2 1 1,-1 1 0,1 0 0,0 0 0,-11 13 0,-49 62 12,59-69-19,8-9 0,0 0 0,-1 0 0,0 0 0,0-1 0,0 1 0,-1-1 0,0 0 0,-7 5 0,11-9 0,1 0 0,-1 0 0,0 0 0,1 0 0,-1 0 0,0 0 0,1 0 0,-1-1 0,0 1 0,1 0 0,-1 0 0,1-1 0,-1 1 0,1 0 0,-1-1 0,0 1 0,1-1 0,0 1 0,-1-1 0,1 1 0,-1-1 0,1 1 0,0-1 0,-1 1 0,1-1 0,-1-1 0,-11-19 0,10 15 0,-26-38 0,17 25 0,0 1 0,-23-27 0,3 5 0,30 38 0,1-47 0,1 47 0,1 1-128,-2 1-743,0 0-1329,-6-5-6967,-23-6-87,-9 4 1037,22 7 5819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7:10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681 1 1548,'6'2'15033,"-6"-2"-8597,-20 2-4259,-33 10-1590,-1-3 0,0-2 0,0-2 0,-93-5 0,105 0 58,-3-9 3195,44 9-3703,13 17-121,-5 12-16,-1 0 0,-2 0 0,0 1 0,-2-1 0,-1 1 0,-2 0 0,-1-1 0,-11 59 0,13-87 0,0-1 0,0 1 0,0 0 0,0 0 0,1-1 0,-1 1 0,0 0 0,0-1 0,0 1 0,1 0 0,-1 0 0,0-1 0,1 1 0,-1-1 0,1 1 0,-1 0 0,1-1 0,-1 1 0,1-1 0,-1 1 0,1-1 0,0 1 0,-1-1 0,1 1 0,-1-1 0,1 0 0,0 1 0,0-1 0,-1 0 0,1 0 0,0 0 0,0 1 0,-1-1 0,1 0 0,0 0 0,0 0 0,-1 0 0,1 0 0,1-1 0,41 1 0,-31 0 0,0 0 0,21-1 0,60 9 0,-87-8 0,1 1 0,-1 1 0,1-1 0,-1 1 0,1 0 0,-1 0 0,0 1 0,0 0 0,0 0 0,0 1 0,-1-1 0,1 1 0,-1 0 0,0 1 0,8 8 0,-11-11 0,0 1 0,0 0 0,0 0 0,0 0 0,-1 0 0,1 0 0,-1 0 0,0 0 0,0 0 0,0 1 0,0-1 0,-1 0 0,1 1 0,-1-1 0,0 1 0,0-1 0,0 0 0,0 1 0,-1-1 0,1 0 0,-3 7 0,1-6 0,-1 0 0,1 0 0,-1 0 0,0 0 0,0 0 0,-1-1 0,1 1 0,-1-1 0,1 0 0,-1 0 0,0 0 0,0 0 0,-7 2 0,-10 5 0,0-2 0,0 0 0,-1-2 0,0 0 0,-30 3 0,22-5 0,-1-1 0,0-1 0,0-2 0,0-1 0,0-2 0,-43-8 0,41-4-2203,30 12 1304,0 0-1,-1 1 0,1-2 0,0 1 0,1 0 1,-1 0-1,0-1 0,1 1 0,-3-6 0,0-4-2399,1 1 0,-1-1 0,2 0 0,-3-18 0,0 4 1070,1 3-133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7:12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24 804,'5'-1'8050,"8"1"-4407,24-1-1965,112-9 829,-24 3-227,-84 5-1834,76 4 1,-78 1-240,0-2 1,48-6-1,-65 3-175,0 1 0,0 0 0,0 2 0,39 5 0,-46-3-1635,16 1 5050,-16-4-3783,-17-2-3557,-10-3-3783,-11 1 888,10 3 4080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7:17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468 0 72,'44'7'11910,"-43"-7"-11263,-1 0-33,0 0-31,0 0-22,0 0-16,0 0-10,0 0-8,0 0-1,0 0-3,0 0 1,0 0-11,-40 0 3385,-296 22-2251,326-21-1550,-11 1 17,20-2-98,-1-1 0,1 1-1,-1 0 1,1 0 0,0 0 0,-1 0 0,1 0-1,0 1 1,-1-1 0,1 0 0,0 1 0,0-1 0,-1 0-1,1 1 1,0 0 0,0-1 0,0 1 0,-1 0 0,1 0-1,0-1 1,0 1 0,0 0 0,0 0 0,1 0 0,-1 0-1,0 0 1,0 0 0,0 1 0,1-1 0,-1 0 0,1 0-1,-1 0 1,1 1 0,-1-1 0,1 0 0,0 1 0,0-1-1,-1 0 1,1 1 0,0 1 0,-9 38 941,-7 75 1,8-44-676,8-71-275,-1 0 0,1 0 0,-1 0 0,1 0 0,0 0 0,0 0 0,0 1 0,-1-1 0,1 0 0,0 0 0,0 0 0,0 0 0,1 0 0,-1 0 0,0 0 0,0 1 0,1-1 1,-1 0-1,0 0 0,1 0 0,-1 0 0,1 0 0,-1 0 0,1 0 0,0-1 0,-1 1 0,1 0 0,0 0 0,0 0 0,0-1 0,0 1 0,-1 0 0,1-1 0,0 1 0,0-1 0,2 2 0,2-2 19,-1 0 1,1-1-1,-1 1 0,1-1 0,-1 0 0,1 0 0,7-3 0,9-2-59,-8 3 33,0 0 1,0 2 0,1-1-1,-1 2 1,1 0-1,-1 0 1,0 1-1,1 1 1,-1 0 0,0 1-1,0 1 1,0 0-1,-1 0 1,1 1 0,-1 1-1,0 0 1,-1 1-1,0 0 1,0 0-1,0 2 1,-1-1 0,19 20-1,-27-26 44,-1 1 0,1-1 0,0 0 0,-1 1 0,0-1-1,1 1 1,-1-1 0,0 1 0,0 0 0,-1-1 0,1 1 0,0 0-1,-1-1 1,0 1 0,0 0 0,0 0 0,0 0 0,0 0 0,0-1 0,-1 5-1,-1-3 47,0 1-1,0-1 1,0 0-1,0 0 0,-1 0 1,1 0-1,-1 0 0,0 0 1,0-1-1,-1 1 0,-3 3 1,-4 1 51,0 0 1,-1 0-1,0-1 1,0 0 0,0-1-1,-1-1 1,-17 6-1,-5-2 45,-1-1-1,0-1 0,0-3 1,-47 1-1,67-6-753,13-5-5255,-2-10-1970,5 15 7376,-1 0 0,1 1 0,-1-1 0,1 0 0,-1 1 1,1-1-1,-1 1 0,1-1 0,-1 0 0,0 1 0,1-1 1,-1 1-1,0 0 0,0-1 0,1 1 0,-1 0 0,0-1 1,0 1-1,0 0 0,1 0 0,-1 0 0,0 0 0,0-1 1,0 1-1,0 0 0,1 0 0,-1 1 0,-1-1 0,-1 0-403,-7 0-2075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7:18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86 832,'34'-7'13548,"20"-17"-8766,-6 3-3357,-17 11-325,54-9 1,-73 17-885,0 0 0,0 1 1,1 1-1,-1 0 0,0 1 1,0 0-1,21 5 0,-31-6-168,0 1 0,0 0 0,0-1-1,0 1 1,-1 0 0,1 0 0,0 0 0,-1 0-1,1 0 1,0 0 0,-1 0 0,1 1 0,-1-1-1,0 1 1,1-1 0,-1 1 0,0-1 0,0 1-1,0 0 1,0 0 0,1 2 0,-1-1 18,-1 0 1,1 1-1,-1-1 1,0 0-1,0 0 0,0 0 1,-1 0-1,1 0 1,-1 1-1,1-1 1,-1 0-1,-2 4 0,-5 10 279,0-1-1,-1 1 1,-21 27-1,18-28-39,-20 26 517,-2-1 1,-46 43-1,-22 25-328,100-107-489,0 1 1,1-1-1,-1 0 0,0 1 1,1-1-1,0 1 1,-1-1-1,1 1 1,-1 4-1,2-6 17,0 0 1,0-1-1,0 1 1,0 0-1,0 0 0,0 0 1,0-1-1,0 1 1,0 0-1,0 0 0,1-1 1,-1 1-1,0 0 1,0 0-1,1-1 0,-1 1 1,1 0-1,-1-1 1,1 1-1,-1 0 0,1-1 1,0 2-1,3 0 77,0 0-1,0 0 1,0 0-1,1-1 1,-1 0-1,0 1 1,1-1-1,-1-1 1,0 1-1,8-1 1,71 10-63,-43-4-36,0-2 1,77-2-1,-105-3 0,-8 1 0,1 0 0,0 0 0,-1 0 0,1-1 0,-1 0 0,1 0 0,7-2 0,-14-17-8124,-1 4 298,4 12 6503,0 1-1,0-1 1,0 1 0,1-1 0,-1 1 0,1-1 0,0 1-1,0 0 1,4-6 0,6-5-1346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7:20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449 7 860,'15'0'2584,"4"-1"7449,-15 1-2218,-17 1-4162,6-1-3939,-31 4 1449,1-1 0,-1-3 1,0-1-1,1-1 0,-39-9 0,73 11-1140,1 0 0,0 1 0,0-1 0,-1 0 0,1 1 0,0-1-1,0 1 1,0 0 0,0 0 0,0 0 0,0 0 0,0 0 0,0 0 0,0 1-1,0-1 1,0 0 0,1 1 0,-1 0 0,1-1 0,-1 1 0,1 0 0,0 0 0,-1 0-1,1 0 1,0 0 0,0 0 0,-1 3 0,-23 59 465,25-63-488,-8 25 0,1 0 0,1 0 0,1 1 0,-1 37 0,6-62 0,1 0 0,-1 1 0,1-1 0,0 0 0,0 0 0,0-1 0,0 1 0,0 0 0,0 0 0,0 0 0,0-1 0,1 1 0,-1 0 0,1-1 0,-1 1 0,1-1 0,0 0 0,0 0 0,-1 1 0,1-1 0,0 0 0,0-1 0,0 1 0,0 0 0,0 0 0,0-1 0,0 1 0,4-1 0,62 10 0,-66-10 0,327 28 0,-327-28 0,-1 0 0,1 0 0,0 0 0,0 1 0,0-1 0,0 0 0,-1 1 0,1 0 0,0-1 0,0 1 0,-1 0 0,1 0 0,0 0 0,-1 0 0,1 0 0,-1 0 0,0 0 0,1 1 0,-1-1 0,0 0 0,0 1 0,1-1 0,-1 1 0,0 0 0,-1-1 0,1 1 0,0 0 0,0-1 0,0 4 0,-1 0 0,1 1 0,-1 0 0,0 0 0,-1 0 0,1 0 0,-1 0 0,-1 0 0,-2 8 0,2-6 0,-1-1 0,0 1 0,0-1 0,-1 0 0,0 0 0,0 0 0,-1 0 0,1-1 0,-1 1 0,-1-1 0,1-1 0,-11 9 0,5-6 0,0-1 0,0 0 0,-1 0 0,0-1 0,0-1 0,-1 0 0,-12 3 0,-5-1 0,1-2 0,-1 0 0,0-2 0,0-2 0,0 0 0,-32-4 0,37-4 0,24 7 0,1 0 0,-1-1 0,1 1 0,-1 0 0,1 0 0,0 0 0,-1 0 0,1-1 0,0 1 0,-1 0 0,1 0 0,-1-1 0,1 1 0,0 0 0,0-1 0,-1 1 0,1 0 0,0-1 0,0 1 0,-1 0 0,1-1 0,0 1 0,0-1 0,0 1 0,-1 0 0,1-1 0,0 1 0,0-1 0,0 1 0,0-1 0,0 1 0,0 0 0,0-1 0,0 1 0,0-1 0,0 1 0,0-1 0,0 1 0,1-1 0,-1 1 0,0 0 0,0-1 0,0 1 0,1-1 0,-1 1 0,0 0 0,0-1 0,1 1 0,-1 0 0,0-1 0,0 1 0,1 0 0,-1 0 0,1-1 0,0 0-161,0 0-1,0 1 1,0-1 0,0 0 0,0 0-1,-1 0 1,1 0 0,0 0 0,-1 0-1,1 0 1,-1 0 0,1 0 0,-1 0-1,1 0 1,-1-1 0,0 1 0,1 0-1,-1 0 1,0 0 0,0 0 0,0-1-1,0 1 1,0 0 0,0 0 0,-1 0-1,1-1 1,0 0 0,-2-1-678,1 1 0,0-1 0,-1 1 1,0 0-1,1-1 0,-1 1 0,0 0 1,0 0-1,0 0 0,-1 0 0,-2-1 0,-41-23-11214,22 16 8209,-26-4 1747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7:21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410 9 1368,'25'8'5326,"-8"-6"3334,-17-2-7189,0 0-50,0 0-29,-4-1 2141,-16-5-1134,-17 0-1501,0 2 1,-1 2-1,-50 3 0,26 0-508,-103 11-980,251-20-17997,-26 7 11197,-20 3 5004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7:22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3422 38 1072,'2'1'645,"-1"-1"-1,1 1 0,-1 0 1,0 0-1,1 0 1,-1 0-1,0 0 0,0 0 1,0 0-1,0 0 1,0 0-1,0 0 0,0 1 1,0-1-1,0 0 1,0 2-1,-1-2-433,0-1-1,0 1 1,0 0 0,0-1-1,0 1 1,-1-1-1,1 1 1,0-1 0,-1 1-1,1-1 1,0 1-1,-1-1 1,1 0 0,0 1-1,-1-1 1,1 1 0,-1-1-1,1 0 1,0 1-1,-1-1 1,1 0 0,-1 0-1,1 1 1,-1-1-1,0 0 1,1 0 0,-1 0-1,1 0 1,-1 1 0,-62 7 4372,43-7-3784,-52 4 1044,0-4 0,-89-9 0,20 0-1090,-241-6 135,-291-4 981,34 1-1869,-285 7 0,640 13-8,315-9-11987,1 0-930,-8 9 9604,-1 6 255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25:06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319 136 428,'2'-1'488,"-1"0"-1,1-1 1,-1 1-1,0-1 1,0 1 0,1-1-1,-1 1 1,0-1 0,0 0-1,0 0 1,-1 1-1,1-1 1,0 0 0,-1 0-1,1 0 1,-1 0-1,0 0 1,0 0 0,1 0-1,-2-3 1,1 2-251,-1 0 0,0-1 1,0 1-1,0 0 0,0 0 0,0 1 0,-1-1 1,0 0-1,1 0 0,-1 1 0,-4-5 0,0 1-201,1 0-1,-1 1 0,-1 0 0,1 0 0,-1 1 0,1 0 1,-1 0-1,0 0 0,-15-4 0,13 6 12,1 0 0,0 1 0,-1 0 0,1 0 0,-1 1 0,0 0 0,1 1 0,-1 0 0,1 0 0,0 1 0,-1 0 0,1 0 0,0 1 0,0 0 0,0 0 0,0 1 0,1 0 0,0 0 0,-1 1 1,1 0-1,1 1 0,-11 10 0,12-11-11,1 0 0,-1 1 1,2-1-1,-1 1 0,1 0 1,-1 0-1,2 0 1,-1 1-1,1-1 0,0 1 1,0-1-1,1 1 0,-1 0 1,2-1-1,-1 1 0,1 0 1,0 0-1,0 0 1,1-1-1,0 1 0,0 0 1,0 0-1,1-1 0,0 1 1,1-1-1,-1 0 0,1 1 1,8 10-1,-6-7-22,2-1 1,-1 0-1,1 0 0,1-1 0,0 0 1,0 0-1,0-1 0,17 12 0,-20-16-9,1 0-1,-1 0 1,1-1-1,0 0 1,-1 0-1,1 0 1,0 0-1,0-1 1,0 0-1,1-1 1,-1 1-1,0-1 0,0 0 1,0 0-1,0-1 1,0 0-1,11-3 1,-11 2-16,1-1 0,-1 1 0,0-1 0,-1 0-1,1-1 1,-1 0 0,1 0 0,-1 0 0,0 0 0,0-1 0,-1 0 0,0 0 0,0 0 0,6-10 0,1-4-71,0-1 1,13-41 0,-22 55 85,11-27-24,-13 33 22,0 0-9,-14 40 168,-7-2 25,3-9-21,2 0-1,1 1 1,2 0-1,0 1 1,-14 61-1,24-75-126,-14 55 44,15-67 50,1-1-1,0 0 1,0 1-1,0-1 1,0 1-1,1-1 1,0 9-1,6 0-4092,-6-13 1694,0 0-356,0 0-77,0 0 108,0 0 301,0 0 487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7:23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289 96 1840,'1'0'239,"-1"-1"0,0 1 1,0 0-1,0 0 0,1 0 0,-1 0 0,0-1 0,0 1 0,0 0 0,0 0 1,0 0-1,1-1 0,-1 1 0,0 0 0,0 0 0,0 0 0,0-1 1,0 1-1,0 0 0,0 0 0,0-1 0,0 1 0,0 0 0,0 0 0,0-1 1,0 1-1,0 0 0,0 0 0,0-1 0,0 1 0,0 0 0,0 0 1,0 0-1,-1-1 0,1 1 0,0 0 0,0 0 0,0 0 0,0-1 0,0 1 1,-1 0-1,1 0 0,0 0 0,0 0 0,0-1 0,-1 1 0,1 0 1,0 0-1,-18-7 5710,-18 1-1207,23 5-4092,0 1-1,1 1 1,-1 0 0,0 1 0,1 0 0,-1 1-1,1 0 1,0 1 0,0 0 0,-22 12 0,29-13-606,0 0 0,0 0 1,0 0-1,0 1 0,1-1 0,0 1 1,-1 0-1,1 1 0,1-1 1,-1 1-1,1-1 0,0 1 0,0 0 1,0 1-1,0-1 0,1 0 1,0 1-1,0-1 0,1 1 1,-1 0-1,1-1 0,0 1 0,1 0 1,0 0-1,0 8 0,1-9-38,0-1 0,1 0-1,-1 1 1,1-1 0,0 0-1,0 0 1,1 0 0,-1 0-1,1 0 1,0-1-1,0 1 1,0-1 0,0 1-1,1-1 1,0 0 0,-1-1-1,1 1 1,0-1 0,0 1-1,0-1 1,9 3 0,4 2 13,0-1-1,1-1 1,-1 0 0,22 3 0,-16-5-19,1-1 0,-1-1 0,1-1 0,-1 0 0,1-2 0,43-9 0,-58 9 0,0-1 0,1 1 0,-2-1 0,1-1 0,0 0 0,-1 0 0,0 0 0,1-1 0,-2 0 0,1-1 0,-1 0 0,0 0 0,0-1 0,0 0 0,-1 0 0,0 0 0,-1-1 0,0 1 0,0-2 0,4-8 0,-7 12 0,0 1 0,-1-1 0,0 1 0,0-1 0,0 0 0,0 1 0,-1-1 0,0 0 0,0 1 0,0-1 0,0 0 0,-1 1 0,0-1 0,0 0 0,0 1 0,-1-1 0,-1-4 0,-1 2 0,0 1 0,0-1 0,0 1 0,-1 0 0,0 0 0,0 1 0,0-1 0,-1 1 0,-12-8 0,5 4 0,-2 1 0,1 0 0,-1 1 0,0 1 0,0 0 0,-1 1 0,0 0 0,0 2 0,-20-3 0,22 6-1086,1 0 0,-1 1 0,0 1 0,-15 3 0,-40 4-4643,68-9 1903,1 0-245,0 0 128,0 0-691,8 3 2639,0 1-428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7:24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215 118 1052,'8'-10'14178,"-21"8"-1815,3 3-12665,0-1 506,1 2-1,-1-1 0,1 1 1,-1 1-1,1 0 0,0 0 1,0 1-1,0 0 0,0 0 1,1 1-1,0 0 0,0 1 1,0-1-1,1 2 0,-8 7 1,10-10-112,0 1 1,1 0-1,-1 0 1,1 0 0,1 0-1,-1 1 1,1 0-1,0 0 1,0 0 0,0 0-1,1 0 1,0 1-1,0-1 1,1 0 0,-1 1-1,1 0 1,1-1-1,0 1 1,0 0 0,0-1-1,0 1 1,1 0-1,2 6 1,-1-8-93,0 1 0,0-1 0,0 0 0,1 0 0,0 0 0,0 0 0,0 0 0,1-1 0,0 1 0,0-1 0,0 0 0,0 0 0,9 5 0,-5-3 0,1-1 0,0 0 0,1-1 0,-1 0 0,1-1 0,0 0 0,11 2 0,11 0 0,0-2 0,0-1 0,58-5 0,-73 2 0,0-2 0,0 0 0,-1-1 0,1-1 0,-1-1 0,0 0 0,0 0 0,-1-2 0,0 0 0,0-1 0,14-12 0,-19 14 0,-1 0 0,0 0 0,-1-1 0,1-1 0,-2 0 0,1 0 0,-1 0 0,-1-1 0,1 0 0,-2 0 0,1 0 0,-2-1 0,1 0 0,-1 0 0,-1 0 0,0 0 0,1-13 0,-4 20 0,1 0 0,-1 0 0,-1 0 0,1 0 0,0 0 0,-1 0 0,0 0 0,0 0 0,0 0 0,-1 1 0,1-1 0,-1 0 0,0 1 0,0-1 0,0 1 0,0 0 0,-3-4 0,0 2 0,-1 0 0,1 0 0,-1 1 0,0 0 0,0 0 0,-1 0 0,1 0 0,-12-3 0,-6-1 0,0 1 0,0 1 0,-1 1 0,-35-2 0,23 5 0,-1 1 0,0 2 0,-61 10 0,81-11 0,15 0 0,0 3-1950,-14-7-5998,-16-7-6495,27 8 12789,-27-8-1981,-7-1 1154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7:3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4489 48 436,'42'2'8304,"0"0"3641,-562-19-5739,-8-1-330,-89 37-5876,159-15 0,357-11 0,-113-4 0,131 6 0,80 4 0,3 0 0,-2 0 0,0 0 0,1 0 0,-1 1 0,1-1 0,-1 1 0,0-1 0,0 1 0,1-1 0,-1 1 0,0 0 0,0 0 0,1 0 0,-4 0 0,2 0 0,-24-4 0,0 1 0,0 1 0,-29 2 0,39 0 0,19 3 0,-1 0 0,0 0 0,0 1 0,0-1 0,0 0 0,0 0 0,-1 1 0,1 5 0,1 1 0,6 29 0,-1 1 0,1 49 0,-3-35 0,-3-17 0,-4 58 0,0-61 0,1 1 0,5 36 0,0-36 0,-2 0 0,-2-1 0,0 1 0,-3-1 0,-1 1 0,-1-1 0,-20 67 0,-39 128 0,59-206 0,4-21 0,-49-20 0,-10 3 0,0 3 0,0 3 0,-1 2 0,-110 3 0,-395 39 0,408-21 0,40-6 0,-193-13 0,234 6 0,57 1 0,-1-2 0,1 0 0,-25-4 0,45 4-32,-1 0 0,1 0 0,0 0 1,0 0-1,-1 0 0,1 0 0,0 0 0,0 0 0,0 0 0,-1 0 1,1 0-1,0-1 0,0 1 0,0 0 0,-1 0 0,1 0 1,0 0-1,0-1 0,0 1 0,0 0 0,0 0 0,-1 0 0,1 0 1,0-1-1,0 1 0,0 0 0,0 0 0,0-1 0,0 1 0,0 0 1,0 0-1,0 0 0,0-1 0,0 1 0,0 0 0,0 0 0,0-1 1,0 1-1,0 0 0,0 0 0,0-1 0,7-13-3270,21-17-4924,-21 24 6079,66-61-12359,-44 44 11954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7:3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1440,'2'2'15096,"-2"10"-7175,0 4-5073,-3 39-3856,2-38 3171,-6 59-914,-26 112 0,33-187-1231,0-1 0,0 1 0,0 0 0,0-1 0,0 1 0,0 0 0,0-1 0,0 1 0,0 0 0,0 0 0,0-1 0,0 1 0,1-1 0,-1 1 0,0 0 0,0-1 0,1 1 0,-1 0 0,0-1 0,1 1 0,-1-1 0,1 1 0,-1-1 0,0 1 0,1-1 0,-1 1 0,1-1 0,0 1 0,-1-1 0,1 0 0,-1 1 0,1-1 0,0 0-1,-1 0 1,1 1 0,-1-1 0,1 0 0,0 0 0,-1 0 0,1 0 0,0 0 0,0 0 0,-1 0 0,1 0 0,0 0 0,-1 0 0,1 0 0,0 0 0,0-1 0,49-10 73,-28 6-63,180-11-124,-43 6 372,-156 10-266,0-1 1,0 0 0,0 0-1,-1 0 1,1 0 0,0-1-1,-1 1 1,1-1 0,-1 1-1,0-1 1,0 0 0,1 0-1,-1 0 1,0 0 0,-1-1-1,1 1 1,0 0 0,-1-1-1,1 1 1,-1-1 0,0 1-1,1-1 1,-1 0 0,1-5-1,3-10 90,-1 0 0,3-36-1,-2 21-53,1-5-46,4-70 0,-10 108 0,0 0 0,0-1 0,0 1 0,0 0 0,0 0 0,0 0 0,1 0 0,-1 0 0,0-1 0,0 1 0,0 0 0,0 0 0,0 0 0,0 0 0,0-1 0,0 1 0,0 0 0,0 0 0,0 0 0,0-1 0,0 1 0,0 0 0,0 0 0,0 0 0,-1 0 0,1-1 0,0 1 0,0 0 0,0 0 0,0 0 0,0 0 0,0 0 0,0-1 0,0 1 0,-1 0 0,1 0 0,0 0 0,0 0 0,0 0 0,0 0 0,0 0 0,-1 0 0,1-1 0,0 1 0,0 0 0,0 0 0,0 0 0,-1 0 0,1 0 0,0 0 0,0 0 0,0 0 0,-1 0 0,1 0 0,0 0 0,0 0 0,0 0 0,0 0 0,-1 0 0,1 0 0,0 1 0,0-1 0,0 0 0,-12 14 0,-8 20 0,0 16 0,2 1 0,3 1 0,-15 81 0,-7 165 0,33-259 0,-6 30 0,10-68-10,1-1 0,-1 0 1,0 0-1,0 0 0,1 0 0,-1 0 1,0 1-1,1-1 0,-1 0 0,0 0 1,1 0-1,-1 0 0,0 0 0,1 0 1,-1 0-1,0 0 0,1 0 0,-1 0 0,0 0 1,1 0-1,-1 0 0,0-1 0,0 1 1,1 0-1,-1 0 0,0 0 0,1 0 1,-1 0-1,0-1 0,0 1 0,1 0 1,-1 0-1,0-1 0,0 1 0,1 0 0,-1 0 1,0-1-1,0 1 0,0 0 0,0 0 1,1-1-1,-1 1 0,0-1 0,13-11-2138,-11 8 956,1 1-1,0-1 0,0 1 0,0 0 0,0 0 0,0 0 1,1 1-1,0-1 0,-1 1 0,1 0 0,0 0 1,0 0-1,0 0 0,0 1 0,6-2 0,1 1-617,1 0-1,-1 1 1,0 0-1,22 2 1,8 3-170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7:40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53 600,'2'-2'680,"0"1"0,0-1 0,0 1 0,-1-1-1,1 1 1,-1-1 0,1 0 0,-1 0 0,0 0 0,1 0 0,-1 0 0,0 0 0,0 0-1,-1-1 1,1 1 0,0-4 0,-1 5-480,0 1-1,0-1 0,0 1 1,0 0-1,0-1 1,-1 1-1,1-1 1,0 1-1,0-1 1,-1 1-1,1 0 1,0-1-1,-1 1 1,1 0-1,0-1 0,-1 1 1,1 0-1,-1-1 1,1 1-1,0 0 1,-1 0-1,1-1 1,-1 1-1,1 0 1,-1 0-1,0 0 1,-26 0 1304,14 3-1061,1 1 0,0 0 0,0 1 0,1 0 0,-1 1-1,1 0 1,0 1 0,-13 10 0,18-13-325,1 1 1,-1-1-1,1 1 0,0 0 0,0 1 1,0-1-1,1 1 0,0 0 1,0 0-1,0 0 0,1 0 0,0 1 1,0 0-1,0-1 0,1 1 1,-1 8-1,3-12-84,0 1 0,0-1 0,1 1 1,-1-1-1,1 1 0,0-1 0,0 1 0,0-1 0,1 0 1,-1 0-1,1 1 0,0-1 0,0 0 0,0 0 0,0-1 0,0 1 1,1 0-1,3 2 0,7 7 81,1 0 1,23 13-1,-5-2 83,-31-23-189,34 27 291,-1 2 0,37 40 0,-62-59-183,0 1 0,-1 0-1,-1 0 1,1 1-1,-2 0 1,0 0 0,0 1-1,-1-1 1,0 1-1,-1 1 1,3 20 0,-6-29 17,0-1 1,-1 1 0,0-1 0,1 1-1,-1-1 1,-1 1 0,1-1 0,-1 1 0,0-1-1,0 1 1,0-1 0,0 0 0,-1 1-1,0-1 1,-2 5 0,1-6-22,0 0 0,-1 1 0,1-1-1,-1 0 1,1-1 0,-1 1 0,0-1 0,0 1 0,0-1 0,0 0 0,-1-1-1,1 1 1,0-1 0,-1 0 0,-6 1 0,-16 4-78,0-2 0,-1 0 0,1-2 0,-1-1 0,-38-4 0,57 2-31,0 0 0,1-1 0,-1 0 0,1-1-1,-1 0 1,1 0 0,0-1 0,0 0-1,-9-6 1,12 6-3,1 1-1,1-1 1,-1 1 0,0-1-1,1 0 1,0 0-1,0-1 1,0 1-1,0-1 1,1 1 0,0-1-1,0 0 1,0 0-1,0 0 1,1 0-1,-2-10 1,3 7-1,-1 0 0,2 1 0,-1-1 0,1 1 0,0-1 0,0 1 0,1-1 0,0 1 0,0 0 0,1-1 0,0 1 0,0 1 0,1-1 0,0 0 0,0 1 0,0 0 0,1 0 0,0 0 0,0 0 0,1 1 0,7-6 0,4-3 0,0 2 0,1 0 0,0 1 0,1 1 0,0 0 0,28-9 0,93-27 0,-69 25 0,119-54 0,-187 74 0,-1 0 0,0-1 0,1 1 0,-1-1 0,0 1 0,0-1 0,0 0 0,0 0 0,0 0 0,0 0 0,-1 0 0,1 0 0,-1-1 0,1 1 0,-1-1 0,0 1 0,0-1 0,0 1 0,0-1 0,0 1 0,-1-1 0,1 0 0,-1 1 0,0-1 0,1 0 0,-1 0 0,-1 1 0,1-1 0,0 0 0,-1 1 0,1-1 0,-1 0 0,0 1 0,0-1 0,0 0 0,0 1 0,-2-3 0,0-1 0,0 0 0,-1 0 0,0 0 0,0 0 0,0 1 0,-1-1 0,1 1 0,-1 0 0,-1 1 0,1-1 0,-1 1 0,1 0 0,-12-5 0,-5-1 0,-1 1 0,0 1 0,0 1 0,0 1 0,-1 1 0,-24-2 0,37 12-3003,8 18-8571,10 4-443,-2-14 8228,-1-3 1697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7:4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38 472,'53'-31'9693,"-37"24"2409,-139 143-5706,24-31-4518,62-61-1522,1 1-1,3 2 0,2 1 0,1 1 1,-30 74-1,57-117-351,1 1 1,-1-1-1,1 1 1,1 0-1,0 0 0,0 0 1,0 0-1,1 0 1,-1 0-1,3 9 0,-2-13-2,1 0 0,-1 0 0,1 0-1,0 0 1,0-1 0,0 1 0,1 0-1,-1 0 1,1-1 0,-1 1 0,1-1-1,0 0 1,0 1 0,0-1 0,0 0-1,0 0 1,1 0 0,-1 0 0,1-1-1,-1 1 1,1-1 0,0 1 0,-1-1-1,1 0 1,4 1 0,3 0-2,1 0 0,-1 0 0,1-1 0,-1 0 0,1-1 0,0-1 0,-1 1 0,1-2 0,-1 1 0,1-2 0,-1 1 0,0-1 0,0-1 0,0 0 0,10-5 0,-9 3 0,0 0 0,0-1 0,-1 0 0,0 0 0,0-1 0,0-1 0,-1 0 0,-1 0 0,1-1 0,-1 0 0,-1 0 0,8-14 0,-13 18 0,0 1 0,-1 0 0,0-1 0,0 0 0,0 1 0,0-1 0,-1 1 0,0-1 0,0 0 0,-1 1 0,1-1 0,-1 1 0,-1-1 0,1 1 0,-1 0 0,0-1 0,0 1 0,0 0 0,-1 0 0,1 0 0,-8-8 0,2 0 0,-2 1 0,1 0 0,-2 0 0,1 1 0,-1 1 0,-24-18 0,-7 11-3617,39 16 3169,0 1 0,0-1 0,1 1 0,-1-1 0,1 0 0,-1 0 0,0 0 0,1 0 0,0 0 0,-1-1 0,1 1 0,0-1 0,0 0 0,-1 0 0,1 1 0,1-1 0,-1-1 0,0 1 0,0 0 0,1 0 0,-1-1 0,1 1 0,0 0 0,-2-6 0,2 6 150,1 2 15,0 0 0,0-1 0,0 1 0,0 0 0,-1 0 0,1-1 0,0 1 0,0 0 0,0 0 0,0-1 0,0 1 0,0 0 0,0 0 0,0-1-1,0 1 1,0 0 0,0 0 0,0-1 0,0 1 0,0 0 0,0-1 0,0 1 0,0 0 0,1 0 0,-1 0 0,0-1 0,0 1 0,0 0 0,0 0 0,0-1-1,1 1 1,-1 0 0,0 0 0,0 0 0,0-1 0,1 1 0,-1 0 0,0 0 0,0 0 0,1 0 0,-1 0 0,0 0 0,0-1 0,1 1 0,-1 0-1,0 0 1,10-1-2741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7:4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129 124 848,'-1'-5'1919,"1"0"1,-1-1-1,0 1 0,0 0 0,0 0 0,-1-1 1,0 1-1,-2-5 0,6 11 5844,-1 0-3377,-2 9-4241,-33 135 1478,2-16-1337,-20 86-122,52-215-163,0 1 1,0-1-1,0 0 1,1 1-1,-1-1 1,0 1-1,0-1 0,0 1 1,0-1-1,1 0 1,-1 1-1,0-1 1,0 0-1,1 1 1,-1-1-1,0 0 1,0 1-1,1-1 1,-1 0-1,0 1 1,1-1-1,-1 0 1,1 0-1,-1 0 1,0 1-1,1-1 1,-1 0-1,1 0 1,-1 0-1,0 0 1,1 0-1,-1 0 0,1 0 1,-1 0-1,1 0 1,-1 0-1,1 0 1,-1 0-1,0 0 1,1 0-1,-1 0 1,1 0-1,-1 0 1,0-1-1,1 1 1,-1 0-1,1 0 1,0-1-1,34-9-14,-21 6 6,187-28-35,-17 5 69,-179 26-18,0 0-1,0 0 1,0 0 0,0 0-1,0-1 1,0 0-1,0 0 1,-1 0 0,1-1-1,-1 1 1,1-1 0,-1 0-1,0-1 1,0 1 0,-1-1-1,1 1 1,-1-1 0,1 0-1,-1 0 1,-1-1 0,1 1-1,0 0 1,-1-1-1,0 0 1,0 0 0,-1 0-1,3-7 1,76-375-9,-79 386 0,-1 0 0,1 0 0,-1 0 0,1 0 0,-1 0 0,0-1 0,0 1 0,0 0 0,1 0 0,-1 0 0,0-1 0,0 1 0,-1 0 0,1 0 0,0-1 0,0 1 0,-1 0 0,0-2 0,-13 12 0,-17 35 0,13-6 0,1 0 0,2 2 0,1 0 0,3 0 0,-10 59 0,3-17 0,16-75 0,-65 329 0,66-310 0,1-26 0,0 1 0,0-1 0,0 1 0,0-1 0,-1 1 0,1 0 0,0-1 0,0 1 0,0-1 0,1 1 0,-1 0 0,0-1 0,0 1 0,0-1 0,0 1 0,0-1 0,1 1 0,-1 0 0,0-1 0,0 1 0,1-1 0,-1 1 0,0-1 0,1 0 0,-1 1 0,1-1 0,-1 1 0,1-1 0,-1 0 0,1 1 0,0 0 0,26-17-2307,2-15-5294,-17 16 5269,34-25-8020,6 6 3889,-29 21 4879,21-13-428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7:4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96 880,'2'-12'6680,"-2"11"-6133,0 0 0,0 0 1,0 0-1,0 0 0,1 0 1,-1 0-1,0 1 1,-1-1-1,1 0 0,0 0 1,0 0-1,0 0 0,0 0 1,-1 0-1,1 1 1,0-1-1,-1 0 0,1 0 1,-1 0-1,1 1 0,-1-1 1,1 0-1,-1 1 1,0-1-1,1 0 0,-1 1 1,-1-2-1,2 2-470,0-1 0,0 1 0,0-1 0,0 1-1,0-1 1,0 1 0,0-1 0,0 1 0,0-1 0,0 1 0,0-1-1,1 1 1,-1-1 0,0 1 0,0-1 0,1 1 0,-1-1 0,0 1-1,0 0 1,1-1 0,-1 1 0,0-1 0,1 1 0,-1 0 0,1-1 0,-1 1-1,0 0 1,1 0 0,-1-1 0,1 1 0,-1 0 0,1 0 0,-1 0-1,1 0 1,-1-1 0,2 1 0,21-11 36,-21 10 6,15-5-109,-1 0 0,1 0 0,0 2 0,0 0-1,0 1 1,0 1 0,1 1 0,-1 0 0,1 1 0,-1 1 0,0 0 0,19 5 0,-34-5 19,0-1 0,0 1 0,0 0 0,0 0 0,0 0 0,0 0 0,0 0 0,0 0 0,0 0 0,0 1 0,-1-1 0,1 1-1,-1 0 1,1-1 0,-1 1 0,1 0 0,-1 0 0,0 0 0,0 0 0,0 0 0,1 3 0,-1-1 33,0 0 0,-1 0 0,1 0 0,-1 0-1,0 0 1,0 0 0,-1 0 0,1 0 0,-1 1 0,-2 6 0,-1 2 83,-1-1 1,0 0-1,0-1 0,-2 1 1,1-1-1,-12 14 1,-132 133 1210,104-115-790,2 3 0,-52 70 0,83-98-446,8-13-63,1 1-1,0 0 1,0-1-1,0 1 1,0 0-1,1 1 1,0-1-1,1 1 1,-1-1-1,1 1 1,1 0-1,-2 8 1,3-14-47,1 0 0,-1 1 1,1-1-1,0 0 1,-1 0-1,1 0 0,0 0 1,0 0-1,-1 0 0,1 0 1,0 0-1,0 0 1,0 0-1,0 0 0,1 0 1,-1-1-1,0 1 1,0 0-1,0-1 0,1 1 1,-1-1-1,0 1 1,1-1-1,-1 0 0,0 1 1,1-1-1,1 0 0,45 5 57,-42-4-56,156-4 31,-51-1-21,57-10-21,-166 14 0,-4 0 0,-1-6-3694,-20-21-15614,20 24 16714,-5-6-1088,1 2 1049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7:4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0 572,'5'1'10289,"5"5"-5960,12 4-2788,209 14 772,-32-6-1427,9 2-422,-13-2-75,-164-13-375,90 12 505,144 1 1,-244-22 3123,-20 3-4026,0 0 1,0 1-1,-1-1 0,1 0 1,0 1-1,0-1 1,0 0-1,-1 0 1,1 0-1,-1 0 1,1 0-1,0 0 1,-1 0-1,0 0 1,1 0-1,-1 0 1,1 0-1,-1 0 1,0 0-1,0-2 0,-6-25-11357,-7 10 8793,-4 2 653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8:08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1 123 308,'0'0'1621,"2"-1"10255,2 0-5811,24-9-4013,-17 0-1665,6-6-117,1 1 1,0 0 0,27-15 0,-37 26-284,-1 0 0,1 1 1,0 0-1,0 0 0,0 1 1,0 0-1,0 1 1,0 0-1,1 0 0,-1 0 1,0 1-1,1 0 0,8 2 1,-12-1 8,0 0 1,0 0-1,-1 0 1,1 1 0,0-1-1,0 1 1,-1 0-1,1 1 1,-1-1-1,1 1 1,-1 0 0,0 0-1,0 0 1,-1 1-1,1-1 1,-1 1-1,1 0 1,-1 0 0,0 0-1,-1 0 1,1 1-1,-1-1 1,0 1-1,0-1 1,3 11-1,-2-4 26,1 0 0,-2 0 0,0 0 0,0 1 0,-1 0 0,0-1 0,-1 1 0,0-1 0,-1 1 0,-4 19 0,2-22 83,0 0 0,0 0 0,-1-1 0,0 0 0,0 1 0,-1-2 1,0 1-1,0 0 0,-1-1 0,0 0 0,-1-1 0,1 1 0,-16 10 0,-109 75 1811,25-7-847,95-74-885,28-10-70,7-1-113,233 24 84,-232-22-63,-19-2-23,0 1 0,-1-1 0,1 1 0,-1 0 0,0 1-1,11 3 1,-5-1-12,1 0 4,-16-2 310,3-2-241,1 0 6,0 0-3,0 0-7,0 0-16,0 0-42,-13-34-11236,11 31 10177,0 1 0,0-1 0,0 1 0,0 0 0,0-1 0,-1 1 0,1 0 0,-1 0 0,1 1 0,-1-1-1,-5-2 1,-12-3-2155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0:25:08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79 1224,'0'0'240,"1"-1"1,-1 1-1,1 0 0,-1-1 0,1 1 1,-1-1-1,0 1 0,1 0 0,-1-1 1,1 1-1,-1-1 0,0 1 0,1-1 1,-1 1-1,0-1 0,0 1 0,1-1 1,-1 0-1,0 1 0,0-1 0,0 1 1,0-1-1,0 1 0,0-1 0,0 0 1,0 1-1,0-1 0,0 1 1,0-1-1,0 0 0,0 1 0,0-1 1,0 1-1,-1-1 0,1 1 0,-1-2 1,-22-9 2668,-33 4-1231,48 7-1543,1 1-1,-1 0 0,1 0 1,0 1-1,0 0 0,0 0 1,0 0-1,0 1 0,0 0 1,1 1-1,-1 0 0,1-1 0,0 2 1,0-1-1,0 1 0,1 0 1,0 0-1,0 1 0,0-1 1,0 1-1,1 0 0,0 0 1,1 1-1,-1-1 0,1 1 1,0 0-1,-3 13 0,1-6-47,1 0 1,1 1-1,0 0 0,1 0 0,1 0 0,0 0 0,1 0 0,1 0 1,0 0-1,1 0 0,1-1 0,8 29 0,-8-34-72,1 0 0,0 1-1,1-1 1,0-1 0,0 1 0,1-1-1,0 0 1,1 0 0,0-1 0,0 0-1,0 0 1,1-1 0,11 8 0,-13-11-12,-1 0 0,1 0 1,-1-1-1,1 0 1,0 0-1,0-1 0,0 1 1,0-1-1,0-1 0,0 1 1,0-1-1,0 0 0,0 0 1,1-1-1,-1 0 1,0 0-1,0 0 0,-1-1 1,1 0-1,0 0 0,0 0 1,-1-1-1,7-4 0,3-2-5,-1 0 0,0-1 0,0-1-1,-1 0 1,-1-1 0,0-1 0,0 0-1,-1 0 1,-1-1 0,-1 0 0,0-1-1,0 0 1,-2 0 0,0-1 0,9-27-1,-15 38 1,0 0 0,-1 1 0,1-1-1,-1 1 1,0-1 0,0 0-1,-1 1 1,1-1 0,-1 1 0,0-1-1,0 1 1,0-1 0,-1 1-1,0 0 1,0-1 0,0 1 0,-3-4-1,-3-2-4,0-1-1,-1 1 1,0 1 0,-15-12-1,-25-28-980,47 48 467,1-1 0,0 0 1,0 0-1,0 0 1,1 1-1,-1-1 0,0 0 1,1 0-1,-1 0 0,1 0 1,-1-1-1,1 1 0,0 0 1,0 0-1,0 0 1,0 0-1,0 0 0,1 0 1,-1 0-1,1 0 0,-1 0 1,1 0-1,0 0 1,0 0-1,0 0 0,2-3 1,0-2-1081,2-7-797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8:26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90 326 216,'-4'-2'12611,"0"1"-7097,12-74 320,25-39-3871,-4 11-201,-25 72 166,-9 50-1197,-26 129-647,-7 53-165,16-59 731,18-112-530,-4 46 538,8-76-548,0 0 4,0 0 0,0 0-2,16-21-3732,-15 19 2956,0 0-1,0 1 1,0-1-1,-1 1 1,1-1-1,0 0 1,-1 0-1,0 1 1,1-1 0,-1 0-1,0 0 1,0 1-1,0-1 1,0 0-1,0 0 1,0 0-1,-1 1 1,1-1 0,-1 0-1,1 0 1,-1 1-1,-1-4 1,0 3-39,0 0 0,0 0 0,0 0 0,0 1 0,0-1 0,0 0 0,-1 1 0,1-1 0,-1 1 0,1 0 0,-1 0 0,0 0 0,1 0 1,-6-1-1,-18-3-1715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8:36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59 152 968,'-15'4'10602,"-10"1"2324,10-11-7131,15 5-5731,-1 0-1,0-1 1,1 1 0,0 0 0,-1 0 0,1 0 0,0-1-1,0 1 1,-1 0 0,1 0 0,0-1 0,0 1-1,0 0 1,1 0 0,-1-1 0,0 1 0,0 0 0,1 0-1,-1 0 1,0 0 0,1-1 0,0 1 0,-1 0-1,1 0 1,-1 0 0,1 0 0,0 0 0,0 0 0,0 0-1,0 0 1,-1 1 0,1-1 0,2-1 0,37-35-288,-37 35 323,10-8-153,0 2 1,1-1-1,0 2 1,1 0-1,-1 0 1,1 2 0,24-7-1,-26 9 54,0 0 0,-1 1-1,1 0 1,0 1 0,0 0-1,0 2 1,0-1 0,0 1-1,23 6 1,-31-6 9,0 1 1,0-1-1,0 2 0,0-1 1,-1 0-1,1 1 0,-1 0 1,1 0-1,-1 0 0,0 0 1,0 1-1,0 0 0,-1 0 1,1 0-1,-1 0 1,0 0-1,0 1 0,-1-1 1,1 1-1,3 10 0,-5-9 32,1 1-1,-1 0 0,0 0 1,-1 1-1,1-1 1,-2 0-1,1 0 0,-1 0 1,0 0-1,0 0 1,-1 0-1,1 0 0,-2-1 1,1 1-1,-5 8 1,-20 36-34,-3 0 0,-52 65 0,37-53-9,35-49 2,-1 0 0,-1-1 0,0 0 0,-1 0 0,0-1 0,-23 15 0,36-27 0,1 0 0,-1 0 0,0 0 0,0 1 0,1-1 0,-1 0 0,0 0 0,1 0 0,-1 0 0,0 0 0,0 1 0,1-1 0,-1 0 0,0 0 0,0 0 0,0 1 0,1-1 0,-1 0 0,0 0 0,0 1 0,0-1 0,0 0 0,0 0 0,1 1 0,-1-1 0,0 0 0,0 1 0,0-1 0,0 0 0,0 0 0,0 1 0,0-1 0,0 0 0,0 1 0,0-1 0,0 0 0,0 1 0,0-1 0,0 0 0,0 0 0,-1 1 0,1-1 0,0 0 0,0 0 0,0 1 0,0-1 0,0 0 0,-1 0 0,1 1 0,0-1 0,0 0 0,0 0 0,-1 0 0,1 1 0,0-1 0,-1 0 0,31 1 0,-27-1 0,529 5 0,-531-5-214,0 0 0,0 0 0,0 0-1,0 0 1,0 0 0,0 0 0,1 0 0,-1 0 0,0 0 0,0-1 0,0 1-1,0-1 1,0 1 0,0-1 0,0 1 0,0-1 0,0 1 0,0-1 0,0 0-1,0 0 1,-1 1 0,1-1 0,0 0 0,0 0 0,-1 0 0,1 0 0,-1 0-1,1 0 1,0 0 0,-1 0 0,0 0 0,1 0 0,-1 0 0,1-2 0,-6-43-12884,1 21 8395,4-6 720,0-6 1318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9:17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311 10 1040,'1'1'238,"0"-1"1,-1 1-1,1-1 1,-1 1-1,1-1 0,0 0 1,0 1-1,-1-1 0,1 0 1,0 1-1,0-1 0,-1 0 1,1 0-1,0 1 1,0-1-1,0 0 0,-1 0 1,1 0-1,0 0 0,0 0 1,0 0-1,-1-1 0,1 1 1,0 0-1,0 0 0,-1 0 1,1-1-1,0 1 1,0 0-1,-1-1 0,1 1 1,0-1-1,-1 1 0,1-1 1,0 1-1,-1-1 0,1 1 1,-1-1-1,1-1 1,10-5 7937,-16 10-7752,0 1 1,1-1-1,-1 1 1,1-1-1,0 1 1,0 1-1,0-1 1,1 0-1,-6 10 0,-48 52 3066,14-19-1148,3-1-596,22-26-1292,1 1-1,0 1 1,-23 41-1,27-38-411,6-14 0,1 1 0,0 1 1,1-1-1,1 1 0,-1 0 0,2 0 1,-3 20-1,-2 6-42,0 18 0,7-54 0,1 0 0,1 0 0,-1 1 0,0-1 0,1 0 0,0 0 0,0 0 0,0 0 0,0 0 0,0 0 0,0 0 0,1 0 0,0 0 0,3 4 0,0-1 0,0-1 0,1-1 0,0 1 0,0-1 0,0 0 0,0 0 0,1 0 0,0-1 0,-1 0 0,1-1 0,0 0 0,0 0 0,1 0 0,-1-1 0,0 1 0,1-2 0,-1 1 0,0-1 0,1-1 0,-1 1 0,0-1 0,1 0 0,13-5 0,-1 1 0,0-1 0,0-2 0,0 0 0,-1-1 0,0-1 0,0 0 0,20-17 0,-34 23 0,1-1 0,-2 1 0,1-1 0,0-1 0,-1 1 0,0-1 0,0 1 0,-1-1 0,0 0 0,0 0 0,0-1 0,0 1 0,-1 0 0,2-13 0,-3 14 0,0 1 0,-1-1 0,1 0 0,-1 0 0,0 1 0,-1-1 0,1 0 0,-1 1 0,0-1 0,0 0 0,0 1 0,-1-1 0,1 1 0,-1 0 0,0-1 0,-1 1 0,1 0 0,-1 0 0,0 0 0,0 1 0,-5-6 0,5 6 0,-3-3 0,-1 0 0,0 0 0,0 0 0,-1 1 0,1 0 0,-1 0 0,0 1 0,-13-5 0,16 7 0,-14-4 0,0 0 0,1-2 0,-20-12 0,12 6-2688,18 10-692,-1 0 0,1 1 1,0 1-1,-1-1 0,-14-1 1,-8 0-1656,0 2 1841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8:16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382 43 1684,'-50'1'15088,"-8"4"-6013,34-2-7622,-1 2 0,1 0 1,-24 9-1,37-10-1614,0 0 1,0 1-1,1 0 0,-1 1 1,1 0-1,1 1 0,-1 0 1,-10 9-1,15-10 316,1-1 0,-1 1-1,1 0 1,-1 0 0,2 0 0,-1 1 0,1-1 0,0 1-1,0 0 1,1 0 0,0 0 0,0 0 0,0 0 0,0 11-1,2-12-150,-1 0-1,1-1 1,1 1-1,-1 0 1,1 0-1,0-1 1,0 1-1,0-1 1,1 1-1,0-1 1,0 1-1,0-1 1,1 0-1,0 0 1,0 0-1,0-1 1,5 6-1,-2-4 5,1 1 0,0-1-1,0-1 1,1 1 0,0-1-1,0 0 1,0-1-1,0 0 1,17 5 0,-4-3 2,-1-1 0,1 0 0,1-2 0,-1-1 0,0 0 1,1-2-1,-1 0 0,32-5 0,-35 2-10,0-1 0,-1 0 0,0-1 0,0-1 0,0-1 0,22-11 0,-32 13 0,0 1 0,0-1 0,-1-1 0,1 1 0,-1-1 0,0 0 0,-1 0 0,1-1 0,-1 0 0,-1 0 0,1 0 0,-1 0 0,0-1 0,-1 0 0,4-11 0,-5 14 0,-1 0-1,0 0 1,0 0-1,0 0 1,-1 0-1,1 0 1,-1 0-1,0 0 1,-1 0 0,1 0-1,-1 0 1,0 0-1,-1 0 1,1 0-1,-1 0 1,0 0-1,-2-4 1,0 2-6,-1 1 1,0 0-1,0 0 0,0 1 1,0-1-1,-1 1 0,0 0 1,0 1-1,0-1 0,-9-4 1,-13-4-98,0 1 1,-1 2-1,0 0 0,-45-7 1,48 4-5678,10-11-8312,16 23 9769,1 0 640,3-1 709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8:18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 0 1164,'0'7'9552,"-8"6"-4304,-20 20-1341,11-12-415,-47 58 2509,-7-3-3795,-25 28-1028,81-86-1171,-13 14-5,1 0 0,2 2 0,1 1 0,2 0 0,-33 72 0,54-104-2,-1 0 0,1 0 0,0 0 0,1 0 0,-1 0 0,0 1 0,1-1 0,0 0 0,0 0 0,0 0 0,0 0 0,0 1 0,1-1 0,-1 0 0,1 0 0,0 0 0,0 0 0,0 0 0,0 0 0,1 0 0,1 3 0,0-3 0,0 1 0,0-1 0,1 0 0,-1 0 0,1 0 0,0 0 0,-1-1 0,1 0 0,0 0 0,1 0 0,-1 0 0,0 0 0,6 0 0,3 2 0,1-2 0,0 1 0,0-2 0,0 0 0,0-1 0,0 0 0,0-1 0,23-5 0,-18 1 0,0-1 0,0-1 0,-1-1 0,0 0 0,-1-1 0,18-12 0,-29 17 0,-1 0 0,1 0 0,0 0 0,-1-1 0,0 1 0,0-2 0,0 1 0,-1 0 0,0-1 0,0 0 0,0 0 0,-1 0 0,1 0 0,-2-1 0,1 1 0,-1-1 0,0 0 0,0 0 0,0 1 0,0-9 0,-3 10 0,0 1 0,0 0 0,0 0 0,-1 0 0,0 0 0,1 0 0,-1 1 0,0-1 0,-1 0 0,1 1 0,-1-1 0,1 1 0,-1 0 0,0 0 0,0 0 0,-7-4 0,-57-39 0,32 29-703,25 12-304,-1-1 0,0 0 0,-16-12 0,23 14 669,1 1 0,0 0 0,-1-1 0,1 0 0,1 1 0,-1-1 0,1 0 0,-1-1 0,1 1 0,0 0 1,1-1-1,-1 1 0,-1-7 0,-7-52-11384,-1 1 3855,4 25 5095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8:11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345 12 1280,'-37'3'15898,"-4"5"-7754,-1 5-5473,23-6-3108,0 1-1,0 1 1,1 0 0,-19 14 0,-1 9 2391,35-30-1941,1 0 0,0 0 0,0 0 0,0 1 0,0-1 0,0 1 0,1 0 0,-1-1 0,1 1 0,0 0 0,0 0 0,0 0 0,0 0 1,0 0-1,0 0 0,1 0 0,0 0 0,0 0 0,0 5 0,1-4-8,0 1 0,0-1 0,0 0 0,1-1 0,0 1 0,0 0-1,0 0 1,0-1 0,0 1 0,1-1 0,0 0 0,5 6 0,9 5-48,0 0 1,1-1-1,1-1 1,28 13-1,-34-18 3,26 14-17,65 46 0,-95-60 62,1 1 0,-1 0 0,0 1 0,0 0 0,-1 0 0,0 1 0,-1 0 0,0 0 0,-1 1 0,0-1 0,7 18 0,-12-23 23,0 0 0,0 1 0,0-1 1,-1 0-1,1 1 0,-1-1 0,-1 0 1,1 1-1,-1-1 0,0 0 0,0 0 1,-1 0-1,1 0 0,-1 0 0,0 0 1,0 0-1,-1 0 0,0-1 0,0 1 1,0-1-1,0 0 0,-5 6 0,2-4 52,1 0-1,-1-1 0,-1 1 0,1-1 0,-1-1 0,0 1 0,0-1 0,0 0 0,-1-1 1,1 0-1,-1 0 0,0 0 0,-13 2 0,-5-2 121,0-1-1,1-1 0,-1-1 1,-29-4-1,45 2-132,0 1 0,0-1-1,1-1 1,-1 0 0,1 0 0,-1-1-1,1 0 1,0-1 0,0 0-1,1 0 1,0-1 0,0 0-1,-12-11 1,18 15-68,1 1 0,-1-1 0,1 0 0,0 0 0,-1 0 0,1 0 0,0-1 0,0 1 0,0 0 0,0 0 0,1-1-1,-1 1 1,1 0 0,-1-1 0,1 1 0,0-1 0,0 1 0,0-1 0,0 1 0,0 0 0,1-4 0,1 1-4,-1 0 0,1 0 0,0 1 0,1-1 0,-1 0 0,1 1 0,0 0 0,0-1-1,6-5 1,2-1-8,0 0 0,1 1-1,1 1 1,-1 0-1,27-14 1,123-58-61,-127 63 61,43-29 0,-66 39 46,-1-1 0,0 0 0,0 0-1,-1-1 1,0-1 0,-1 0 0,9-12 0,-12 13-26,-1 1 0,0-2 0,-1 1 0,0 0 0,0-1 0,-1 0 0,-1 0 0,2-15 0,-3 23-2,-1-1 1,0 1-1,0-1 0,0 1 0,0-1 1,0 1-1,-1-1 0,1 1 0,-1-1 0,0 1 1,0-1-1,-1 1 0,1 0 0,-1-1 0,1 1 1,-1 0-1,0 0 0,0 0 0,0 1 0,-1-1 1,1 0-1,-1 1 0,1-1 0,-1 1 1,0 0-1,0 0 0,0 0 0,0 0 0,-5-1 1,-13-5-265,-1 2 1,0 0 0,0 2 0,0 0 0,0 1 0,-42 1 0,38-4-8156,24 5 7238,0 0 0,-1 0 0,1 1 0,-1-1 0,1 0 0,-1 1 0,1 0 0,-1-1-1,1 1 1,-1 0 0,1 0 0,-1 1 0,0-1 0,1 0 0,-5 2 0,-4 5-1062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8:13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3011 43 28,'19'-6'7900,"4"5"-3654,51 9-2662,-28-2-497,76 0 389,168 17 555,-271-21-1867,-12-1-8,1-1 0,0 2 0,-1-1-1,1 1 1,-1 0 0,1 0-1,-1 1 1,10 5 0,-91-1 8625,-370 5-6000,-216 2-2015,112-18-245,235 11-521,-58-2 0,238-6 0,-182-8 0,-122 2 0,278 18 0,-68 2 0,229-14-212,0 1 1,-1 0-1,1 0 0,0-1 0,-1 1 1,1-1-1,-1 1 0,1-1 0,-1 1 1,1-1-1,-1 0 0,1 0 0,1-1 1,0-1-1221,0-1 1,1 1 0,-1 0 0,-1-1 0,1 0 0,0 0 0,3-8 0,11-35-10521,-12 21 8094,-4-4 1634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8:14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405 48 112,'1'0'380,"-1"0"1,1 0-1,-1 0 0,1 0 0,0 0 1,-1 0-1,1 0 0,-1 0 1,1 0-1,0 0 0,-1 0 1,1 0-1,-1 1 0,1-1 0,-1 0 1,1 1-1,-1-1 0,1 0 1,-1 1-1,1-1 0,-1 0 1,1 1-1,-1-1 0,0 1 0,1-1 1,-1 1-1,0-1 0,1 1 1,-1-1-1,0 1 0,1-1 1,-1 1-1,0 0 0,0 0 0,-21 7 5281,-54 0-3054,66-7-1468,-245 13 5251,193-11-4601,60-3-1751,2 0-12,85 2-79,53-2-294,48-5 83,-167 5 284,-17-9-1210,-8-12-3282,-10-14-7371,1 18 3460,4 10 5283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8:19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0 376,'-5'2'1292,"2"-2"176,-2 3 28,2-3-107,0 0-273,1 0-296,-3 2-272,2-2-212,-2 3-164,-1-3-136,-1 0-144,-1 0-192,0 2-404,-5-2-476,0 0-297,2 0-115,1 0-8,2-2 116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2T11:08:21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0 1148,'0'0'1645,"-4"3"5733,-7 6-270,14-4-6689,0 0 0,0 0 1,0 0-1,0 0 0,-1 1 0,0-1 0,0 1 1,-1-1-1,1 1 0,-1 0 0,0 0 1,0 9-1,3 12 309,5 39 32,-2 0 0,-2 106 0,3 62 437,-11-45 177,3-189-1343,47-45 1090,-18 18-1074,-2 0 0,43-58 0,-67 81-14,1-2 55,0 1-1,-1 0 1,1-1-1,-1 0 1,0 0-1,2-8 1,-5 14 17,-3 2-55,-1-1 1,1 1-1,0 1 1,0-1-1,0 0 0,0 1 1,1 0-1,-1-1 0,0 1 1,1 0-1,0 0 0,0 1 1,-2 3-1,-11 12 0,-24 25 32,-35 51 0,22-27-55,49-64-22,2-2 54,0 0 0,-1 1 0,0-1 0,1 0 0,-1 0 1,0 0-1,0-1 0,0 1 0,0 0 0,0-1 0,0 1 0,-3 0 0,3-2-27,1-1 0,0 0-1,-1 0 1,1 0-1,0 0 1,0 0 0,-1 0-1,1 0 1,0 0 0,0 0-1,0 0 1,0-1-1,1 1 1,-1 0 0,0-1-1,0 1 1,1-1 0,-1 1-1,1-1 1,-1 1-1,1-3 1,-7-9-32,-1 1 0,0 0 0,0 0 0,-1 1 0,-21-21 0,-16-20 0,40 47 0,5 5 0,-1-1 0,1 0 0,0 0 0,0 1 0,0-1 0,-1 0 0,1 0 0,0 0 0,0 0 0,1-1 0,-1 1 0,0 0 0,0 0 0,0-1 0,1 1 0,-2-2 0,11-12-4326,6-13-4774,-15 27 8593,0 0 0,-1-1-1,1 1 1,0 0 0,0-1 0,-1 1 0,1 0-1,-1 0 1,1 0 0,-1-1 0,1 1 0,-1 0-1,0 0 1,1 0 0,-1 0 0,0 0 0,0 0-1,0 0 1,0 0 0,0 0 0,0 1 0,0-1-1,0 0 1,0 1 0,0-1 0,0 1 0,-1-1-1,1 1 1,0-1 0,0 1 0,-1 0 0,1-1-1,-3 1 1,-13-3-1493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3C42A-E6C3-433C-A71A-505B73458063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0B4E3-CFB0-4DDA-BED5-967959ACE3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42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873EC-757B-4732-AA4D-6AC5E921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74C04-4FA0-4F34-A6A8-3F6E851A6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22B29-0564-468C-ADCF-015460ADE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1B00-F3F4-4D79-8742-0C6B82F94311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E0251-6F4C-4694-80E0-E7AFD5D30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1424A-F6DC-4544-B9A7-8939523DB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8D6C-1677-4870-A264-D733A7F736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63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AFB92-F9F8-490E-8F40-C4FC3838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08F59C-AD9F-4A96-A6A1-1E61D44C1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96A0-33DF-4717-A14F-67D9E006E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1B00-F3F4-4D79-8742-0C6B82F94311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CE1B5-89B2-4672-B9BD-10B95EE4D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99DCE-026F-4CF7-9192-9A7B0031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8D6C-1677-4870-A264-D733A7F736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05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F3012E-F48D-409D-B118-A4392839C6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4F33A-F406-4F50-9351-AF0AB2902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66D0D-F30D-4B74-8D3A-6642389AE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1B00-F3F4-4D79-8742-0C6B82F94311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4ED68-706C-4271-89C2-F36EBBA75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A0767-7290-4E90-8227-EC13835C4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8D6C-1677-4870-A264-D733A7F736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2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15A04-265F-4C07-BCD3-DA864C7BC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41928-E5C3-4453-8B6A-F164FFAB2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634C-97D1-4A5D-BD40-379A6748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1B00-F3F4-4D79-8742-0C6B82F94311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393C6-97F6-44E8-A53E-2058178E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9D512-68DC-4C46-9D4F-2C2B8655A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8D6C-1677-4870-A264-D733A7F736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28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33416-67B4-48CD-866F-2E529D58F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C8086-18EF-4F3C-8CED-C49E2016F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83C25-0435-47EE-9C58-86A0D02AD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1B00-F3F4-4D79-8742-0C6B82F94311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2D517-415C-4C25-99DD-077F88E5E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1D8DA-B35E-4676-8F20-D6416541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8D6C-1677-4870-A264-D733A7F736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20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C2A9A-4AE7-4CC7-88CA-ADB04F38F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BD882-14D7-4B7D-B878-735F7DAF0C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383B28-EBAE-4960-8F29-8BB125A1A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9B9E1-11DF-4BA7-9DA7-46431690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1B00-F3F4-4D79-8742-0C6B82F94311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B75CB-2FE3-42C6-828C-ED4C2412A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F881C-44C5-48AF-AD98-B112DCB38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8D6C-1677-4870-A264-D733A7F736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0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AC28F-30D1-46A4-AFB3-90E9A6558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F53A2-F0B5-4C37-BA94-EF4508C32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1B743-0B64-42E3-BAA4-15C385A44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1AAD1E-2100-4968-B228-A5197C66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D0DCF5-B43F-4944-AF0E-508511F1D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221A56-7E9F-4ECC-B5C6-EAF51A0F5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1B00-F3F4-4D79-8742-0C6B82F94311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1449FA-2B96-4CB8-945D-C03C4CD35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E88363-3FFC-4B5C-BBF7-B7CC267A0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8D6C-1677-4870-A264-D733A7F736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22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7A5CE-B716-4482-AEBA-1D27AFCA7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AA6C0F-AABB-4EEF-9E02-77FB3C33B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1B00-F3F4-4D79-8742-0C6B82F94311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490251-6B74-46F2-9E9A-1A511E0C7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403892-D57D-41E1-BACA-01E3C82AF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8D6C-1677-4870-A264-D733A7F736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3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AE00B8-6B36-465C-914D-C9C1A993F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1B00-F3F4-4D79-8742-0C6B82F94311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F943DD-53A4-4046-8C07-CCBAC9B3A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BFC64-3C22-4A7A-9EAD-E4A1655AA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8D6C-1677-4870-A264-D733A7F736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1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BCC41-6903-4920-9BF7-D27AADD1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64313-C9F9-4BA4-9EDB-21DC61E94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CFB25-66B7-462B-8F46-1CA213153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1CE09-4629-462A-B55E-85BAB3717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1B00-F3F4-4D79-8742-0C6B82F94311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B43D9-6A73-4490-80CA-6EF743B91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25E2B-D652-4F73-96F4-EE1B900B3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8D6C-1677-4870-A264-D733A7F736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6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1198-F694-4914-98EF-765C76392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DB1200-AF64-426E-BAA7-A9096A2DF0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F94DC-8BD4-4019-BB3F-11BDFB982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F8E4E-1D64-4F6F-920B-1D05FE8EA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1B00-F3F4-4D79-8742-0C6B82F94311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9AD6D-F12D-43F3-B46F-BE02487B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3EC6B-1345-47E6-8A24-D089CDFD3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8D6C-1677-4870-A264-D733A7F736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555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7C04BC-6B79-4191-B083-1486D2D55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D97F1-368C-4947-A475-D1342474E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9F4D7-3C03-47C5-97A6-A4A0F13CC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81B00-F3F4-4D79-8742-0C6B82F94311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9A3E8-6367-48CF-A272-961705303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23D79-900F-4F02-894C-9BC3CCA32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B8D6C-1677-4870-A264-D733A7F736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2.xml"/><Relationship Id="rId117" Type="http://schemas.openxmlformats.org/officeDocument/2006/relationships/image" Target="../media/image157.png"/><Relationship Id="rId21" Type="http://schemas.openxmlformats.org/officeDocument/2006/relationships/image" Target="../media/image109.png"/><Relationship Id="rId42" Type="http://schemas.openxmlformats.org/officeDocument/2006/relationships/customXml" Target="../ink/ink70.xml"/><Relationship Id="rId47" Type="http://schemas.openxmlformats.org/officeDocument/2006/relationships/image" Target="../media/image122.png"/><Relationship Id="rId63" Type="http://schemas.openxmlformats.org/officeDocument/2006/relationships/image" Target="../media/image130.png"/><Relationship Id="rId68" Type="http://schemas.openxmlformats.org/officeDocument/2006/relationships/customXml" Target="../ink/ink83.xml"/><Relationship Id="rId84" Type="http://schemas.openxmlformats.org/officeDocument/2006/relationships/customXml" Target="../ink/ink91.xml"/><Relationship Id="rId89" Type="http://schemas.openxmlformats.org/officeDocument/2006/relationships/image" Target="../media/image143.png"/><Relationship Id="rId112" Type="http://schemas.openxmlformats.org/officeDocument/2006/relationships/customXml" Target="../ink/ink105.xml"/><Relationship Id="rId133" Type="http://schemas.openxmlformats.org/officeDocument/2006/relationships/image" Target="../media/image165.png"/><Relationship Id="rId138" Type="http://schemas.openxmlformats.org/officeDocument/2006/relationships/customXml" Target="../ink/ink118.xml"/><Relationship Id="rId154" Type="http://schemas.openxmlformats.org/officeDocument/2006/relationships/customXml" Target="../ink/ink126.xml"/><Relationship Id="rId159" Type="http://schemas.openxmlformats.org/officeDocument/2006/relationships/image" Target="../media/image178.png"/><Relationship Id="rId175" Type="http://schemas.openxmlformats.org/officeDocument/2006/relationships/image" Target="../media/image186.png"/><Relationship Id="rId170" Type="http://schemas.openxmlformats.org/officeDocument/2006/relationships/customXml" Target="../ink/ink134.xml"/><Relationship Id="rId16" Type="http://schemas.openxmlformats.org/officeDocument/2006/relationships/customXml" Target="../ink/ink57.xml"/><Relationship Id="rId107" Type="http://schemas.openxmlformats.org/officeDocument/2006/relationships/image" Target="../media/image152.png"/><Relationship Id="rId11" Type="http://schemas.openxmlformats.org/officeDocument/2006/relationships/image" Target="../media/image104.png"/><Relationship Id="rId32" Type="http://schemas.openxmlformats.org/officeDocument/2006/relationships/customXml" Target="../ink/ink65.xml"/><Relationship Id="rId37" Type="http://schemas.openxmlformats.org/officeDocument/2006/relationships/image" Target="../media/image117.png"/><Relationship Id="rId53" Type="http://schemas.openxmlformats.org/officeDocument/2006/relationships/image" Target="../media/image125.png"/><Relationship Id="rId58" Type="http://schemas.openxmlformats.org/officeDocument/2006/relationships/customXml" Target="../ink/ink78.xml"/><Relationship Id="rId74" Type="http://schemas.openxmlformats.org/officeDocument/2006/relationships/customXml" Target="../ink/ink86.xml"/><Relationship Id="rId79" Type="http://schemas.openxmlformats.org/officeDocument/2006/relationships/image" Target="../media/image138.png"/><Relationship Id="rId102" Type="http://schemas.openxmlformats.org/officeDocument/2006/relationships/customXml" Target="../ink/ink100.xml"/><Relationship Id="rId123" Type="http://schemas.openxmlformats.org/officeDocument/2006/relationships/image" Target="../media/image160.png"/><Relationship Id="rId128" Type="http://schemas.openxmlformats.org/officeDocument/2006/relationships/customXml" Target="../ink/ink113.xml"/><Relationship Id="rId144" Type="http://schemas.openxmlformats.org/officeDocument/2006/relationships/customXml" Target="../ink/ink121.xml"/><Relationship Id="rId149" Type="http://schemas.openxmlformats.org/officeDocument/2006/relationships/image" Target="../media/image173.png"/><Relationship Id="rId5" Type="http://schemas.microsoft.com/office/2007/relationships/hdphoto" Target="../media/hdphoto2.wdp"/><Relationship Id="rId90" Type="http://schemas.openxmlformats.org/officeDocument/2006/relationships/customXml" Target="../ink/ink94.xml"/><Relationship Id="rId95" Type="http://schemas.openxmlformats.org/officeDocument/2006/relationships/image" Target="../media/image146.png"/><Relationship Id="rId160" Type="http://schemas.openxmlformats.org/officeDocument/2006/relationships/customXml" Target="../ink/ink129.xml"/><Relationship Id="rId165" Type="http://schemas.openxmlformats.org/officeDocument/2006/relationships/image" Target="../media/image181.png"/><Relationship Id="rId181" Type="http://schemas.openxmlformats.org/officeDocument/2006/relationships/image" Target="../media/image189.png"/><Relationship Id="rId186" Type="http://schemas.openxmlformats.org/officeDocument/2006/relationships/customXml" Target="../ink/ink142.xml"/><Relationship Id="rId22" Type="http://schemas.openxmlformats.org/officeDocument/2006/relationships/customXml" Target="../ink/ink60.xml"/><Relationship Id="rId27" Type="http://schemas.openxmlformats.org/officeDocument/2006/relationships/image" Target="../media/image112.png"/><Relationship Id="rId43" Type="http://schemas.openxmlformats.org/officeDocument/2006/relationships/image" Target="../media/image120.png"/><Relationship Id="rId48" Type="http://schemas.openxmlformats.org/officeDocument/2006/relationships/customXml" Target="../ink/ink73.xml"/><Relationship Id="rId64" Type="http://schemas.openxmlformats.org/officeDocument/2006/relationships/customXml" Target="../ink/ink81.xml"/><Relationship Id="rId69" Type="http://schemas.openxmlformats.org/officeDocument/2006/relationships/image" Target="../media/image133.png"/><Relationship Id="rId113" Type="http://schemas.openxmlformats.org/officeDocument/2006/relationships/image" Target="../media/image155.png"/><Relationship Id="rId118" Type="http://schemas.openxmlformats.org/officeDocument/2006/relationships/customXml" Target="../ink/ink108.xml"/><Relationship Id="rId134" Type="http://schemas.openxmlformats.org/officeDocument/2006/relationships/customXml" Target="../ink/ink116.xml"/><Relationship Id="rId139" Type="http://schemas.openxmlformats.org/officeDocument/2006/relationships/image" Target="../media/image168.png"/><Relationship Id="rId80" Type="http://schemas.openxmlformats.org/officeDocument/2006/relationships/customXml" Target="../ink/ink89.xml"/><Relationship Id="rId85" Type="http://schemas.openxmlformats.org/officeDocument/2006/relationships/image" Target="../media/image141.png"/><Relationship Id="rId150" Type="http://schemas.openxmlformats.org/officeDocument/2006/relationships/customXml" Target="../ink/ink124.xml"/><Relationship Id="rId155" Type="http://schemas.openxmlformats.org/officeDocument/2006/relationships/image" Target="../media/image176.png"/><Relationship Id="rId171" Type="http://schemas.openxmlformats.org/officeDocument/2006/relationships/image" Target="../media/image184.png"/><Relationship Id="rId176" Type="http://schemas.openxmlformats.org/officeDocument/2006/relationships/customXml" Target="../ink/ink137.xml"/><Relationship Id="rId12" Type="http://schemas.openxmlformats.org/officeDocument/2006/relationships/customXml" Target="../ink/ink55.xml"/><Relationship Id="rId17" Type="http://schemas.openxmlformats.org/officeDocument/2006/relationships/image" Target="../media/image107.png"/><Relationship Id="rId33" Type="http://schemas.openxmlformats.org/officeDocument/2006/relationships/image" Target="../media/image115.png"/><Relationship Id="rId38" Type="http://schemas.openxmlformats.org/officeDocument/2006/relationships/customXml" Target="../ink/ink68.xml"/><Relationship Id="rId59" Type="http://schemas.openxmlformats.org/officeDocument/2006/relationships/image" Target="../media/image128.png"/><Relationship Id="rId103" Type="http://schemas.openxmlformats.org/officeDocument/2006/relationships/image" Target="../media/image150.png"/><Relationship Id="rId108" Type="http://schemas.openxmlformats.org/officeDocument/2006/relationships/customXml" Target="../ink/ink103.xml"/><Relationship Id="rId124" Type="http://schemas.openxmlformats.org/officeDocument/2006/relationships/customXml" Target="../ink/ink111.xml"/><Relationship Id="rId129" Type="http://schemas.openxmlformats.org/officeDocument/2006/relationships/image" Target="../media/image163.png"/><Relationship Id="rId54" Type="http://schemas.openxmlformats.org/officeDocument/2006/relationships/customXml" Target="../ink/ink76.xml"/><Relationship Id="rId70" Type="http://schemas.openxmlformats.org/officeDocument/2006/relationships/customXml" Target="../ink/ink84.xml"/><Relationship Id="rId75" Type="http://schemas.openxmlformats.org/officeDocument/2006/relationships/image" Target="../media/image136.png"/><Relationship Id="rId91" Type="http://schemas.openxmlformats.org/officeDocument/2006/relationships/image" Target="../media/image144.png"/><Relationship Id="rId96" Type="http://schemas.openxmlformats.org/officeDocument/2006/relationships/customXml" Target="../ink/ink97.xml"/><Relationship Id="rId140" Type="http://schemas.openxmlformats.org/officeDocument/2006/relationships/customXml" Target="../ink/ink119.xml"/><Relationship Id="rId145" Type="http://schemas.openxmlformats.org/officeDocument/2006/relationships/image" Target="../media/image171.png"/><Relationship Id="rId161" Type="http://schemas.openxmlformats.org/officeDocument/2006/relationships/image" Target="../media/image179.png"/><Relationship Id="rId166" Type="http://schemas.openxmlformats.org/officeDocument/2006/relationships/customXml" Target="../ink/ink132.xml"/><Relationship Id="rId182" Type="http://schemas.openxmlformats.org/officeDocument/2006/relationships/customXml" Target="../ink/ink140.xml"/><Relationship Id="rId187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23" Type="http://schemas.openxmlformats.org/officeDocument/2006/relationships/image" Target="../media/image110.png"/><Relationship Id="rId28" Type="http://schemas.openxmlformats.org/officeDocument/2006/relationships/customXml" Target="../ink/ink63.xml"/><Relationship Id="rId49" Type="http://schemas.openxmlformats.org/officeDocument/2006/relationships/image" Target="../media/image123.png"/><Relationship Id="rId114" Type="http://schemas.openxmlformats.org/officeDocument/2006/relationships/customXml" Target="../ink/ink106.xml"/><Relationship Id="rId119" Type="http://schemas.openxmlformats.org/officeDocument/2006/relationships/image" Target="../media/image158.png"/><Relationship Id="rId44" Type="http://schemas.openxmlformats.org/officeDocument/2006/relationships/customXml" Target="../ink/ink71.xml"/><Relationship Id="rId60" Type="http://schemas.openxmlformats.org/officeDocument/2006/relationships/customXml" Target="../ink/ink79.xml"/><Relationship Id="rId65" Type="http://schemas.openxmlformats.org/officeDocument/2006/relationships/image" Target="../media/image131.png"/><Relationship Id="rId81" Type="http://schemas.openxmlformats.org/officeDocument/2006/relationships/image" Target="../media/image139.png"/><Relationship Id="rId86" Type="http://schemas.openxmlformats.org/officeDocument/2006/relationships/customXml" Target="../ink/ink92.xml"/><Relationship Id="rId130" Type="http://schemas.openxmlformats.org/officeDocument/2006/relationships/customXml" Target="../ink/ink114.xml"/><Relationship Id="rId135" Type="http://schemas.openxmlformats.org/officeDocument/2006/relationships/image" Target="../media/image166.png"/><Relationship Id="rId151" Type="http://schemas.openxmlformats.org/officeDocument/2006/relationships/image" Target="../media/image174.png"/><Relationship Id="rId156" Type="http://schemas.openxmlformats.org/officeDocument/2006/relationships/customXml" Target="../ink/ink127.xml"/><Relationship Id="rId177" Type="http://schemas.openxmlformats.org/officeDocument/2006/relationships/image" Target="../media/image187.png"/><Relationship Id="rId172" Type="http://schemas.openxmlformats.org/officeDocument/2006/relationships/customXml" Target="../ink/ink135.xml"/><Relationship Id="rId13" Type="http://schemas.openxmlformats.org/officeDocument/2006/relationships/image" Target="../media/image105.png"/><Relationship Id="rId18" Type="http://schemas.openxmlformats.org/officeDocument/2006/relationships/customXml" Target="../ink/ink58.xml"/><Relationship Id="rId39" Type="http://schemas.openxmlformats.org/officeDocument/2006/relationships/image" Target="../media/image118.png"/><Relationship Id="rId109" Type="http://schemas.openxmlformats.org/officeDocument/2006/relationships/image" Target="../media/image153.png"/><Relationship Id="rId34" Type="http://schemas.openxmlformats.org/officeDocument/2006/relationships/customXml" Target="../ink/ink66.xml"/><Relationship Id="rId50" Type="http://schemas.openxmlformats.org/officeDocument/2006/relationships/customXml" Target="../ink/ink74.xml"/><Relationship Id="rId55" Type="http://schemas.openxmlformats.org/officeDocument/2006/relationships/image" Target="../media/image126.png"/><Relationship Id="rId76" Type="http://schemas.openxmlformats.org/officeDocument/2006/relationships/customXml" Target="../ink/ink87.xml"/><Relationship Id="rId97" Type="http://schemas.openxmlformats.org/officeDocument/2006/relationships/image" Target="../media/image147.png"/><Relationship Id="rId104" Type="http://schemas.openxmlformats.org/officeDocument/2006/relationships/customXml" Target="../ink/ink101.xml"/><Relationship Id="rId120" Type="http://schemas.openxmlformats.org/officeDocument/2006/relationships/customXml" Target="../ink/ink109.xml"/><Relationship Id="rId125" Type="http://schemas.openxmlformats.org/officeDocument/2006/relationships/image" Target="../media/image161.png"/><Relationship Id="rId141" Type="http://schemas.openxmlformats.org/officeDocument/2006/relationships/image" Target="../media/image169.png"/><Relationship Id="rId146" Type="http://schemas.openxmlformats.org/officeDocument/2006/relationships/customXml" Target="../ink/ink122.xml"/><Relationship Id="rId167" Type="http://schemas.openxmlformats.org/officeDocument/2006/relationships/image" Target="../media/image182.png"/><Relationship Id="rId188" Type="http://schemas.openxmlformats.org/officeDocument/2006/relationships/customXml" Target="../ink/ink143.xml"/><Relationship Id="rId7" Type="http://schemas.openxmlformats.org/officeDocument/2006/relationships/image" Target="../media/image102.png"/><Relationship Id="rId71" Type="http://schemas.openxmlformats.org/officeDocument/2006/relationships/image" Target="../media/image134.png"/><Relationship Id="rId92" Type="http://schemas.openxmlformats.org/officeDocument/2006/relationships/customXml" Target="../ink/ink95.xml"/><Relationship Id="rId162" Type="http://schemas.openxmlformats.org/officeDocument/2006/relationships/customXml" Target="../ink/ink130.xml"/><Relationship Id="rId183" Type="http://schemas.openxmlformats.org/officeDocument/2006/relationships/image" Target="../media/image190.png"/><Relationship Id="rId2" Type="http://schemas.openxmlformats.org/officeDocument/2006/relationships/image" Target="../media/image1.jpeg"/><Relationship Id="rId29" Type="http://schemas.openxmlformats.org/officeDocument/2006/relationships/image" Target="../media/image113.png"/><Relationship Id="rId24" Type="http://schemas.openxmlformats.org/officeDocument/2006/relationships/customXml" Target="../ink/ink61.xml"/><Relationship Id="rId40" Type="http://schemas.openxmlformats.org/officeDocument/2006/relationships/customXml" Target="../ink/ink69.xml"/><Relationship Id="rId45" Type="http://schemas.openxmlformats.org/officeDocument/2006/relationships/image" Target="../media/image121.png"/><Relationship Id="rId66" Type="http://schemas.openxmlformats.org/officeDocument/2006/relationships/customXml" Target="../ink/ink82.xml"/><Relationship Id="rId87" Type="http://schemas.openxmlformats.org/officeDocument/2006/relationships/image" Target="../media/image142.png"/><Relationship Id="rId110" Type="http://schemas.openxmlformats.org/officeDocument/2006/relationships/customXml" Target="../ink/ink104.xml"/><Relationship Id="rId115" Type="http://schemas.openxmlformats.org/officeDocument/2006/relationships/image" Target="../media/image156.png"/><Relationship Id="rId131" Type="http://schemas.openxmlformats.org/officeDocument/2006/relationships/image" Target="../media/image164.png"/><Relationship Id="rId136" Type="http://schemas.openxmlformats.org/officeDocument/2006/relationships/customXml" Target="../ink/ink117.xml"/><Relationship Id="rId157" Type="http://schemas.openxmlformats.org/officeDocument/2006/relationships/image" Target="../media/image177.png"/><Relationship Id="rId178" Type="http://schemas.openxmlformats.org/officeDocument/2006/relationships/customXml" Target="../ink/ink138.xml"/><Relationship Id="rId61" Type="http://schemas.openxmlformats.org/officeDocument/2006/relationships/image" Target="../media/image129.png"/><Relationship Id="rId82" Type="http://schemas.openxmlformats.org/officeDocument/2006/relationships/customXml" Target="../ink/ink90.xml"/><Relationship Id="rId152" Type="http://schemas.openxmlformats.org/officeDocument/2006/relationships/customXml" Target="../ink/ink125.xml"/><Relationship Id="rId173" Type="http://schemas.openxmlformats.org/officeDocument/2006/relationships/image" Target="../media/image185.png"/><Relationship Id="rId19" Type="http://schemas.openxmlformats.org/officeDocument/2006/relationships/image" Target="../media/image108.png"/><Relationship Id="rId14" Type="http://schemas.openxmlformats.org/officeDocument/2006/relationships/customXml" Target="../ink/ink56.xml"/><Relationship Id="rId30" Type="http://schemas.openxmlformats.org/officeDocument/2006/relationships/customXml" Target="../ink/ink64.xml"/><Relationship Id="rId35" Type="http://schemas.openxmlformats.org/officeDocument/2006/relationships/image" Target="../media/image116.png"/><Relationship Id="rId56" Type="http://schemas.openxmlformats.org/officeDocument/2006/relationships/customXml" Target="../ink/ink77.xml"/><Relationship Id="rId77" Type="http://schemas.openxmlformats.org/officeDocument/2006/relationships/image" Target="../media/image137.png"/><Relationship Id="rId100" Type="http://schemas.openxmlformats.org/officeDocument/2006/relationships/customXml" Target="../ink/ink99.xml"/><Relationship Id="rId105" Type="http://schemas.openxmlformats.org/officeDocument/2006/relationships/image" Target="../media/image151.png"/><Relationship Id="rId126" Type="http://schemas.openxmlformats.org/officeDocument/2006/relationships/customXml" Target="../ink/ink112.xml"/><Relationship Id="rId147" Type="http://schemas.openxmlformats.org/officeDocument/2006/relationships/image" Target="../media/image172.png"/><Relationship Id="rId168" Type="http://schemas.openxmlformats.org/officeDocument/2006/relationships/customXml" Target="../ink/ink133.xml"/><Relationship Id="rId8" Type="http://schemas.openxmlformats.org/officeDocument/2006/relationships/customXml" Target="../ink/ink53.xml"/><Relationship Id="rId51" Type="http://schemas.openxmlformats.org/officeDocument/2006/relationships/image" Target="../media/image124.png"/><Relationship Id="rId72" Type="http://schemas.openxmlformats.org/officeDocument/2006/relationships/customXml" Target="../ink/ink85.xml"/><Relationship Id="rId93" Type="http://schemas.openxmlformats.org/officeDocument/2006/relationships/image" Target="../media/image145.png"/><Relationship Id="rId98" Type="http://schemas.openxmlformats.org/officeDocument/2006/relationships/customXml" Target="../ink/ink98.xml"/><Relationship Id="rId121" Type="http://schemas.openxmlformats.org/officeDocument/2006/relationships/image" Target="../media/image159.png"/><Relationship Id="rId142" Type="http://schemas.openxmlformats.org/officeDocument/2006/relationships/customXml" Target="../ink/ink120.xml"/><Relationship Id="rId163" Type="http://schemas.openxmlformats.org/officeDocument/2006/relationships/image" Target="../media/image180.png"/><Relationship Id="rId184" Type="http://schemas.openxmlformats.org/officeDocument/2006/relationships/customXml" Target="../ink/ink141.xml"/><Relationship Id="rId189" Type="http://schemas.openxmlformats.org/officeDocument/2006/relationships/image" Target="../media/image193.png"/><Relationship Id="rId3" Type="http://schemas.openxmlformats.org/officeDocument/2006/relationships/image" Target="../media/image15.gif"/><Relationship Id="rId25" Type="http://schemas.openxmlformats.org/officeDocument/2006/relationships/image" Target="../media/image111.png"/><Relationship Id="rId46" Type="http://schemas.openxmlformats.org/officeDocument/2006/relationships/customXml" Target="../ink/ink72.xml"/><Relationship Id="rId67" Type="http://schemas.openxmlformats.org/officeDocument/2006/relationships/image" Target="../media/image132.png"/><Relationship Id="rId116" Type="http://schemas.openxmlformats.org/officeDocument/2006/relationships/customXml" Target="../ink/ink107.xml"/><Relationship Id="rId137" Type="http://schemas.openxmlformats.org/officeDocument/2006/relationships/image" Target="../media/image167.png"/><Relationship Id="rId158" Type="http://schemas.openxmlformats.org/officeDocument/2006/relationships/customXml" Target="../ink/ink128.xml"/><Relationship Id="rId20" Type="http://schemas.openxmlformats.org/officeDocument/2006/relationships/customXml" Target="../ink/ink59.xml"/><Relationship Id="rId41" Type="http://schemas.openxmlformats.org/officeDocument/2006/relationships/image" Target="../media/image119.png"/><Relationship Id="rId62" Type="http://schemas.openxmlformats.org/officeDocument/2006/relationships/customXml" Target="../ink/ink80.xml"/><Relationship Id="rId83" Type="http://schemas.openxmlformats.org/officeDocument/2006/relationships/image" Target="../media/image140.png"/><Relationship Id="rId88" Type="http://schemas.openxmlformats.org/officeDocument/2006/relationships/customXml" Target="../ink/ink93.xml"/><Relationship Id="rId111" Type="http://schemas.openxmlformats.org/officeDocument/2006/relationships/image" Target="../media/image154.png"/><Relationship Id="rId132" Type="http://schemas.openxmlformats.org/officeDocument/2006/relationships/customXml" Target="../ink/ink115.xml"/><Relationship Id="rId153" Type="http://schemas.openxmlformats.org/officeDocument/2006/relationships/image" Target="../media/image175.png"/><Relationship Id="rId174" Type="http://schemas.openxmlformats.org/officeDocument/2006/relationships/customXml" Target="../ink/ink136.xml"/><Relationship Id="rId179" Type="http://schemas.openxmlformats.org/officeDocument/2006/relationships/image" Target="../media/image188.png"/><Relationship Id="rId15" Type="http://schemas.openxmlformats.org/officeDocument/2006/relationships/image" Target="../media/image106.png"/><Relationship Id="rId36" Type="http://schemas.openxmlformats.org/officeDocument/2006/relationships/customXml" Target="../ink/ink67.xml"/><Relationship Id="rId57" Type="http://schemas.openxmlformats.org/officeDocument/2006/relationships/image" Target="../media/image127.png"/><Relationship Id="rId106" Type="http://schemas.openxmlformats.org/officeDocument/2006/relationships/customXml" Target="../ink/ink102.xml"/><Relationship Id="rId127" Type="http://schemas.openxmlformats.org/officeDocument/2006/relationships/image" Target="../media/image162.png"/><Relationship Id="rId10" Type="http://schemas.openxmlformats.org/officeDocument/2006/relationships/customXml" Target="../ink/ink54.xml"/><Relationship Id="rId31" Type="http://schemas.openxmlformats.org/officeDocument/2006/relationships/image" Target="../media/image114.png"/><Relationship Id="rId52" Type="http://schemas.openxmlformats.org/officeDocument/2006/relationships/customXml" Target="../ink/ink75.xml"/><Relationship Id="rId73" Type="http://schemas.openxmlformats.org/officeDocument/2006/relationships/image" Target="../media/image135.png"/><Relationship Id="rId78" Type="http://schemas.openxmlformats.org/officeDocument/2006/relationships/customXml" Target="../ink/ink88.xml"/><Relationship Id="rId94" Type="http://schemas.openxmlformats.org/officeDocument/2006/relationships/customXml" Target="../ink/ink96.xml"/><Relationship Id="rId99" Type="http://schemas.openxmlformats.org/officeDocument/2006/relationships/image" Target="../media/image148.png"/><Relationship Id="rId101" Type="http://schemas.openxmlformats.org/officeDocument/2006/relationships/image" Target="../media/image149.png"/><Relationship Id="rId122" Type="http://schemas.openxmlformats.org/officeDocument/2006/relationships/customXml" Target="../ink/ink110.xml"/><Relationship Id="rId143" Type="http://schemas.openxmlformats.org/officeDocument/2006/relationships/image" Target="../media/image170.png"/><Relationship Id="rId148" Type="http://schemas.openxmlformats.org/officeDocument/2006/relationships/customXml" Target="../ink/ink123.xml"/><Relationship Id="rId164" Type="http://schemas.openxmlformats.org/officeDocument/2006/relationships/customXml" Target="../ink/ink131.xml"/><Relationship Id="rId169" Type="http://schemas.openxmlformats.org/officeDocument/2006/relationships/image" Target="../media/image183.png"/><Relationship Id="rId185" Type="http://schemas.openxmlformats.org/officeDocument/2006/relationships/image" Target="../media/image191.png"/><Relationship Id="rId4" Type="http://schemas.openxmlformats.org/officeDocument/2006/relationships/image" Target="../media/image16.png"/><Relationship Id="rId9" Type="http://schemas.openxmlformats.org/officeDocument/2006/relationships/image" Target="../media/image103.png"/><Relationship Id="rId180" Type="http://schemas.openxmlformats.org/officeDocument/2006/relationships/customXml" Target="../ink/ink1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7.xml"/><Relationship Id="rId18" Type="http://schemas.openxmlformats.org/officeDocument/2006/relationships/image" Target="../media/image201.png"/><Relationship Id="rId26" Type="http://schemas.openxmlformats.org/officeDocument/2006/relationships/image" Target="../media/image205.png"/><Relationship Id="rId39" Type="http://schemas.openxmlformats.org/officeDocument/2006/relationships/customXml" Target="../ink/ink160.xml"/><Relationship Id="rId3" Type="http://schemas.openxmlformats.org/officeDocument/2006/relationships/image" Target="../media/image15.gif"/><Relationship Id="rId21" Type="http://schemas.openxmlformats.org/officeDocument/2006/relationships/customXml" Target="../ink/ink151.xml"/><Relationship Id="rId34" Type="http://schemas.openxmlformats.org/officeDocument/2006/relationships/image" Target="../media/image209.png"/><Relationship Id="rId42" Type="http://schemas.openxmlformats.org/officeDocument/2006/relationships/image" Target="../media/image213.png"/><Relationship Id="rId47" Type="http://schemas.openxmlformats.org/officeDocument/2006/relationships/customXml" Target="../ink/ink164.xml"/><Relationship Id="rId50" Type="http://schemas.openxmlformats.org/officeDocument/2006/relationships/image" Target="../media/image217.png"/><Relationship Id="rId7" Type="http://schemas.openxmlformats.org/officeDocument/2006/relationships/customXml" Target="../ink/ink144.xml"/><Relationship Id="rId12" Type="http://schemas.openxmlformats.org/officeDocument/2006/relationships/image" Target="../media/image198.png"/><Relationship Id="rId17" Type="http://schemas.openxmlformats.org/officeDocument/2006/relationships/customXml" Target="../ink/ink149.xml"/><Relationship Id="rId25" Type="http://schemas.openxmlformats.org/officeDocument/2006/relationships/customXml" Target="../ink/ink153.xml"/><Relationship Id="rId33" Type="http://schemas.openxmlformats.org/officeDocument/2006/relationships/customXml" Target="../ink/ink157.xml"/><Relationship Id="rId38" Type="http://schemas.openxmlformats.org/officeDocument/2006/relationships/image" Target="../media/image211.png"/><Relationship Id="rId46" Type="http://schemas.openxmlformats.org/officeDocument/2006/relationships/image" Target="../media/image215.png"/><Relationship Id="rId2" Type="http://schemas.openxmlformats.org/officeDocument/2006/relationships/image" Target="../media/image1.jpeg"/><Relationship Id="rId16" Type="http://schemas.openxmlformats.org/officeDocument/2006/relationships/image" Target="../media/image200.png"/><Relationship Id="rId20" Type="http://schemas.openxmlformats.org/officeDocument/2006/relationships/image" Target="../media/image202.png"/><Relationship Id="rId29" Type="http://schemas.openxmlformats.org/officeDocument/2006/relationships/customXml" Target="../ink/ink155.xml"/><Relationship Id="rId41" Type="http://schemas.openxmlformats.org/officeDocument/2006/relationships/customXml" Target="../ink/ink1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11" Type="http://schemas.openxmlformats.org/officeDocument/2006/relationships/customXml" Target="../ink/ink146.xml"/><Relationship Id="rId24" Type="http://schemas.openxmlformats.org/officeDocument/2006/relationships/image" Target="../media/image204.png"/><Relationship Id="rId32" Type="http://schemas.openxmlformats.org/officeDocument/2006/relationships/image" Target="../media/image208.png"/><Relationship Id="rId37" Type="http://schemas.openxmlformats.org/officeDocument/2006/relationships/customXml" Target="../ink/ink159.xml"/><Relationship Id="rId40" Type="http://schemas.openxmlformats.org/officeDocument/2006/relationships/image" Target="../media/image212.png"/><Relationship Id="rId45" Type="http://schemas.openxmlformats.org/officeDocument/2006/relationships/customXml" Target="../ink/ink163.xml"/><Relationship Id="rId5" Type="http://schemas.microsoft.com/office/2007/relationships/hdphoto" Target="../media/hdphoto2.wdp"/><Relationship Id="rId15" Type="http://schemas.openxmlformats.org/officeDocument/2006/relationships/customXml" Target="../ink/ink148.xml"/><Relationship Id="rId23" Type="http://schemas.openxmlformats.org/officeDocument/2006/relationships/customXml" Target="../ink/ink152.xml"/><Relationship Id="rId28" Type="http://schemas.openxmlformats.org/officeDocument/2006/relationships/image" Target="../media/image206.png"/><Relationship Id="rId36" Type="http://schemas.openxmlformats.org/officeDocument/2006/relationships/image" Target="../media/image210.png"/><Relationship Id="rId49" Type="http://schemas.openxmlformats.org/officeDocument/2006/relationships/customXml" Target="../ink/ink165.xml"/><Relationship Id="rId10" Type="http://schemas.openxmlformats.org/officeDocument/2006/relationships/image" Target="../media/image197.png"/><Relationship Id="rId19" Type="http://schemas.openxmlformats.org/officeDocument/2006/relationships/customXml" Target="../ink/ink150.xml"/><Relationship Id="rId31" Type="http://schemas.openxmlformats.org/officeDocument/2006/relationships/customXml" Target="../ink/ink156.xml"/><Relationship Id="rId44" Type="http://schemas.openxmlformats.org/officeDocument/2006/relationships/image" Target="../media/image214.png"/><Relationship Id="rId52" Type="http://schemas.openxmlformats.org/officeDocument/2006/relationships/image" Target="../media/image218.png"/><Relationship Id="rId4" Type="http://schemas.openxmlformats.org/officeDocument/2006/relationships/image" Target="../media/image16.png"/><Relationship Id="rId9" Type="http://schemas.openxmlformats.org/officeDocument/2006/relationships/customXml" Target="../ink/ink145.xml"/><Relationship Id="rId14" Type="http://schemas.openxmlformats.org/officeDocument/2006/relationships/image" Target="../media/image199.png"/><Relationship Id="rId22" Type="http://schemas.openxmlformats.org/officeDocument/2006/relationships/image" Target="../media/image203.png"/><Relationship Id="rId27" Type="http://schemas.openxmlformats.org/officeDocument/2006/relationships/customXml" Target="../ink/ink154.xml"/><Relationship Id="rId30" Type="http://schemas.openxmlformats.org/officeDocument/2006/relationships/image" Target="../media/image207.png"/><Relationship Id="rId35" Type="http://schemas.openxmlformats.org/officeDocument/2006/relationships/customXml" Target="../ink/ink158.xml"/><Relationship Id="rId43" Type="http://schemas.openxmlformats.org/officeDocument/2006/relationships/customXml" Target="../ink/ink162.xml"/><Relationship Id="rId48" Type="http://schemas.openxmlformats.org/officeDocument/2006/relationships/image" Target="../media/image216.png"/><Relationship Id="rId8" Type="http://schemas.openxmlformats.org/officeDocument/2006/relationships/image" Target="../media/image196.png"/><Relationship Id="rId51" Type="http://schemas.openxmlformats.org/officeDocument/2006/relationships/customXml" Target="../ink/ink16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3" Type="http://schemas.openxmlformats.org/officeDocument/2006/relationships/image" Target="../media/image15.gif"/><Relationship Id="rId7" Type="http://schemas.openxmlformats.org/officeDocument/2006/relationships/image" Target="../media/image2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9.xml"/><Relationship Id="rId18" Type="http://schemas.openxmlformats.org/officeDocument/2006/relationships/image" Target="../media/image229.png"/><Relationship Id="rId26" Type="http://schemas.openxmlformats.org/officeDocument/2006/relationships/image" Target="../media/image233.png"/><Relationship Id="rId39" Type="http://schemas.openxmlformats.org/officeDocument/2006/relationships/customXml" Target="../ink/ink182.xml"/><Relationship Id="rId21" Type="http://schemas.openxmlformats.org/officeDocument/2006/relationships/customXml" Target="../ink/ink173.xml"/><Relationship Id="rId34" Type="http://schemas.openxmlformats.org/officeDocument/2006/relationships/image" Target="../media/image237.png"/><Relationship Id="rId42" Type="http://schemas.openxmlformats.org/officeDocument/2006/relationships/image" Target="../media/image241.png"/><Relationship Id="rId47" Type="http://schemas.openxmlformats.org/officeDocument/2006/relationships/customXml" Target="../ink/ink186.xml"/><Relationship Id="rId50" Type="http://schemas.openxmlformats.org/officeDocument/2006/relationships/image" Target="../media/image245.png"/><Relationship Id="rId55" Type="http://schemas.openxmlformats.org/officeDocument/2006/relationships/customXml" Target="../ink/ink190.xml"/><Relationship Id="rId7" Type="http://schemas.openxmlformats.org/officeDocument/2006/relationships/image" Target="../media/image223.png"/><Relationship Id="rId12" Type="http://schemas.openxmlformats.org/officeDocument/2006/relationships/image" Target="../media/image226.png"/><Relationship Id="rId17" Type="http://schemas.openxmlformats.org/officeDocument/2006/relationships/customXml" Target="../ink/ink171.xml"/><Relationship Id="rId25" Type="http://schemas.openxmlformats.org/officeDocument/2006/relationships/customXml" Target="../ink/ink175.xml"/><Relationship Id="rId33" Type="http://schemas.openxmlformats.org/officeDocument/2006/relationships/customXml" Target="../ink/ink179.xml"/><Relationship Id="rId38" Type="http://schemas.openxmlformats.org/officeDocument/2006/relationships/image" Target="../media/image239.png"/><Relationship Id="rId46" Type="http://schemas.openxmlformats.org/officeDocument/2006/relationships/image" Target="../media/image243.png"/><Relationship Id="rId59" Type="http://schemas.openxmlformats.org/officeDocument/2006/relationships/customXml" Target="../ink/ink192.xml"/><Relationship Id="rId2" Type="http://schemas.openxmlformats.org/officeDocument/2006/relationships/image" Target="../media/image1.jpeg"/><Relationship Id="rId16" Type="http://schemas.openxmlformats.org/officeDocument/2006/relationships/image" Target="../media/image228.png"/><Relationship Id="rId20" Type="http://schemas.openxmlformats.org/officeDocument/2006/relationships/image" Target="../media/image230.png"/><Relationship Id="rId29" Type="http://schemas.openxmlformats.org/officeDocument/2006/relationships/customXml" Target="../ink/ink177.xml"/><Relationship Id="rId41" Type="http://schemas.openxmlformats.org/officeDocument/2006/relationships/customXml" Target="../ink/ink183.xml"/><Relationship Id="rId54" Type="http://schemas.openxmlformats.org/officeDocument/2006/relationships/image" Target="../media/image2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png"/><Relationship Id="rId11" Type="http://schemas.openxmlformats.org/officeDocument/2006/relationships/customXml" Target="../ink/ink168.xml"/><Relationship Id="rId24" Type="http://schemas.openxmlformats.org/officeDocument/2006/relationships/image" Target="../media/image232.png"/><Relationship Id="rId32" Type="http://schemas.openxmlformats.org/officeDocument/2006/relationships/image" Target="../media/image236.png"/><Relationship Id="rId37" Type="http://schemas.openxmlformats.org/officeDocument/2006/relationships/customXml" Target="../ink/ink181.xml"/><Relationship Id="rId40" Type="http://schemas.openxmlformats.org/officeDocument/2006/relationships/image" Target="../media/image240.png"/><Relationship Id="rId45" Type="http://schemas.openxmlformats.org/officeDocument/2006/relationships/customXml" Target="../ink/ink185.xml"/><Relationship Id="rId53" Type="http://schemas.openxmlformats.org/officeDocument/2006/relationships/customXml" Target="../ink/ink189.xml"/><Relationship Id="rId58" Type="http://schemas.openxmlformats.org/officeDocument/2006/relationships/image" Target="../media/image249.png"/><Relationship Id="rId5" Type="http://schemas.microsoft.com/office/2007/relationships/hdphoto" Target="../media/hdphoto2.wdp"/><Relationship Id="rId15" Type="http://schemas.openxmlformats.org/officeDocument/2006/relationships/customXml" Target="../ink/ink170.xml"/><Relationship Id="rId23" Type="http://schemas.openxmlformats.org/officeDocument/2006/relationships/customXml" Target="../ink/ink174.xml"/><Relationship Id="rId28" Type="http://schemas.openxmlformats.org/officeDocument/2006/relationships/image" Target="../media/image234.png"/><Relationship Id="rId36" Type="http://schemas.openxmlformats.org/officeDocument/2006/relationships/image" Target="../media/image238.png"/><Relationship Id="rId49" Type="http://schemas.openxmlformats.org/officeDocument/2006/relationships/customXml" Target="../ink/ink187.xml"/><Relationship Id="rId57" Type="http://schemas.openxmlformats.org/officeDocument/2006/relationships/customXml" Target="../ink/ink191.xml"/><Relationship Id="rId10" Type="http://schemas.openxmlformats.org/officeDocument/2006/relationships/image" Target="../media/image225.png"/><Relationship Id="rId19" Type="http://schemas.openxmlformats.org/officeDocument/2006/relationships/customXml" Target="../ink/ink172.xml"/><Relationship Id="rId31" Type="http://schemas.openxmlformats.org/officeDocument/2006/relationships/customXml" Target="../ink/ink178.xml"/><Relationship Id="rId44" Type="http://schemas.openxmlformats.org/officeDocument/2006/relationships/image" Target="../media/image242.png"/><Relationship Id="rId52" Type="http://schemas.openxmlformats.org/officeDocument/2006/relationships/image" Target="../media/image246.png"/><Relationship Id="rId60" Type="http://schemas.openxmlformats.org/officeDocument/2006/relationships/image" Target="../media/image250.png"/><Relationship Id="rId4" Type="http://schemas.openxmlformats.org/officeDocument/2006/relationships/image" Target="../media/image16.png"/><Relationship Id="rId9" Type="http://schemas.openxmlformats.org/officeDocument/2006/relationships/customXml" Target="../ink/ink167.xml"/><Relationship Id="rId14" Type="http://schemas.openxmlformats.org/officeDocument/2006/relationships/image" Target="../media/image227.png"/><Relationship Id="rId22" Type="http://schemas.openxmlformats.org/officeDocument/2006/relationships/image" Target="../media/image231.png"/><Relationship Id="rId27" Type="http://schemas.openxmlformats.org/officeDocument/2006/relationships/customXml" Target="../ink/ink176.xml"/><Relationship Id="rId30" Type="http://schemas.openxmlformats.org/officeDocument/2006/relationships/image" Target="../media/image235.png"/><Relationship Id="rId35" Type="http://schemas.openxmlformats.org/officeDocument/2006/relationships/customXml" Target="../ink/ink180.xml"/><Relationship Id="rId43" Type="http://schemas.openxmlformats.org/officeDocument/2006/relationships/customXml" Target="../ink/ink184.xml"/><Relationship Id="rId48" Type="http://schemas.openxmlformats.org/officeDocument/2006/relationships/image" Target="../media/image244.png"/><Relationship Id="rId56" Type="http://schemas.openxmlformats.org/officeDocument/2006/relationships/image" Target="../media/image248.png"/><Relationship Id="rId8" Type="http://schemas.openxmlformats.org/officeDocument/2006/relationships/image" Target="../media/image224.png"/><Relationship Id="rId51" Type="http://schemas.openxmlformats.org/officeDocument/2006/relationships/customXml" Target="../ink/ink188.xml"/><Relationship Id="rId3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quizizz.com/admin/quiz/5c7ff44c4f9c0e001bc9db0c/%D8%AA%D9%87%D9%8A%D8%A6%D8%A9-%D8%A7%D9%84%D9%82%D8%B3%D9%85%D8%A9-%D8%B9%D9%84%D9%89-%D8%B9%D8%AF%D8%AF-%D9%85%D9%86-%D8%B1%D9%82%D9%85-%D9%88%D8%A7%D8%AD%D8%AF" TargetMode="Externa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6.png"/><Relationship Id="rId5" Type="http://schemas.openxmlformats.org/officeDocument/2006/relationships/image" Target="../media/image225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gif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5.gif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microsoft.com/office/2007/relationships/hdphoto" Target="../media/hdphoto2.wdp"/><Relationship Id="rId10" Type="http://schemas.openxmlformats.org/officeDocument/2006/relationships/image" Target="../media/image35.png"/><Relationship Id="rId4" Type="http://schemas.openxmlformats.org/officeDocument/2006/relationships/image" Target="../media/image16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.xml"/><Relationship Id="rId21" Type="http://schemas.openxmlformats.org/officeDocument/2006/relationships/image" Target="../media/image46.png"/><Relationship Id="rId42" Type="http://schemas.openxmlformats.org/officeDocument/2006/relationships/customXml" Target="../ink/ink18.xml"/><Relationship Id="rId47" Type="http://schemas.openxmlformats.org/officeDocument/2006/relationships/image" Target="../media/image59.png"/><Relationship Id="rId63" Type="http://schemas.openxmlformats.org/officeDocument/2006/relationships/image" Target="../media/image67.png"/><Relationship Id="rId68" Type="http://schemas.openxmlformats.org/officeDocument/2006/relationships/customXml" Target="../ink/ink31.xml"/><Relationship Id="rId84" Type="http://schemas.openxmlformats.org/officeDocument/2006/relationships/customXml" Target="../ink/ink39.xml"/><Relationship Id="rId89" Type="http://schemas.openxmlformats.org/officeDocument/2006/relationships/image" Target="../media/image80.png"/><Relationship Id="rId2" Type="http://schemas.openxmlformats.org/officeDocument/2006/relationships/image" Target="../media/image1.jpeg"/><Relationship Id="rId16" Type="http://schemas.openxmlformats.org/officeDocument/2006/relationships/customXml" Target="../ink/ink5.xml"/><Relationship Id="rId29" Type="http://schemas.openxmlformats.org/officeDocument/2006/relationships/image" Target="../media/image50.png"/><Relationship Id="rId107" Type="http://schemas.openxmlformats.org/officeDocument/2006/relationships/image" Target="../media/image89.png"/><Relationship Id="rId11" Type="http://schemas.openxmlformats.org/officeDocument/2006/relationships/image" Target="../media/image41.png"/><Relationship Id="rId24" Type="http://schemas.openxmlformats.org/officeDocument/2006/relationships/customXml" Target="../ink/ink9.xml"/><Relationship Id="rId32" Type="http://schemas.openxmlformats.org/officeDocument/2006/relationships/customXml" Target="../ink/ink13.xml"/><Relationship Id="rId37" Type="http://schemas.openxmlformats.org/officeDocument/2006/relationships/image" Target="../media/image54.png"/><Relationship Id="rId40" Type="http://schemas.openxmlformats.org/officeDocument/2006/relationships/customXml" Target="../ink/ink17.xml"/><Relationship Id="rId45" Type="http://schemas.openxmlformats.org/officeDocument/2006/relationships/image" Target="../media/image58.png"/><Relationship Id="rId53" Type="http://schemas.openxmlformats.org/officeDocument/2006/relationships/image" Target="../media/image62.png"/><Relationship Id="rId58" Type="http://schemas.openxmlformats.org/officeDocument/2006/relationships/customXml" Target="../ink/ink26.xml"/><Relationship Id="rId66" Type="http://schemas.openxmlformats.org/officeDocument/2006/relationships/customXml" Target="../ink/ink30.xml"/><Relationship Id="rId74" Type="http://schemas.openxmlformats.org/officeDocument/2006/relationships/customXml" Target="../ink/ink34.xml"/><Relationship Id="rId79" Type="http://schemas.openxmlformats.org/officeDocument/2006/relationships/image" Target="../media/image75.png"/><Relationship Id="rId87" Type="http://schemas.openxmlformats.org/officeDocument/2006/relationships/image" Target="../media/image79.png"/><Relationship Id="rId102" Type="http://schemas.openxmlformats.org/officeDocument/2006/relationships/customXml" Target="../ink/ink48.xml"/><Relationship Id="rId110" Type="http://schemas.openxmlformats.org/officeDocument/2006/relationships/customXml" Target="../ink/ink52.xml"/><Relationship Id="rId5" Type="http://schemas.microsoft.com/office/2007/relationships/hdphoto" Target="../media/hdphoto2.wdp"/><Relationship Id="rId61" Type="http://schemas.openxmlformats.org/officeDocument/2006/relationships/image" Target="../media/image66.png"/><Relationship Id="rId82" Type="http://schemas.openxmlformats.org/officeDocument/2006/relationships/customXml" Target="../ink/ink38.xml"/><Relationship Id="rId90" Type="http://schemas.openxmlformats.org/officeDocument/2006/relationships/customXml" Target="../ink/ink42.xml"/><Relationship Id="rId95" Type="http://schemas.openxmlformats.org/officeDocument/2006/relationships/image" Target="../media/image83.png"/><Relationship Id="rId19" Type="http://schemas.openxmlformats.org/officeDocument/2006/relationships/image" Target="../media/image45.png"/><Relationship Id="rId14" Type="http://schemas.openxmlformats.org/officeDocument/2006/relationships/customXml" Target="../ink/ink4.xml"/><Relationship Id="rId22" Type="http://schemas.openxmlformats.org/officeDocument/2006/relationships/customXml" Target="../ink/ink8.xml"/><Relationship Id="rId27" Type="http://schemas.openxmlformats.org/officeDocument/2006/relationships/image" Target="../media/image49.png"/><Relationship Id="rId30" Type="http://schemas.openxmlformats.org/officeDocument/2006/relationships/customXml" Target="../ink/ink12.xml"/><Relationship Id="rId35" Type="http://schemas.openxmlformats.org/officeDocument/2006/relationships/image" Target="../media/image53.png"/><Relationship Id="rId43" Type="http://schemas.openxmlformats.org/officeDocument/2006/relationships/image" Target="../media/image57.png"/><Relationship Id="rId48" Type="http://schemas.openxmlformats.org/officeDocument/2006/relationships/customXml" Target="../ink/ink21.xml"/><Relationship Id="rId56" Type="http://schemas.openxmlformats.org/officeDocument/2006/relationships/customXml" Target="../ink/ink25.xml"/><Relationship Id="rId64" Type="http://schemas.openxmlformats.org/officeDocument/2006/relationships/customXml" Target="../ink/ink29.xml"/><Relationship Id="rId69" Type="http://schemas.openxmlformats.org/officeDocument/2006/relationships/image" Target="../media/image70.png"/><Relationship Id="rId77" Type="http://schemas.openxmlformats.org/officeDocument/2006/relationships/image" Target="../media/image74.png"/><Relationship Id="rId100" Type="http://schemas.openxmlformats.org/officeDocument/2006/relationships/customXml" Target="../ink/ink47.xml"/><Relationship Id="rId105" Type="http://schemas.openxmlformats.org/officeDocument/2006/relationships/image" Target="../media/image88.png"/><Relationship Id="rId8" Type="http://schemas.openxmlformats.org/officeDocument/2006/relationships/customXml" Target="../ink/ink1.xml"/><Relationship Id="rId51" Type="http://schemas.openxmlformats.org/officeDocument/2006/relationships/image" Target="../media/image61.png"/><Relationship Id="rId72" Type="http://schemas.openxmlformats.org/officeDocument/2006/relationships/customXml" Target="../ink/ink33.xml"/><Relationship Id="rId80" Type="http://schemas.openxmlformats.org/officeDocument/2006/relationships/customXml" Target="../ink/ink37.xml"/><Relationship Id="rId85" Type="http://schemas.openxmlformats.org/officeDocument/2006/relationships/image" Target="../media/image78.png"/><Relationship Id="rId93" Type="http://schemas.openxmlformats.org/officeDocument/2006/relationships/image" Target="../media/image82.png"/><Relationship Id="rId98" Type="http://schemas.openxmlformats.org/officeDocument/2006/relationships/customXml" Target="../ink/ink46.xml"/><Relationship Id="rId3" Type="http://schemas.openxmlformats.org/officeDocument/2006/relationships/image" Target="../media/image15.gif"/><Relationship Id="rId12" Type="http://schemas.openxmlformats.org/officeDocument/2006/relationships/customXml" Target="../ink/ink3.xml"/><Relationship Id="rId17" Type="http://schemas.openxmlformats.org/officeDocument/2006/relationships/image" Target="../media/image44.png"/><Relationship Id="rId25" Type="http://schemas.openxmlformats.org/officeDocument/2006/relationships/image" Target="../media/image48.png"/><Relationship Id="rId33" Type="http://schemas.openxmlformats.org/officeDocument/2006/relationships/image" Target="../media/image52.png"/><Relationship Id="rId38" Type="http://schemas.openxmlformats.org/officeDocument/2006/relationships/customXml" Target="../ink/ink16.xml"/><Relationship Id="rId46" Type="http://schemas.openxmlformats.org/officeDocument/2006/relationships/customXml" Target="../ink/ink20.xml"/><Relationship Id="rId59" Type="http://schemas.openxmlformats.org/officeDocument/2006/relationships/image" Target="../media/image65.png"/><Relationship Id="rId67" Type="http://schemas.openxmlformats.org/officeDocument/2006/relationships/image" Target="../media/image69.png"/><Relationship Id="rId103" Type="http://schemas.openxmlformats.org/officeDocument/2006/relationships/image" Target="../media/image87.png"/><Relationship Id="rId108" Type="http://schemas.openxmlformats.org/officeDocument/2006/relationships/customXml" Target="../ink/ink51.xml"/><Relationship Id="rId20" Type="http://schemas.openxmlformats.org/officeDocument/2006/relationships/customXml" Target="../ink/ink7.xml"/><Relationship Id="rId41" Type="http://schemas.openxmlformats.org/officeDocument/2006/relationships/image" Target="../media/image56.png"/><Relationship Id="rId54" Type="http://schemas.openxmlformats.org/officeDocument/2006/relationships/customXml" Target="../ink/ink24.xml"/><Relationship Id="rId62" Type="http://schemas.openxmlformats.org/officeDocument/2006/relationships/customXml" Target="../ink/ink28.xml"/><Relationship Id="rId70" Type="http://schemas.openxmlformats.org/officeDocument/2006/relationships/customXml" Target="../ink/ink32.xml"/><Relationship Id="rId75" Type="http://schemas.openxmlformats.org/officeDocument/2006/relationships/image" Target="../media/image73.png"/><Relationship Id="rId83" Type="http://schemas.openxmlformats.org/officeDocument/2006/relationships/image" Target="../media/image77.png"/><Relationship Id="rId88" Type="http://schemas.openxmlformats.org/officeDocument/2006/relationships/customXml" Target="../ink/ink41.xml"/><Relationship Id="rId91" Type="http://schemas.openxmlformats.org/officeDocument/2006/relationships/image" Target="../media/image81.png"/><Relationship Id="rId96" Type="http://schemas.openxmlformats.org/officeDocument/2006/relationships/customXml" Target="../ink/ink45.xml"/><Relationship Id="rId111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5" Type="http://schemas.openxmlformats.org/officeDocument/2006/relationships/image" Target="../media/image43.png"/><Relationship Id="rId23" Type="http://schemas.openxmlformats.org/officeDocument/2006/relationships/image" Target="../media/image47.png"/><Relationship Id="rId28" Type="http://schemas.openxmlformats.org/officeDocument/2006/relationships/customXml" Target="../ink/ink11.xml"/><Relationship Id="rId36" Type="http://schemas.openxmlformats.org/officeDocument/2006/relationships/customXml" Target="../ink/ink15.xml"/><Relationship Id="rId49" Type="http://schemas.openxmlformats.org/officeDocument/2006/relationships/image" Target="../media/image60.png"/><Relationship Id="rId57" Type="http://schemas.openxmlformats.org/officeDocument/2006/relationships/image" Target="../media/image64.png"/><Relationship Id="rId106" Type="http://schemas.openxmlformats.org/officeDocument/2006/relationships/customXml" Target="../ink/ink50.xml"/><Relationship Id="rId10" Type="http://schemas.openxmlformats.org/officeDocument/2006/relationships/customXml" Target="../ink/ink2.xml"/><Relationship Id="rId31" Type="http://schemas.openxmlformats.org/officeDocument/2006/relationships/image" Target="../media/image51.png"/><Relationship Id="rId44" Type="http://schemas.openxmlformats.org/officeDocument/2006/relationships/customXml" Target="../ink/ink19.xml"/><Relationship Id="rId52" Type="http://schemas.openxmlformats.org/officeDocument/2006/relationships/customXml" Target="../ink/ink23.xml"/><Relationship Id="rId60" Type="http://schemas.openxmlformats.org/officeDocument/2006/relationships/customXml" Target="../ink/ink27.xml"/><Relationship Id="rId65" Type="http://schemas.openxmlformats.org/officeDocument/2006/relationships/image" Target="../media/image68.png"/><Relationship Id="rId73" Type="http://schemas.openxmlformats.org/officeDocument/2006/relationships/image" Target="../media/image72.png"/><Relationship Id="rId78" Type="http://schemas.openxmlformats.org/officeDocument/2006/relationships/customXml" Target="../ink/ink36.xml"/><Relationship Id="rId81" Type="http://schemas.openxmlformats.org/officeDocument/2006/relationships/image" Target="../media/image76.png"/><Relationship Id="rId86" Type="http://schemas.openxmlformats.org/officeDocument/2006/relationships/customXml" Target="../ink/ink40.xml"/><Relationship Id="rId94" Type="http://schemas.openxmlformats.org/officeDocument/2006/relationships/customXml" Target="../ink/ink44.xml"/><Relationship Id="rId99" Type="http://schemas.openxmlformats.org/officeDocument/2006/relationships/image" Target="../media/image85.png"/><Relationship Id="rId101" Type="http://schemas.openxmlformats.org/officeDocument/2006/relationships/image" Target="../media/image86.png"/><Relationship Id="rId4" Type="http://schemas.openxmlformats.org/officeDocument/2006/relationships/image" Target="../media/image16.png"/><Relationship Id="rId9" Type="http://schemas.openxmlformats.org/officeDocument/2006/relationships/image" Target="../media/image40.png"/><Relationship Id="rId13" Type="http://schemas.openxmlformats.org/officeDocument/2006/relationships/image" Target="../media/image42.png"/><Relationship Id="rId18" Type="http://schemas.openxmlformats.org/officeDocument/2006/relationships/customXml" Target="../ink/ink6.xml"/><Relationship Id="rId39" Type="http://schemas.openxmlformats.org/officeDocument/2006/relationships/image" Target="../media/image55.png"/><Relationship Id="rId109" Type="http://schemas.openxmlformats.org/officeDocument/2006/relationships/image" Target="../media/image90.png"/><Relationship Id="rId34" Type="http://schemas.openxmlformats.org/officeDocument/2006/relationships/customXml" Target="../ink/ink14.xml"/><Relationship Id="rId50" Type="http://schemas.openxmlformats.org/officeDocument/2006/relationships/customXml" Target="../ink/ink22.xml"/><Relationship Id="rId55" Type="http://schemas.openxmlformats.org/officeDocument/2006/relationships/image" Target="../media/image63.png"/><Relationship Id="rId76" Type="http://schemas.openxmlformats.org/officeDocument/2006/relationships/customXml" Target="../ink/ink35.xml"/><Relationship Id="rId97" Type="http://schemas.openxmlformats.org/officeDocument/2006/relationships/image" Target="../media/image84.png"/><Relationship Id="rId104" Type="http://schemas.openxmlformats.org/officeDocument/2006/relationships/customXml" Target="../ink/ink49.xml"/><Relationship Id="rId7" Type="http://schemas.openxmlformats.org/officeDocument/2006/relationships/image" Target="../media/image39.png"/><Relationship Id="rId71" Type="http://schemas.openxmlformats.org/officeDocument/2006/relationships/image" Target="../media/image71.png"/><Relationship Id="rId92" Type="http://schemas.openxmlformats.org/officeDocument/2006/relationships/customXml" Target="../ink/ink4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15.gif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microsoft.com/office/2007/relationships/hdphoto" Target="../media/hdphoto2.wdp"/><Relationship Id="rId10" Type="http://schemas.openxmlformats.org/officeDocument/2006/relationships/image" Target="../media/image96.png"/><Relationship Id="rId4" Type="http://schemas.openxmlformats.org/officeDocument/2006/relationships/image" Target="../media/image16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C946FE-ACD7-473C-93E3-C28909DDBF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5580C389-6472-4EB3-8671-F022014D888D}"/>
              </a:ext>
            </a:extLst>
          </p:cNvPr>
          <p:cNvSpPr/>
          <p:nvPr/>
        </p:nvSpPr>
        <p:spPr>
          <a:xfrm>
            <a:off x="2574388" y="1106895"/>
            <a:ext cx="9617612" cy="5349922"/>
          </a:xfrm>
          <a:prstGeom prst="wedgeRoundRectCallout">
            <a:avLst>
              <a:gd name="adj1" fmla="val -52767"/>
              <a:gd name="adj2" fmla="val -1309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(AH) Manal Black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F26D10-CA35-4157-A0DA-6D4606C6DC15}"/>
              </a:ext>
            </a:extLst>
          </p:cNvPr>
          <p:cNvSpPr/>
          <p:nvPr/>
        </p:nvSpPr>
        <p:spPr>
          <a:xfrm>
            <a:off x="2143755" y="2422206"/>
            <a:ext cx="93917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ar-SA" sz="3200" dirty="0">
                <a:solidFill>
                  <a:srgbClr val="FF0000"/>
                </a:solidFill>
                <a:cs typeface="Khalid Art bold" pitchFamily="2" charset="-78"/>
              </a:rPr>
              <a:t>الحصة :  </a:t>
            </a:r>
            <a:r>
              <a:rPr lang="ar-AE" sz="3200" dirty="0">
                <a:solidFill>
                  <a:srgbClr val="FF0000"/>
                </a:solidFill>
                <a:cs typeface="Khalid Art bold" pitchFamily="2" charset="-78"/>
              </a:rPr>
              <a:t>         </a:t>
            </a:r>
            <a:r>
              <a:rPr lang="ar-SA" sz="3200" dirty="0">
                <a:solidFill>
                  <a:srgbClr val="FF0000"/>
                </a:solidFill>
                <a:cs typeface="Khalid Art bold" pitchFamily="2" charset="-78"/>
              </a:rPr>
              <a:t>اليوم :           </a:t>
            </a:r>
            <a:r>
              <a:rPr lang="ar-AE" sz="3200" dirty="0">
                <a:solidFill>
                  <a:srgbClr val="FF0000"/>
                </a:solidFill>
                <a:cs typeface="Khalid Art bold" pitchFamily="2" charset="-78"/>
              </a:rPr>
              <a:t>ال</a:t>
            </a:r>
            <a:r>
              <a:rPr lang="ar-SA" sz="3200" dirty="0">
                <a:solidFill>
                  <a:srgbClr val="FF0000"/>
                </a:solidFill>
                <a:cs typeface="Khalid Art bold" pitchFamily="2" charset="-78"/>
              </a:rPr>
              <a:t>تاريخ : </a:t>
            </a:r>
            <a:br>
              <a:rPr lang="ar-SA" sz="3200" dirty="0">
                <a:cs typeface="Khalid Art bold" pitchFamily="2" charset="-78"/>
              </a:rPr>
            </a:br>
            <a:r>
              <a:rPr lang="ar-SA" sz="3200" dirty="0">
                <a:solidFill>
                  <a:srgbClr val="FF0000"/>
                </a:solidFill>
                <a:cs typeface="Khalid Art bold" pitchFamily="2" charset="-78"/>
              </a:rPr>
              <a:t>المادة : </a:t>
            </a:r>
            <a:r>
              <a:rPr lang="ar-AE" sz="3200" dirty="0">
                <a:cs typeface="PT Bold Heading" panose="02010400000000000000" pitchFamily="2" charset="-78"/>
              </a:rPr>
              <a:t>الرياضيات</a:t>
            </a:r>
            <a:br>
              <a:rPr lang="ar-SA" sz="3200" dirty="0">
                <a:cs typeface="Khalid Art bold" pitchFamily="2" charset="-78"/>
              </a:rPr>
            </a:br>
            <a:r>
              <a:rPr lang="ar-SA" sz="3200" dirty="0">
                <a:solidFill>
                  <a:srgbClr val="FF0000"/>
                </a:solidFill>
                <a:cs typeface="Khalid Art bold" pitchFamily="2" charset="-78"/>
              </a:rPr>
              <a:t>عنوان الدرس : </a:t>
            </a:r>
            <a:endParaRPr lang="ar-AE" sz="3200" dirty="0">
              <a:solidFill>
                <a:srgbClr val="00B050"/>
              </a:solidFill>
              <a:cs typeface="Khalid Art bold" pitchFamily="2" charset="-78"/>
            </a:endParaRPr>
          </a:p>
          <a:p>
            <a:pPr algn="r">
              <a:defRPr/>
            </a:pPr>
            <a:endParaRPr lang="ar-AE" altLang="en-US" sz="3200" dirty="0">
              <a:solidFill>
                <a:srgbClr val="0070C0"/>
              </a:solidFill>
              <a:cs typeface="Khalid Art bold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788F85-0182-4FF2-BEA7-F6F930BC5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572" y="2600595"/>
            <a:ext cx="8199040" cy="192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44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A2AE0-B0FC-45C6-97F7-35D0C1D67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78B42-2700-4585-BAE0-A89536361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576175-2BF3-4F86-8917-C7362FEBD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0769CC8-638E-46E4-9E0B-3F5D146B8814}"/>
              </a:ext>
            </a:extLst>
          </p:cNvPr>
          <p:cNvSpPr/>
          <p:nvPr/>
        </p:nvSpPr>
        <p:spPr>
          <a:xfrm>
            <a:off x="3763617" y="126609"/>
            <a:ext cx="8264260" cy="6731391"/>
          </a:xfrm>
          <a:prstGeom prst="wedgeRoundRectCallout">
            <a:avLst>
              <a:gd name="adj1" fmla="val -52974"/>
              <a:gd name="adj2" fmla="val -1703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81BE96C-1860-408B-8C6F-69F4CB449391}"/>
              </a:ext>
            </a:extLst>
          </p:cNvPr>
          <p:cNvGrpSpPr/>
          <p:nvPr/>
        </p:nvGrpSpPr>
        <p:grpSpPr>
          <a:xfrm>
            <a:off x="-185541" y="1391478"/>
            <a:ext cx="4777081" cy="5723004"/>
            <a:chOff x="7739269" y="1364974"/>
            <a:chExt cx="4777081" cy="5723004"/>
          </a:xfrm>
        </p:grpSpPr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744030AA-F274-4E6B-9C93-3FFF8BC25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2854" y="1364974"/>
              <a:ext cx="3843130" cy="4252014"/>
            </a:xfrm>
            <a:prstGeom prst="rect">
              <a:avLst/>
            </a:prstGeom>
          </p:spPr>
        </p:pic>
        <p:pic>
          <p:nvPicPr>
            <p:cNvPr id="19" name="Picture 18" descr="A close up of a logo&#10;&#10;Description automatically generated">
              <a:extLst>
                <a:ext uri="{FF2B5EF4-FFF2-40B4-BE49-F238E27FC236}">
                  <a16:creationId xmlns:a16="http://schemas.microsoft.com/office/drawing/2014/main" id="{CED095DE-5BEA-4551-BC1E-A93A0A3D42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09" b="93481" l="9744" r="89776">
                          <a14:foregroundMark x1="76198" y1="77053" x2="77263" y2="80528"/>
                          <a14:foregroundMark x1="27141" y1="84395" x2="27002" y2="85398"/>
                          <a14:foregroundMark x1="39617" y1="69883" x2="49042" y2="69492"/>
                          <a14:foregroundMark x1="43930" y1="69361" x2="51278" y2="68188"/>
                          <a14:foregroundMark x1="51278" y1="68188" x2="51438" y2="68318"/>
                          <a14:foregroundMark x1="72204" y1="76793" x2="50639" y2="77445"/>
                          <a14:foregroundMark x1="50639" y1="77445" x2="45367" y2="76793"/>
                          <a14:foregroundMark x1="39137" y1="67014" x2="40575" y2="68449"/>
                          <a14:backgroundMark x1="44409" y1="64928" x2="59425" y2="64798"/>
                          <a14:backgroundMark x1="59105" y1="64537" x2="22684" y2="62451"/>
                          <a14:backgroundMark x1="22684" y1="62451" x2="22684" y2="62451"/>
                          <a14:backgroundMark x1="44409" y1="83572" x2="53355" y2="83442"/>
                          <a14:backgroundMark x1="46645" y1="82399" x2="51917" y2="81617"/>
                          <a14:backgroundMark x1="79233" y1="82399" x2="74281" y2="82399"/>
                          <a14:backgroundMark x1="75559" y1="83051" x2="78594" y2="88266"/>
                          <a14:backgroundMark x1="78594" y1="88266" x2="78275" y2="93351"/>
                          <a14:backgroundMark x1="78275" y1="93351" x2="77955" y2="94003"/>
                          <a14:backgroundMark x1="25399" y1="82269" x2="32588" y2="82920"/>
                          <a14:backgroundMark x1="25399" y1="85398" x2="25399" y2="93742"/>
                          <a14:backgroundMark x1="27476" y1="86571" x2="27796" y2="85137"/>
                          <a14:backgroundMark x1="26997" y1="85528" x2="27157" y2="85137"/>
                          <a14:backgroundMark x1="55112" y1="56584" x2="50000" y2="51760"/>
                          <a14:backgroundMark x1="50000" y1="51760" x2="39776" y2="52021"/>
                          <a14:backgroundMark x1="39776" y1="52021" x2="34185" y2="514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44" t="59481" r="13623" b="16110"/>
            <a:stretch/>
          </p:blipFill>
          <p:spPr>
            <a:xfrm flipH="1">
              <a:off x="7739269" y="4729091"/>
              <a:ext cx="4777081" cy="2358887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D579F06-625D-4E02-AE92-900B610E0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7223" y="365125"/>
            <a:ext cx="1362118" cy="820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9882EB-FC55-4BB8-9688-680F5129A2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3616" y="1391478"/>
            <a:ext cx="8428383" cy="90074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A067418-925D-4B07-8184-E7A49764F94B}"/>
              </a:ext>
            </a:extLst>
          </p:cNvPr>
          <p:cNvGrpSpPr/>
          <p:nvPr/>
        </p:nvGrpSpPr>
        <p:grpSpPr>
          <a:xfrm>
            <a:off x="3962298" y="2629578"/>
            <a:ext cx="1632960" cy="500040"/>
            <a:chOff x="3962298" y="2629578"/>
            <a:chExt cx="1632960" cy="5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50ED027-3D05-425D-947B-72D1BEB2137B}"/>
                    </a:ext>
                  </a:extLst>
                </p14:cNvPr>
                <p14:cNvContentPartPr/>
                <p14:nvPr/>
              </p14:nvContentPartPr>
              <p14:xfrm>
                <a:off x="4185858" y="2629578"/>
                <a:ext cx="202320" cy="234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50ED027-3D05-425D-947B-72D1BEB2137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77218" y="2620938"/>
                  <a:ext cx="2199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B534CE8-C615-4933-AE63-2C89DBB4EB7A}"/>
                    </a:ext>
                  </a:extLst>
                </p14:cNvPr>
                <p14:cNvContentPartPr/>
                <p14:nvPr/>
              </p14:nvContentPartPr>
              <p14:xfrm>
                <a:off x="4814058" y="2869698"/>
                <a:ext cx="170640" cy="203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B534CE8-C615-4933-AE63-2C89DBB4EB7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05418" y="2860698"/>
                  <a:ext cx="1882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39943B3-5823-43DB-8E02-F07DA9225D3D}"/>
                    </a:ext>
                  </a:extLst>
                </p14:cNvPr>
                <p14:cNvContentPartPr/>
                <p14:nvPr/>
              </p14:nvContentPartPr>
              <p14:xfrm>
                <a:off x="5131578" y="2912538"/>
                <a:ext cx="153360" cy="169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39943B3-5823-43DB-8E02-F07DA9225D3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22578" y="2903898"/>
                  <a:ext cx="1710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1EC5BAA-BBA5-4C44-8707-C4E1956A34F9}"/>
                    </a:ext>
                  </a:extLst>
                </p14:cNvPr>
                <p14:cNvContentPartPr/>
                <p14:nvPr/>
              </p14:nvContentPartPr>
              <p14:xfrm>
                <a:off x="5347578" y="2899938"/>
                <a:ext cx="187200" cy="229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1EC5BAA-BBA5-4C44-8707-C4E1956A34F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38938" y="2891298"/>
                  <a:ext cx="2048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81DB49A-0805-4EA7-A8C1-3DBF0EA25C3B}"/>
                    </a:ext>
                  </a:extLst>
                </p14:cNvPr>
                <p14:cNvContentPartPr/>
                <p14:nvPr/>
              </p14:nvContentPartPr>
              <p14:xfrm>
                <a:off x="3962298" y="2677098"/>
                <a:ext cx="1632960" cy="432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81DB49A-0805-4EA7-A8C1-3DBF0EA25C3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53658" y="2668458"/>
                  <a:ext cx="1650600" cy="44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2810744-502A-4633-BDE9-67948FF2A2F5}"/>
                  </a:ext>
                </a:extLst>
              </p14:cNvPr>
              <p14:cNvContentPartPr/>
              <p14:nvPr/>
            </p14:nvContentPartPr>
            <p14:xfrm>
              <a:off x="4809378" y="2354178"/>
              <a:ext cx="19080" cy="1951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2810744-502A-4633-BDE9-67948FF2A2F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00378" y="2345178"/>
                <a:ext cx="367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B734D45-CB5C-47F0-A847-8154D9AC5069}"/>
                  </a:ext>
                </a:extLst>
              </p14:cNvPr>
              <p14:cNvContentPartPr/>
              <p14:nvPr/>
            </p14:nvContentPartPr>
            <p14:xfrm>
              <a:off x="4965618" y="2337978"/>
              <a:ext cx="167040" cy="180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B734D45-CB5C-47F0-A847-8154D9AC506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956978" y="2328978"/>
                <a:ext cx="1846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4CE156B-6081-44BF-85CB-C708A94EA04C}"/>
                  </a:ext>
                </a:extLst>
              </p14:cNvPr>
              <p14:cNvContentPartPr/>
              <p14:nvPr/>
            </p14:nvContentPartPr>
            <p14:xfrm>
              <a:off x="4530738" y="4755378"/>
              <a:ext cx="995040" cy="20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4CE156B-6081-44BF-85CB-C708A94EA04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21738" y="4746738"/>
                <a:ext cx="101268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446B8066-1012-41CD-BF4E-E8D9BB86E29B}"/>
              </a:ext>
            </a:extLst>
          </p:cNvPr>
          <p:cNvGrpSpPr/>
          <p:nvPr/>
        </p:nvGrpSpPr>
        <p:grpSpPr>
          <a:xfrm>
            <a:off x="4842858" y="4909818"/>
            <a:ext cx="534600" cy="163440"/>
            <a:chOff x="4842858" y="4909818"/>
            <a:chExt cx="534600" cy="16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0894F97-0736-4543-8192-F0F1A3495FEF}"/>
                    </a:ext>
                  </a:extLst>
                </p14:cNvPr>
                <p14:cNvContentPartPr/>
                <p14:nvPr/>
              </p14:nvContentPartPr>
              <p14:xfrm>
                <a:off x="4842858" y="4911978"/>
                <a:ext cx="165960" cy="151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0894F97-0736-4543-8192-F0F1A3495FE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33858" y="4902978"/>
                  <a:ext cx="183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AD0ED0A-FD29-42A3-BD4B-E74402943878}"/>
                    </a:ext>
                  </a:extLst>
                </p14:cNvPr>
                <p14:cNvContentPartPr/>
                <p14:nvPr/>
              </p14:nvContentPartPr>
              <p14:xfrm>
                <a:off x="5197458" y="4909818"/>
                <a:ext cx="180000" cy="163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AD0ED0A-FD29-42A3-BD4B-E7440294387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88458" y="4901178"/>
                  <a:ext cx="19764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69F0A7D-4B03-461E-AC41-B18639036A28}"/>
              </a:ext>
            </a:extLst>
          </p:cNvPr>
          <p:cNvGrpSpPr/>
          <p:nvPr/>
        </p:nvGrpSpPr>
        <p:grpSpPr>
          <a:xfrm>
            <a:off x="4218978" y="3337338"/>
            <a:ext cx="1396800" cy="1273320"/>
            <a:chOff x="4218978" y="3337338"/>
            <a:chExt cx="1396800" cy="127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DBFEC0C-FB66-453E-9C07-AD8E62C4D346}"/>
                    </a:ext>
                  </a:extLst>
                </p14:cNvPr>
                <p14:cNvContentPartPr/>
                <p14:nvPr/>
              </p14:nvContentPartPr>
              <p14:xfrm>
                <a:off x="4857978" y="3915138"/>
                <a:ext cx="20160" cy="255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DBFEC0C-FB66-453E-9C07-AD8E62C4D34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48978" y="3906138"/>
                  <a:ext cx="378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C066B29-9AFF-4568-B7A7-EE01F91B9D4E}"/>
                    </a:ext>
                  </a:extLst>
                </p14:cNvPr>
                <p14:cNvContentPartPr/>
                <p14:nvPr/>
              </p14:nvContentPartPr>
              <p14:xfrm>
                <a:off x="4705338" y="3361098"/>
                <a:ext cx="199080" cy="247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C066B29-9AFF-4568-B7A7-EE01F91B9D4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96698" y="3352458"/>
                  <a:ext cx="2167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393685C-BFE8-4233-878C-74EF5CFC812A}"/>
                    </a:ext>
                  </a:extLst>
                </p14:cNvPr>
                <p14:cNvContentPartPr/>
                <p14:nvPr/>
              </p14:nvContentPartPr>
              <p14:xfrm>
                <a:off x="4218978" y="3379818"/>
                <a:ext cx="231120" cy="7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393685C-BFE8-4233-878C-74EF5CFC812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09978" y="3371178"/>
                  <a:ext cx="248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57C0500-9532-4E09-AD60-2134C9D8D418}"/>
                    </a:ext>
                  </a:extLst>
                </p14:cNvPr>
                <p14:cNvContentPartPr/>
                <p14:nvPr/>
              </p14:nvContentPartPr>
              <p14:xfrm>
                <a:off x="4387098" y="3744858"/>
                <a:ext cx="1228680" cy="27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57C0500-9532-4E09-AD60-2134C9D8D41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378098" y="3735858"/>
                  <a:ext cx="1246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7A2E7AF-590B-422F-8052-F63ABC3310BC}"/>
                    </a:ext>
                  </a:extLst>
                </p14:cNvPr>
                <p14:cNvContentPartPr/>
                <p14:nvPr/>
              </p14:nvContentPartPr>
              <p14:xfrm>
                <a:off x="5069658" y="3337338"/>
                <a:ext cx="159840" cy="297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7A2E7AF-590B-422F-8052-F63ABC3310B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61018" y="3328698"/>
                  <a:ext cx="1774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83657BA-3C98-449F-983F-1C812561A3EE}"/>
                    </a:ext>
                  </a:extLst>
                </p14:cNvPr>
                <p14:cNvContentPartPr/>
                <p14:nvPr/>
              </p14:nvContentPartPr>
              <p14:xfrm>
                <a:off x="5058498" y="3964458"/>
                <a:ext cx="153720" cy="190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83657BA-3C98-449F-983F-1C812561A3E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49498" y="3955458"/>
                  <a:ext cx="1713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284B699-B4EF-4D01-8864-0A6B739924D6}"/>
                    </a:ext>
                  </a:extLst>
                </p14:cNvPr>
                <p14:cNvContentPartPr/>
                <p14:nvPr/>
              </p14:nvContentPartPr>
              <p14:xfrm>
                <a:off x="4893258" y="4427058"/>
                <a:ext cx="32760" cy="183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284B699-B4EF-4D01-8864-0A6B739924D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84618" y="4418058"/>
                  <a:ext cx="504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3ECB0AA-0C8A-4AFD-AA8B-0C8385C850EE}"/>
                    </a:ext>
                  </a:extLst>
                </p14:cNvPr>
                <p14:cNvContentPartPr/>
                <p14:nvPr/>
              </p14:nvContentPartPr>
              <p14:xfrm>
                <a:off x="5053458" y="4424538"/>
                <a:ext cx="185040" cy="175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3ECB0AA-0C8A-4AFD-AA8B-0C8385C850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44818" y="4415538"/>
                  <a:ext cx="202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46C14BA-BAFE-4E14-81E6-585363223FD4}"/>
                    </a:ext>
                  </a:extLst>
                </p14:cNvPr>
                <p14:cNvContentPartPr/>
                <p14:nvPr/>
              </p14:nvContentPartPr>
              <p14:xfrm>
                <a:off x="4449378" y="4310418"/>
                <a:ext cx="131400" cy="6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46C14BA-BAFE-4E14-81E6-585363223FD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40738" y="4301778"/>
                  <a:ext cx="149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E7B9DEE-1D35-4A7E-834F-C61CC74D8F48}"/>
                    </a:ext>
                  </a:extLst>
                </p14:cNvPr>
                <p14:cNvContentPartPr/>
                <p14:nvPr/>
              </p14:nvContentPartPr>
              <p14:xfrm>
                <a:off x="5368458" y="3447858"/>
                <a:ext cx="161280" cy="1083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E7B9DEE-1D35-4A7E-834F-C61CC74D8F4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59818" y="3439218"/>
                  <a:ext cx="178920" cy="110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32B945F-3287-401F-892B-9087D69E81EF}"/>
                  </a:ext>
                </a:extLst>
              </p14:cNvPr>
              <p14:cNvContentPartPr/>
              <p14:nvPr/>
            </p14:nvContentPartPr>
            <p14:xfrm>
              <a:off x="5458458" y="4888938"/>
              <a:ext cx="247680" cy="2260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32B945F-3287-401F-892B-9087D69E81E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449458" y="4880298"/>
                <a:ext cx="26532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345D623-9093-4595-9980-28FEF4CEB15B}"/>
                  </a:ext>
                </a:extLst>
              </p14:cNvPr>
              <p14:cNvContentPartPr/>
              <p14:nvPr/>
            </p14:nvContentPartPr>
            <p14:xfrm>
              <a:off x="5402658" y="4756458"/>
              <a:ext cx="310680" cy="8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345D623-9093-4595-9980-28FEF4CEB15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93658" y="4747458"/>
                <a:ext cx="32832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FE735FE-9C92-4C9E-9FED-7099593174F2}"/>
                  </a:ext>
                </a:extLst>
              </p14:cNvPr>
              <p14:cNvContentPartPr/>
              <p14:nvPr/>
            </p14:nvContentPartPr>
            <p14:xfrm>
              <a:off x="5244618" y="2314218"/>
              <a:ext cx="184680" cy="220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FE735FE-9C92-4C9E-9FED-7099593174F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35978" y="2305218"/>
                <a:ext cx="202320" cy="23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4012F71D-9CAA-4921-A3D2-39C12D8E943D}"/>
              </a:ext>
            </a:extLst>
          </p:cNvPr>
          <p:cNvGrpSpPr/>
          <p:nvPr/>
        </p:nvGrpSpPr>
        <p:grpSpPr>
          <a:xfrm>
            <a:off x="4441818" y="5295738"/>
            <a:ext cx="1424160" cy="654120"/>
            <a:chOff x="4441818" y="5295738"/>
            <a:chExt cx="1424160" cy="65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0F4D842-BE35-4640-AC85-E7F8C6EAF020}"/>
                    </a:ext>
                  </a:extLst>
                </p14:cNvPr>
                <p14:cNvContentPartPr/>
                <p14:nvPr/>
              </p14:nvContentPartPr>
              <p14:xfrm>
                <a:off x="5241018" y="5338938"/>
                <a:ext cx="177120" cy="198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0F4D842-BE35-4640-AC85-E7F8C6EAF02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32018" y="5329938"/>
                  <a:ext cx="1947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2506622-F7F2-47BE-B278-D652F138F408}"/>
                    </a:ext>
                  </a:extLst>
                </p14:cNvPr>
                <p14:cNvContentPartPr/>
                <p14:nvPr/>
              </p14:nvContentPartPr>
              <p14:xfrm>
                <a:off x="5544498" y="5330658"/>
                <a:ext cx="210240" cy="221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2506622-F7F2-47BE-B278-D652F138F40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35498" y="5321658"/>
                  <a:ext cx="2278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9179974-4923-4B23-B0F9-D1283B8BA18A}"/>
                    </a:ext>
                  </a:extLst>
                </p14:cNvPr>
                <p14:cNvContentPartPr/>
                <p14:nvPr/>
              </p14:nvContentPartPr>
              <p14:xfrm>
                <a:off x="4441818" y="5295738"/>
                <a:ext cx="162720" cy="7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9179974-4923-4B23-B0F9-D1283B8BA18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33178" y="5286738"/>
                  <a:ext cx="180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26326D8-9C2C-4CC2-899E-95E2105DD343}"/>
                    </a:ext>
                  </a:extLst>
                </p14:cNvPr>
                <p14:cNvContentPartPr/>
                <p14:nvPr/>
              </p14:nvContentPartPr>
              <p14:xfrm>
                <a:off x="4626498" y="5654658"/>
                <a:ext cx="1239480" cy="30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26326D8-9C2C-4CC2-899E-95E2105DD34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617498" y="5645658"/>
                  <a:ext cx="1257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F830667-3D5B-47C9-96B3-D801A81484B3}"/>
                    </a:ext>
                  </a:extLst>
                </p14:cNvPr>
                <p14:cNvContentPartPr/>
                <p14:nvPr/>
              </p14:nvContentPartPr>
              <p14:xfrm>
                <a:off x="5143458" y="5790378"/>
                <a:ext cx="200160" cy="128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F830667-3D5B-47C9-96B3-D801A81484B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34818" y="5781738"/>
                  <a:ext cx="217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CFCB0B2-1C70-4C9A-8189-86071CDABF72}"/>
                    </a:ext>
                  </a:extLst>
                </p14:cNvPr>
                <p14:cNvContentPartPr/>
                <p14:nvPr/>
              </p14:nvContentPartPr>
              <p14:xfrm>
                <a:off x="5532618" y="5790738"/>
                <a:ext cx="234360" cy="159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CFCB0B2-1C70-4C9A-8189-86071CDABF7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523978" y="5781738"/>
                  <a:ext cx="25200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8B80FD9-41EB-45BF-86AF-B6AE7E7C4861}"/>
              </a:ext>
            </a:extLst>
          </p:cNvPr>
          <p:cNvGrpSpPr/>
          <p:nvPr/>
        </p:nvGrpSpPr>
        <p:grpSpPr>
          <a:xfrm>
            <a:off x="6915738" y="2558298"/>
            <a:ext cx="1966680" cy="497880"/>
            <a:chOff x="6915738" y="2558298"/>
            <a:chExt cx="1966680" cy="49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3B91159-855B-4768-8C24-FE7248BB02C8}"/>
                    </a:ext>
                  </a:extLst>
                </p14:cNvPr>
                <p14:cNvContentPartPr/>
                <p14:nvPr/>
              </p14:nvContentPartPr>
              <p14:xfrm>
                <a:off x="6915738" y="2598258"/>
                <a:ext cx="1646280" cy="409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3B91159-855B-4768-8C24-FE7248BB02C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907098" y="2589258"/>
                  <a:ext cx="166392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F0DCF7A-5E85-4564-B1F9-3C7C2BBC2819}"/>
                    </a:ext>
                  </a:extLst>
                </p14:cNvPr>
                <p14:cNvContentPartPr/>
                <p14:nvPr/>
              </p14:nvContentPartPr>
              <p14:xfrm>
                <a:off x="7067658" y="2558298"/>
                <a:ext cx="208440" cy="273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F0DCF7A-5E85-4564-B1F9-3C7C2BBC281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59018" y="2549298"/>
                  <a:ext cx="2260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E181567-11C1-4145-A442-89D4C9BD6CDE}"/>
                    </a:ext>
                  </a:extLst>
                </p14:cNvPr>
                <p14:cNvContentPartPr/>
                <p14:nvPr/>
              </p14:nvContentPartPr>
              <p14:xfrm>
                <a:off x="7786578" y="2775018"/>
                <a:ext cx="238680" cy="261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E181567-11C1-4145-A442-89D4C9BD6CD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777578" y="2766378"/>
                  <a:ext cx="2563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831CF25-7023-4F8D-AF87-DFCC2F20CD40}"/>
                    </a:ext>
                  </a:extLst>
                </p14:cNvPr>
                <p14:cNvContentPartPr/>
                <p14:nvPr/>
              </p14:nvContentPartPr>
              <p14:xfrm>
                <a:off x="8102298" y="2763498"/>
                <a:ext cx="167400" cy="269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831CF25-7023-4F8D-AF87-DFCC2F20CD4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093298" y="2754498"/>
                  <a:ext cx="1850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92D1F3E-B3A9-499B-8500-BA7FBD789A19}"/>
                    </a:ext>
                  </a:extLst>
                </p14:cNvPr>
                <p14:cNvContentPartPr/>
                <p14:nvPr/>
              </p14:nvContentPartPr>
              <p14:xfrm>
                <a:off x="8345658" y="2762058"/>
                <a:ext cx="233640" cy="294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92D1F3E-B3A9-499B-8500-BA7FBD789A1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336658" y="2753418"/>
                  <a:ext cx="2512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0D64B83-0A0C-42FD-9219-3B8162F52784}"/>
                    </a:ext>
                  </a:extLst>
                </p14:cNvPr>
                <p14:cNvContentPartPr/>
                <p14:nvPr/>
              </p14:nvContentPartPr>
              <p14:xfrm>
                <a:off x="8692338" y="2776458"/>
                <a:ext cx="190080" cy="248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0D64B83-0A0C-42FD-9219-3B8162F5278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683698" y="2767818"/>
                  <a:ext cx="207720" cy="26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A63E278-D9C8-42E3-95BE-C4CDEEF379C8}"/>
                  </a:ext>
                </a:extLst>
              </p14:cNvPr>
              <p14:cNvContentPartPr/>
              <p14:nvPr/>
            </p14:nvContentPartPr>
            <p14:xfrm>
              <a:off x="8366178" y="2572698"/>
              <a:ext cx="475920" cy="496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A63E278-D9C8-42E3-95BE-C4CDEEF379C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357538" y="2563698"/>
                <a:ext cx="4935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9B657B9-3982-4378-B6A7-381EA9D25AC5}"/>
                  </a:ext>
                </a:extLst>
              </p14:cNvPr>
              <p14:cNvContentPartPr/>
              <p14:nvPr/>
            </p14:nvContentPartPr>
            <p14:xfrm>
              <a:off x="7747698" y="2239338"/>
              <a:ext cx="158040" cy="2120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9B657B9-3982-4378-B6A7-381EA9D25AC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739058" y="2230338"/>
                <a:ext cx="17568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4DCE3291-0F49-4536-8FEC-04FF9302D219}"/>
                  </a:ext>
                </a:extLst>
              </p14:cNvPr>
              <p14:cNvContentPartPr/>
              <p14:nvPr/>
            </p14:nvContentPartPr>
            <p14:xfrm>
              <a:off x="8062698" y="2268498"/>
              <a:ext cx="56520" cy="2221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4DCE3291-0F49-4536-8FEC-04FF9302D21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053698" y="2259498"/>
                <a:ext cx="741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03F732C3-0E2A-4205-B976-8C40F6CE620F}"/>
                  </a:ext>
                </a:extLst>
              </p14:cNvPr>
              <p14:cNvContentPartPr/>
              <p14:nvPr/>
            </p14:nvContentPartPr>
            <p14:xfrm>
              <a:off x="8044338" y="4847898"/>
              <a:ext cx="261000" cy="2210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03F732C3-0E2A-4205-B976-8C40F6CE620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035338" y="4838898"/>
                <a:ext cx="2786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D124EB3-58AF-4B27-B073-CA5A5DF74B1F}"/>
                  </a:ext>
                </a:extLst>
              </p14:cNvPr>
              <p14:cNvContentPartPr/>
              <p14:nvPr/>
            </p14:nvContentPartPr>
            <p14:xfrm>
              <a:off x="8308218" y="2162658"/>
              <a:ext cx="154800" cy="2440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D124EB3-58AF-4B27-B073-CA5A5DF74B1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299218" y="2153658"/>
                <a:ext cx="172440" cy="26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21D4F1D-8187-4AE4-88CC-1DFDD1880517}"/>
              </a:ext>
            </a:extLst>
          </p:cNvPr>
          <p:cNvGrpSpPr/>
          <p:nvPr/>
        </p:nvGrpSpPr>
        <p:grpSpPr>
          <a:xfrm>
            <a:off x="7239018" y="3186138"/>
            <a:ext cx="2003400" cy="3062520"/>
            <a:chOff x="7239018" y="3186138"/>
            <a:chExt cx="2003400" cy="30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BA68970-242D-4114-A959-C81C823B26B8}"/>
                    </a:ext>
                  </a:extLst>
                </p14:cNvPr>
                <p14:cNvContentPartPr/>
                <p14:nvPr/>
              </p14:nvContentPartPr>
              <p14:xfrm>
                <a:off x="7747698" y="3897138"/>
                <a:ext cx="210960" cy="153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BA68970-242D-4114-A959-C81C823B26B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738698" y="3888138"/>
                  <a:ext cx="228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E495688-A336-40FC-9FA0-7BFB72F9C251}"/>
                    </a:ext>
                  </a:extLst>
                </p14:cNvPr>
                <p14:cNvContentPartPr/>
                <p14:nvPr/>
              </p14:nvContentPartPr>
              <p14:xfrm>
                <a:off x="8090418" y="3807858"/>
                <a:ext cx="175680" cy="268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E495688-A336-40FC-9FA0-7BFB72F9C25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081778" y="3798858"/>
                  <a:ext cx="1933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6939C02-3FFF-4838-9F94-73F427A3D189}"/>
                    </a:ext>
                  </a:extLst>
                </p14:cNvPr>
                <p14:cNvContentPartPr/>
                <p14:nvPr/>
              </p14:nvContentPartPr>
              <p14:xfrm>
                <a:off x="7757058" y="3240498"/>
                <a:ext cx="192960" cy="262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6939C02-3FFF-4838-9F94-73F427A3D18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748418" y="3231498"/>
                  <a:ext cx="2106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2D84BAC-F981-412E-A8A3-22C97E48264C}"/>
                    </a:ext>
                  </a:extLst>
                </p14:cNvPr>
                <p14:cNvContentPartPr/>
                <p14:nvPr/>
              </p14:nvContentPartPr>
              <p14:xfrm>
                <a:off x="7394178" y="3606978"/>
                <a:ext cx="1325520" cy="54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2D84BAC-F981-412E-A8A3-22C97E48264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85178" y="3598338"/>
                  <a:ext cx="13431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E67B6A4-D604-4EE0-8BC6-D7020CD47935}"/>
                    </a:ext>
                  </a:extLst>
                </p14:cNvPr>
                <p14:cNvContentPartPr/>
                <p14:nvPr/>
              </p14:nvContentPartPr>
              <p14:xfrm>
                <a:off x="7239018" y="3266778"/>
                <a:ext cx="157320" cy="34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E67B6A4-D604-4EE0-8BC6-D7020CD4793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230018" y="3258138"/>
                  <a:ext cx="174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8326C45-EA98-4054-BDCE-8194187C205A}"/>
                    </a:ext>
                  </a:extLst>
                </p14:cNvPr>
                <p14:cNvContentPartPr/>
                <p14:nvPr/>
              </p14:nvContentPartPr>
              <p14:xfrm>
                <a:off x="8191218" y="3186138"/>
                <a:ext cx="42840" cy="4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8326C45-EA98-4054-BDCE-8194187C205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182578" y="3177138"/>
                  <a:ext cx="60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E2DB87E-621C-466F-B917-A7534EEE41B6}"/>
                    </a:ext>
                  </a:extLst>
                </p14:cNvPr>
                <p14:cNvContentPartPr/>
                <p14:nvPr/>
              </p14:nvContentPartPr>
              <p14:xfrm>
                <a:off x="8117418" y="3188658"/>
                <a:ext cx="156240" cy="326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E2DB87E-621C-466F-B917-A7534EEE41B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108778" y="3179658"/>
                  <a:ext cx="1738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26CA4A7-1E1F-4945-93B8-B2C3CAF5DCDA}"/>
                    </a:ext>
                  </a:extLst>
                </p14:cNvPr>
                <p14:cNvContentPartPr/>
                <p14:nvPr/>
              </p14:nvContentPartPr>
              <p14:xfrm>
                <a:off x="8424858" y="3286218"/>
                <a:ext cx="189000" cy="1143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26CA4A7-1E1F-4945-93B8-B2C3CAF5DCD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415858" y="3277578"/>
                  <a:ext cx="206640" cy="11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A3A6703-DDE1-4CA2-92A2-B63D84ED157C}"/>
                    </a:ext>
                  </a:extLst>
                </p14:cNvPr>
                <p14:cNvContentPartPr/>
                <p14:nvPr/>
              </p14:nvContentPartPr>
              <p14:xfrm>
                <a:off x="8457978" y="4868058"/>
                <a:ext cx="157320" cy="310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A3A6703-DDE1-4CA2-92A2-B63D84ED157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48978" y="4859418"/>
                  <a:ext cx="1749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AE3D061-BCB5-4888-98FE-CC59B7553DAA}"/>
                    </a:ext>
                  </a:extLst>
                </p14:cNvPr>
                <p14:cNvContentPartPr/>
                <p14:nvPr/>
              </p14:nvContentPartPr>
              <p14:xfrm>
                <a:off x="8031738" y="5314098"/>
                <a:ext cx="233640" cy="210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AE3D061-BCB5-4888-98FE-CC59B7553DA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023098" y="5305098"/>
                  <a:ext cx="2512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348F54F-3810-43DB-BA7B-E72BA40D2EC5}"/>
                    </a:ext>
                  </a:extLst>
                </p14:cNvPr>
                <p14:cNvContentPartPr/>
                <p14:nvPr/>
              </p14:nvContentPartPr>
              <p14:xfrm>
                <a:off x="8439978" y="5330298"/>
                <a:ext cx="193320" cy="289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348F54F-3810-43DB-BA7B-E72BA40D2EC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431338" y="5321658"/>
                  <a:ext cx="2109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5F6BB77-DC20-46F7-8BB9-FF805D162595}"/>
                    </a:ext>
                  </a:extLst>
                </p14:cNvPr>
                <p14:cNvContentPartPr/>
                <p14:nvPr/>
              </p14:nvContentPartPr>
              <p14:xfrm>
                <a:off x="7524138" y="5226618"/>
                <a:ext cx="184680" cy="17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5F6BB77-DC20-46F7-8BB9-FF805D16259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515138" y="5217978"/>
                  <a:ext cx="202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4BFB721-8418-45C7-A4B6-3189B98C1C0B}"/>
                    </a:ext>
                  </a:extLst>
                </p14:cNvPr>
                <p14:cNvContentPartPr/>
                <p14:nvPr/>
              </p14:nvContentPartPr>
              <p14:xfrm>
                <a:off x="7461858" y="5697858"/>
                <a:ext cx="1414440" cy="49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4BFB721-8418-45C7-A4B6-3189B98C1C0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453218" y="5688858"/>
                  <a:ext cx="14320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3FF13EF-883A-4BCC-9291-5DBFB4C7B28B}"/>
                    </a:ext>
                  </a:extLst>
                </p14:cNvPr>
                <p14:cNvContentPartPr/>
                <p14:nvPr/>
              </p14:nvContentPartPr>
              <p14:xfrm>
                <a:off x="8078898" y="5845098"/>
                <a:ext cx="196200" cy="133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3FF13EF-883A-4BCC-9291-5DBFB4C7B28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070258" y="5836098"/>
                  <a:ext cx="2138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125F53D-C0C2-46EF-9214-22EB0EC10BD2}"/>
                    </a:ext>
                  </a:extLst>
                </p14:cNvPr>
                <p14:cNvContentPartPr/>
                <p14:nvPr/>
              </p14:nvContentPartPr>
              <p14:xfrm>
                <a:off x="8499018" y="5835018"/>
                <a:ext cx="214200" cy="159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125F53D-C0C2-46EF-9214-22EB0EC10BD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490378" y="5826018"/>
                  <a:ext cx="2318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8C19678-D2B0-4114-B372-8939F8B1150C}"/>
                    </a:ext>
                  </a:extLst>
                </p14:cNvPr>
                <p14:cNvContentPartPr/>
                <p14:nvPr/>
              </p14:nvContentPartPr>
              <p14:xfrm>
                <a:off x="8635818" y="3616338"/>
                <a:ext cx="371520" cy="57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8C19678-D2B0-4114-B372-8939F8B1150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626818" y="3607698"/>
                  <a:ext cx="3891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FB4F8AD-3142-4C60-909D-328FCAB3BCE9}"/>
                    </a:ext>
                  </a:extLst>
                </p14:cNvPr>
                <p14:cNvContentPartPr/>
                <p14:nvPr/>
              </p14:nvContentPartPr>
              <p14:xfrm>
                <a:off x="8076738" y="4307898"/>
                <a:ext cx="162000" cy="203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FB4F8AD-3142-4C60-909D-328FCAB3BCE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068098" y="4298898"/>
                  <a:ext cx="1796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05080CE-610B-4B18-8A7A-E69C3A5C0DD2}"/>
                    </a:ext>
                  </a:extLst>
                </p14:cNvPr>
                <p14:cNvContentPartPr/>
                <p14:nvPr/>
              </p14:nvContentPartPr>
              <p14:xfrm>
                <a:off x="7537818" y="4604898"/>
                <a:ext cx="1035720" cy="54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05080CE-610B-4B18-8A7A-E69C3A5C0DD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529178" y="4595898"/>
                  <a:ext cx="1053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7ED8967-4ECF-40B4-A6B0-EB131A95B314}"/>
                    </a:ext>
                  </a:extLst>
                </p14:cNvPr>
                <p14:cNvContentPartPr/>
                <p14:nvPr/>
              </p14:nvContentPartPr>
              <p14:xfrm>
                <a:off x="7314978" y="4274058"/>
                <a:ext cx="202320" cy="24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7ED8967-4ECF-40B4-A6B0-EB131A95B31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305978" y="4265058"/>
                  <a:ext cx="219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DDC9521-B919-4FDB-9E05-B0977FBA0142}"/>
                    </a:ext>
                  </a:extLst>
                </p14:cNvPr>
                <p14:cNvContentPartPr/>
                <p14:nvPr/>
              </p14:nvContentPartPr>
              <p14:xfrm>
                <a:off x="8466618" y="4598058"/>
                <a:ext cx="496440" cy="60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DDC9521-B919-4FDB-9E05-B0977FBA014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457978" y="4589058"/>
                  <a:ext cx="514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77DC5FE-B8FA-4ACF-BD7C-0534CF84E15C}"/>
                    </a:ext>
                  </a:extLst>
                </p14:cNvPr>
                <p14:cNvContentPartPr/>
                <p14:nvPr/>
              </p14:nvContentPartPr>
              <p14:xfrm>
                <a:off x="8553738" y="3620658"/>
                <a:ext cx="500400" cy="47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77DC5FE-B8FA-4ACF-BD7C-0534CF84E15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545098" y="3612018"/>
                  <a:ext cx="5180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21E4329-F7A9-41D8-92A3-D256211EF5BC}"/>
                    </a:ext>
                  </a:extLst>
                </p14:cNvPr>
                <p14:cNvContentPartPr/>
                <p14:nvPr/>
              </p14:nvContentPartPr>
              <p14:xfrm>
                <a:off x="8849298" y="5676618"/>
                <a:ext cx="393120" cy="82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21E4329-F7A9-41D8-92A3-D256211EF5B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840658" y="5667978"/>
                  <a:ext cx="4107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75EDE77-8E12-4502-AE4F-2DCBCCA985DD}"/>
                    </a:ext>
                  </a:extLst>
                </p14:cNvPr>
                <p14:cNvContentPartPr/>
                <p14:nvPr/>
              </p14:nvContentPartPr>
              <p14:xfrm>
                <a:off x="8724738" y="3334098"/>
                <a:ext cx="204840" cy="2185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75EDE77-8E12-4502-AE4F-2DCBCCA985D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715738" y="3325098"/>
                  <a:ext cx="222480" cy="22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A0F715A-C482-4949-A911-AA59B218FB74}"/>
                    </a:ext>
                  </a:extLst>
                </p14:cNvPr>
                <p14:cNvContentPartPr/>
                <p14:nvPr/>
              </p14:nvContentPartPr>
              <p14:xfrm>
                <a:off x="8927058" y="5962098"/>
                <a:ext cx="219600" cy="286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A0F715A-C482-4949-A911-AA59B218FB7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918418" y="5953098"/>
                  <a:ext cx="23724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B77FFEB-BB30-42FD-B584-3BF8F3415C54}"/>
              </a:ext>
            </a:extLst>
          </p:cNvPr>
          <p:cNvGrpSpPr/>
          <p:nvPr/>
        </p:nvGrpSpPr>
        <p:grpSpPr>
          <a:xfrm>
            <a:off x="9766578" y="2562618"/>
            <a:ext cx="1878480" cy="485280"/>
            <a:chOff x="9766578" y="2562618"/>
            <a:chExt cx="187848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D96C674-CDDF-469C-A45D-2272CCD0B4E8}"/>
                    </a:ext>
                  </a:extLst>
                </p14:cNvPr>
                <p14:cNvContentPartPr/>
                <p14:nvPr/>
              </p14:nvContentPartPr>
              <p14:xfrm>
                <a:off x="9766578" y="2575938"/>
                <a:ext cx="1716840" cy="402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D96C674-CDDF-469C-A45D-2272CCD0B4E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757938" y="2567298"/>
                  <a:ext cx="173448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00AD286-B247-4FD4-BE7C-4159C3F4DF96}"/>
                    </a:ext>
                  </a:extLst>
                </p14:cNvPr>
                <p14:cNvContentPartPr/>
                <p14:nvPr/>
              </p14:nvContentPartPr>
              <p14:xfrm>
                <a:off x="9894378" y="2562618"/>
                <a:ext cx="248760" cy="240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00AD286-B247-4FD4-BE7C-4159C3F4DF9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885738" y="2553618"/>
                  <a:ext cx="2664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FBDD71E-ADE9-44E5-8298-C846FFE397AA}"/>
                    </a:ext>
                  </a:extLst>
                </p14:cNvPr>
                <p14:cNvContentPartPr/>
                <p14:nvPr/>
              </p14:nvContentPartPr>
              <p14:xfrm>
                <a:off x="10600338" y="2776098"/>
                <a:ext cx="179280" cy="216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FBDD71E-ADE9-44E5-8298-C846FFE397A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591698" y="2767098"/>
                  <a:ext cx="1969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7A12BF5-3B7A-41A7-85C1-B3FC1E2600B8}"/>
                    </a:ext>
                  </a:extLst>
                </p14:cNvPr>
                <p14:cNvContentPartPr/>
                <p14:nvPr/>
              </p14:nvContentPartPr>
              <p14:xfrm>
                <a:off x="10973298" y="2788698"/>
                <a:ext cx="217800" cy="259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7A12BF5-3B7A-41A7-85C1-B3FC1E2600B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964658" y="2780058"/>
                  <a:ext cx="2354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E7FD13D-9FF4-406A-B627-A5369DFE258D}"/>
                    </a:ext>
                  </a:extLst>
                </p14:cNvPr>
                <p14:cNvContentPartPr/>
                <p14:nvPr/>
              </p14:nvContentPartPr>
              <p14:xfrm>
                <a:off x="11402058" y="2776818"/>
                <a:ext cx="243000" cy="264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E7FD13D-9FF4-406A-B627-A5369DFE258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393418" y="2767818"/>
                  <a:ext cx="260640" cy="28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9E5EA4EB-E361-4253-88B4-C3BB52167BB1}"/>
                  </a:ext>
                </a:extLst>
              </p14:cNvPr>
              <p14:cNvContentPartPr/>
              <p14:nvPr/>
            </p14:nvContentPartPr>
            <p14:xfrm>
              <a:off x="10471098" y="2243658"/>
              <a:ext cx="206280" cy="2271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9E5EA4EB-E361-4253-88B4-C3BB52167BB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0462458" y="2235018"/>
                <a:ext cx="22392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5C86E33E-55AC-4548-B3E1-8D0AC3E79655}"/>
                  </a:ext>
                </a:extLst>
              </p14:cNvPr>
              <p14:cNvContentPartPr/>
              <p14:nvPr/>
            </p14:nvContentPartPr>
            <p14:xfrm>
              <a:off x="10808778" y="2220618"/>
              <a:ext cx="166680" cy="25668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5C86E33E-55AC-4548-B3E1-8D0AC3E7965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0800138" y="2211618"/>
                <a:ext cx="18432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96C85E6E-12A7-4FA9-B157-3F930CB83B0E}"/>
                  </a:ext>
                </a:extLst>
              </p14:cNvPr>
              <p14:cNvContentPartPr/>
              <p14:nvPr/>
            </p14:nvContentPartPr>
            <p14:xfrm>
              <a:off x="10602858" y="3296658"/>
              <a:ext cx="183240" cy="3261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96C85E6E-12A7-4FA9-B157-3F930CB83B0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0594218" y="3287658"/>
                <a:ext cx="20088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6F2637C4-0E7E-4657-B5AB-0F3A4A5FBB1D}"/>
                  </a:ext>
                </a:extLst>
              </p14:cNvPr>
              <p14:cNvContentPartPr/>
              <p14:nvPr/>
            </p14:nvContentPartPr>
            <p14:xfrm>
              <a:off x="10258338" y="3234378"/>
              <a:ext cx="132480" cy="147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6F2637C4-0E7E-4657-B5AB-0F3A4A5FBB1D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0249698" y="3225738"/>
                <a:ext cx="1501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05C25894-3E8D-4A83-BEC0-0F35808A3546}"/>
                  </a:ext>
                </a:extLst>
              </p14:cNvPr>
              <p14:cNvContentPartPr/>
              <p14:nvPr/>
            </p14:nvContentPartPr>
            <p14:xfrm>
              <a:off x="10281018" y="3625698"/>
              <a:ext cx="1442520" cy="313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05C25894-3E8D-4A83-BEC0-0F35808A354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0272378" y="3616698"/>
                <a:ext cx="14601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EFA576FC-4983-4598-85D9-37595A75C064}"/>
                  </a:ext>
                </a:extLst>
              </p14:cNvPr>
              <p14:cNvContentPartPr/>
              <p14:nvPr/>
            </p14:nvContentPartPr>
            <p14:xfrm>
              <a:off x="10649658" y="3807858"/>
              <a:ext cx="41040" cy="2736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EFA576FC-4983-4598-85D9-37595A75C064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0641018" y="3798858"/>
                <a:ext cx="5868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D8A4815F-9169-4EF6-AF3A-FCB1104672AD}"/>
                  </a:ext>
                </a:extLst>
              </p14:cNvPr>
              <p14:cNvContentPartPr/>
              <p14:nvPr/>
            </p14:nvContentPartPr>
            <p14:xfrm>
              <a:off x="11043858" y="3183258"/>
              <a:ext cx="169200" cy="3013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D8A4815F-9169-4EF6-AF3A-FCB1104672AD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1034858" y="3174618"/>
                <a:ext cx="18684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08CDAF5D-0505-40F6-A9C0-EDCA8168C9CD}"/>
                  </a:ext>
                </a:extLst>
              </p14:cNvPr>
              <p14:cNvContentPartPr/>
              <p14:nvPr/>
            </p14:nvContentPartPr>
            <p14:xfrm>
              <a:off x="10897698" y="3798498"/>
              <a:ext cx="207000" cy="2188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08CDAF5D-0505-40F6-A9C0-EDCA8168C9CD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0889058" y="3789858"/>
                <a:ext cx="22464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72B8E6EE-A11B-4F71-A2D3-A3E4CE50F215}"/>
                  </a:ext>
                </a:extLst>
              </p14:cNvPr>
              <p14:cNvContentPartPr/>
              <p14:nvPr/>
            </p14:nvContentPartPr>
            <p14:xfrm>
              <a:off x="11389458" y="3358578"/>
              <a:ext cx="248400" cy="9810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72B8E6EE-A11B-4F71-A2D3-A3E4CE50F215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1380458" y="3349938"/>
                <a:ext cx="266040" cy="99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BC7D654-F1D5-44AA-B31A-59982B0CB8C9}"/>
              </a:ext>
            </a:extLst>
          </p:cNvPr>
          <p:cNvGrpSpPr/>
          <p:nvPr/>
        </p:nvGrpSpPr>
        <p:grpSpPr>
          <a:xfrm>
            <a:off x="10282098" y="4231218"/>
            <a:ext cx="1591920" cy="756000"/>
            <a:chOff x="10282098" y="4231218"/>
            <a:chExt cx="1591920" cy="75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40E6021-6DAE-48A5-8545-3B43C11BEB16}"/>
                    </a:ext>
                  </a:extLst>
                </p14:cNvPr>
                <p14:cNvContentPartPr/>
                <p14:nvPr/>
              </p14:nvContentPartPr>
              <p14:xfrm>
                <a:off x="10691058" y="4262178"/>
                <a:ext cx="31320" cy="242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40E6021-6DAE-48A5-8545-3B43C11BEB1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682058" y="4253178"/>
                  <a:ext cx="489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2128F4A-0F89-4998-B0BE-3EE069CCA7CF}"/>
                    </a:ext>
                  </a:extLst>
                </p14:cNvPr>
                <p14:cNvContentPartPr/>
                <p14:nvPr/>
              </p14:nvContentPartPr>
              <p14:xfrm>
                <a:off x="10947018" y="4257138"/>
                <a:ext cx="198000" cy="247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2128F4A-0F89-4998-B0BE-3EE069CCA7C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938018" y="4248138"/>
                  <a:ext cx="2156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7C89299-2D4F-421D-9E89-18BC97CA494D}"/>
                    </a:ext>
                  </a:extLst>
                </p14:cNvPr>
                <p14:cNvContentPartPr/>
                <p14:nvPr/>
              </p14:nvContentPartPr>
              <p14:xfrm>
                <a:off x="10355898" y="4605258"/>
                <a:ext cx="1518120" cy="61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7C89299-2D4F-421D-9E89-18BC97CA494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346898" y="4596618"/>
                  <a:ext cx="1535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AFB2227-40F8-457A-92F0-F28E5C34DF00}"/>
                    </a:ext>
                  </a:extLst>
                </p14:cNvPr>
                <p14:cNvContentPartPr/>
                <p14:nvPr/>
              </p14:nvContentPartPr>
              <p14:xfrm>
                <a:off x="10671978" y="4729098"/>
                <a:ext cx="230040" cy="147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AFB2227-40F8-457A-92F0-F28E5C34DF0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662978" y="4720098"/>
                  <a:ext cx="247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97DC65A-D931-4A56-9834-3452770E7038}"/>
                    </a:ext>
                  </a:extLst>
                </p14:cNvPr>
                <p14:cNvContentPartPr/>
                <p14:nvPr/>
              </p14:nvContentPartPr>
              <p14:xfrm>
                <a:off x="10282098" y="4231218"/>
                <a:ext cx="173520" cy="12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97DC65A-D931-4A56-9834-3452770E703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273458" y="4222578"/>
                  <a:ext cx="191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A777290-0AD5-4A56-816A-A8322F3A8C6E}"/>
                    </a:ext>
                  </a:extLst>
                </p14:cNvPr>
                <p14:cNvContentPartPr/>
                <p14:nvPr/>
              </p14:nvContentPartPr>
              <p14:xfrm>
                <a:off x="11131338" y="4752138"/>
                <a:ext cx="27000" cy="218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A777290-0AD5-4A56-816A-A8322F3A8C6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122338" y="4743138"/>
                  <a:ext cx="446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8C5A507-98EE-42A2-A80F-F77B86E6A4F5}"/>
                    </a:ext>
                  </a:extLst>
                </p14:cNvPr>
                <p14:cNvContentPartPr/>
                <p14:nvPr/>
              </p14:nvContentPartPr>
              <p14:xfrm>
                <a:off x="11343018" y="4757538"/>
                <a:ext cx="248040" cy="229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8C5A507-98EE-42A2-A80F-F77B86E6A4F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334018" y="4748538"/>
                  <a:ext cx="265680" cy="24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34D8EC83-99DB-493E-B4BC-72EE05E56C2A}"/>
                  </a:ext>
                </a:extLst>
              </p14:cNvPr>
              <p14:cNvContentPartPr/>
              <p14:nvPr/>
            </p14:nvContentPartPr>
            <p14:xfrm>
              <a:off x="11110818" y="2160138"/>
              <a:ext cx="161640" cy="3031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34D8EC83-99DB-493E-B4BC-72EE05E56C2A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1102178" y="2151138"/>
                <a:ext cx="179280" cy="32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3F23A59F-9AE6-4AE5-B289-6D64846B0C48}"/>
              </a:ext>
            </a:extLst>
          </p:cNvPr>
          <p:cNvGrpSpPr/>
          <p:nvPr/>
        </p:nvGrpSpPr>
        <p:grpSpPr>
          <a:xfrm>
            <a:off x="10503498" y="5223018"/>
            <a:ext cx="1298520" cy="375840"/>
            <a:chOff x="10503498" y="5223018"/>
            <a:chExt cx="129852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6CF32CA-328C-4751-A68A-2E5F5D949B8B}"/>
                    </a:ext>
                  </a:extLst>
                </p14:cNvPr>
                <p14:cNvContentPartPr/>
                <p14:nvPr/>
              </p14:nvContentPartPr>
              <p14:xfrm>
                <a:off x="11148258" y="5237778"/>
                <a:ext cx="29520" cy="172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6CF32CA-328C-4751-A68A-2E5F5D949B8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139618" y="5228778"/>
                  <a:ext cx="471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0011630-79F8-4A84-8262-06FEC3164998}"/>
                    </a:ext>
                  </a:extLst>
                </p14:cNvPr>
                <p14:cNvContentPartPr/>
                <p14:nvPr/>
              </p14:nvContentPartPr>
              <p14:xfrm>
                <a:off x="11398818" y="5223018"/>
                <a:ext cx="175320" cy="1965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0011630-79F8-4A84-8262-06FEC316499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390178" y="5214378"/>
                  <a:ext cx="192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0671ECE-996C-4DDA-8B68-CFC735FFA5EA}"/>
                    </a:ext>
                  </a:extLst>
                </p14:cNvPr>
                <p14:cNvContentPartPr/>
                <p14:nvPr/>
              </p14:nvContentPartPr>
              <p14:xfrm>
                <a:off x="10503498" y="5572938"/>
                <a:ext cx="1298520" cy="259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0671ECE-996C-4DDA-8B68-CFC735FFA5E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494498" y="5563938"/>
                  <a:ext cx="131616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2BFDE7EA-0B0C-41A6-9072-2758EE5629F3}"/>
                  </a:ext>
                </a:extLst>
              </p14:cNvPr>
              <p14:cNvContentPartPr/>
              <p14:nvPr/>
            </p14:nvContentPartPr>
            <p14:xfrm>
              <a:off x="10360938" y="5244618"/>
              <a:ext cx="147600" cy="244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2BFDE7EA-0B0C-41A6-9072-2758EE5629F3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0351938" y="5235618"/>
                <a:ext cx="1652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5979AC99-1247-4B35-88E6-83CE446A3DDB}"/>
                  </a:ext>
                </a:extLst>
              </p14:cNvPr>
              <p14:cNvContentPartPr/>
              <p14:nvPr/>
            </p14:nvContentPartPr>
            <p14:xfrm>
              <a:off x="11496378" y="5843298"/>
              <a:ext cx="46800" cy="27072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5979AC99-1247-4B35-88E6-83CE446A3DDB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1487378" y="5834658"/>
                <a:ext cx="64440" cy="28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297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A2AE0-B0FC-45C6-97F7-35D0C1D67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78B42-2700-4585-BAE0-A89536361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576175-2BF3-4F86-8917-C7362FEBD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0769CC8-638E-46E4-9E0B-3F5D146B8814}"/>
              </a:ext>
            </a:extLst>
          </p:cNvPr>
          <p:cNvSpPr/>
          <p:nvPr/>
        </p:nvSpPr>
        <p:spPr>
          <a:xfrm>
            <a:off x="3571108" y="295422"/>
            <a:ext cx="8355496" cy="6562578"/>
          </a:xfrm>
          <a:prstGeom prst="wedgeRoundRectCallout">
            <a:avLst>
              <a:gd name="adj1" fmla="val -52974"/>
              <a:gd name="adj2" fmla="val -1703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F0C8A8C-5F0C-4B78-BC94-AF77D68E7E54}"/>
              </a:ext>
            </a:extLst>
          </p:cNvPr>
          <p:cNvGrpSpPr/>
          <p:nvPr/>
        </p:nvGrpSpPr>
        <p:grpSpPr>
          <a:xfrm>
            <a:off x="-405567" y="1387533"/>
            <a:ext cx="4777081" cy="5723004"/>
            <a:chOff x="7739269" y="1364974"/>
            <a:chExt cx="4777081" cy="5723004"/>
          </a:xfrm>
        </p:grpSpPr>
        <p:pic>
          <p:nvPicPr>
            <p:cNvPr id="28" name="Picture 27" descr="A close up of a logo&#10;&#10;Description automatically generated">
              <a:extLst>
                <a:ext uri="{FF2B5EF4-FFF2-40B4-BE49-F238E27FC236}">
                  <a16:creationId xmlns:a16="http://schemas.microsoft.com/office/drawing/2014/main" id="{691B4C01-F75E-468E-A29F-EAFC579A6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2854" y="1364974"/>
              <a:ext cx="3843130" cy="4252014"/>
            </a:xfrm>
            <a:prstGeom prst="rect">
              <a:avLst/>
            </a:prstGeom>
          </p:spPr>
        </p:pic>
        <p:pic>
          <p:nvPicPr>
            <p:cNvPr id="29" name="Picture 28" descr="A close up of a logo&#10;&#10;Description automatically generated">
              <a:extLst>
                <a:ext uri="{FF2B5EF4-FFF2-40B4-BE49-F238E27FC236}">
                  <a16:creationId xmlns:a16="http://schemas.microsoft.com/office/drawing/2014/main" id="{523945DD-5818-4518-AD09-2DCDF83C6E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09" b="93481" l="9744" r="89776">
                          <a14:foregroundMark x1="76198" y1="77053" x2="77263" y2="80528"/>
                          <a14:foregroundMark x1="27141" y1="84395" x2="27002" y2="85398"/>
                          <a14:foregroundMark x1="39617" y1="69883" x2="49042" y2="69492"/>
                          <a14:foregroundMark x1="43930" y1="69361" x2="51278" y2="68188"/>
                          <a14:foregroundMark x1="51278" y1="68188" x2="51438" y2="68318"/>
                          <a14:foregroundMark x1="72204" y1="76793" x2="50639" y2="77445"/>
                          <a14:foregroundMark x1="50639" y1="77445" x2="45367" y2="76793"/>
                          <a14:foregroundMark x1="39137" y1="67014" x2="40575" y2="68449"/>
                          <a14:backgroundMark x1="44409" y1="64928" x2="59425" y2="64798"/>
                          <a14:backgroundMark x1="59105" y1="64537" x2="22684" y2="62451"/>
                          <a14:backgroundMark x1="22684" y1="62451" x2="22684" y2="62451"/>
                          <a14:backgroundMark x1="44409" y1="83572" x2="53355" y2="83442"/>
                          <a14:backgroundMark x1="46645" y1="82399" x2="51917" y2="81617"/>
                          <a14:backgroundMark x1="79233" y1="82399" x2="74281" y2="82399"/>
                          <a14:backgroundMark x1="75559" y1="83051" x2="78594" y2="88266"/>
                          <a14:backgroundMark x1="78594" y1="88266" x2="78275" y2="93351"/>
                          <a14:backgroundMark x1="78275" y1="93351" x2="77955" y2="94003"/>
                          <a14:backgroundMark x1="25399" y1="82269" x2="32588" y2="82920"/>
                          <a14:backgroundMark x1="25399" y1="85398" x2="25399" y2="93742"/>
                          <a14:backgroundMark x1="27476" y1="86571" x2="27796" y2="85137"/>
                          <a14:backgroundMark x1="26997" y1="85528" x2="27157" y2="85137"/>
                          <a14:backgroundMark x1="55112" y1="56584" x2="50000" y2="51760"/>
                          <a14:backgroundMark x1="50000" y1="51760" x2="39776" y2="52021"/>
                          <a14:backgroundMark x1="39776" y1="52021" x2="34185" y2="514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44" t="59481" r="13623" b="16110"/>
            <a:stretch/>
          </p:blipFill>
          <p:spPr>
            <a:xfrm flipH="1">
              <a:off x="7739269" y="4729091"/>
              <a:ext cx="4777081" cy="2358887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BAA3E65-D26D-4505-8E62-D36B6C11DA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2840" y="1610679"/>
            <a:ext cx="6400960" cy="22136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C82AC6-3AB1-4800-903F-E2DF232FFCA3}"/>
              </a:ext>
            </a:extLst>
          </p:cNvPr>
          <p:cNvSpPr txBox="1"/>
          <p:nvPr/>
        </p:nvSpPr>
        <p:spPr>
          <a:xfrm>
            <a:off x="6780955" y="4477433"/>
            <a:ext cx="5278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/>
              <a:t>صفحة 241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34103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A2AE0-B0FC-45C6-97F7-35D0C1D67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78B42-2700-4585-BAE0-A89536361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576175-2BF3-4F86-8917-C7362FEBD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FAC2454-727D-47F3-B8DC-D2C3B2C97E15}"/>
              </a:ext>
            </a:extLst>
          </p:cNvPr>
          <p:cNvGrpSpPr/>
          <p:nvPr/>
        </p:nvGrpSpPr>
        <p:grpSpPr>
          <a:xfrm>
            <a:off x="-405567" y="1387533"/>
            <a:ext cx="4777081" cy="5723004"/>
            <a:chOff x="7739269" y="1364974"/>
            <a:chExt cx="4777081" cy="5723004"/>
          </a:xfrm>
        </p:grpSpPr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71363067-14F4-498A-B694-FF6A152D2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2854" y="1364974"/>
              <a:ext cx="3843130" cy="4252014"/>
            </a:xfrm>
            <a:prstGeom prst="rect">
              <a:avLst/>
            </a:prstGeom>
          </p:spPr>
        </p:pic>
        <p:pic>
          <p:nvPicPr>
            <p:cNvPr id="11" name="Picture 10" descr="A close up of a logo&#10;&#10;Description automatically generated">
              <a:extLst>
                <a:ext uri="{FF2B5EF4-FFF2-40B4-BE49-F238E27FC236}">
                  <a16:creationId xmlns:a16="http://schemas.microsoft.com/office/drawing/2014/main" id="{5BCB35CF-10FD-4170-88D0-86F502B079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09" b="93481" l="9744" r="89776">
                          <a14:foregroundMark x1="76198" y1="77053" x2="77263" y2="80528"/>
                          <a14:foregroundMark x1="27141" y1="84395" x2="27002" y2="85398"/>
                          <a14:foregroundMark x1="39617" y1="69883" x2="49042" y2="69492"/>
                          <a14:foregroundMark x1="43930" y1="69361" x2="51278" y2="68188"/>
                          <a14:foregroundMark x1="51278" y1="68188" x2="51438" y2="68318"/>
                          <a14:foregroundMark x1="72204" y1="76793" x2="50639" y2="77445"/>
                          <a14:foregroundMark x1="50639" y1="77445" x2="45367" y2="76793"/>
                          <a14:foregroundMark x1="39137" y1="67014" x2="40575" y2="68449"/>
                          <a14:backgroundMark x1="44409" y1="64928" x2="59425" y2="64798"/>
                          <a14:backgroundMark x1="59105" y1="64537" x2="22684" y2="62451"/>
                          <a14:backgroundMark x1="22684" y1="62451" x2="22684" y2="62451"/>
                          <a14:backgroundMark x1="44409" y1="83572" x2="53355" y2="83442"/>
                          <a14:backgroundMark x1="46645" y1="82399" x2="51917" y2="81617"/>
                          <a14:backgroundMark x1="79233" y1="82399" x2="74281" y2="82399"/>
                          <a14:backgroundMark x1="75559" y1="83051" x2="78594" y2="88266"/>
                          <a14:backgroundMark x1="78594" y1="88266" x2="78275" y2="93351"/>
                          <a14:backgroundMark x1="78275" y1="93351" x2="77955" y2="94003"/>
                          <a14:backgroundMark x1="25399" y1="82269" x2="32588" y2="82920"/>
                          <a14:backgroundMark x1="25399" y1="85398" x2="25399" y2="93742"/>
                          <a14:backgroundMark x1="27476" y1="86571" x2="27796" y2="85137"/>
                          <a14:backgroundMark x1="26997" y1="85528" x2="27157" y2="85137"/>
                          <a14:backgroundMark x1="55112" y1="56584" x2="50000" y2="51760"/>
                          <a14:backgroundMark x1="50000" y1="51760" x2="39776" y2="52021"/>
                          <a14:backgroundMark x1="39776" y1="52021" x2="34185" y2="514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44" t="59481" r="13623" b="16110"/>
            <a:stretch/>
          </p:blipFill>
          <p:spPr>
            <a:xfrm flipH="1">
              <a:off x="7739269" y="4729091"/>
              <a:ext cx="4777081" cy="2358887"/>
            </a:xfrm>
            <a:prstGeom prst="rect">
              <a:avLst/>
            </a:prstGeom>
          </p:spPr>
        </p:pic>
      </p:grp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01D04A9-E71C-4243-90D4-FB2ED76EFFCE}"/>
              </a:ext>
            </a:extLst>
          </p:cNvPr>
          <p:cNvSpPr/>
          <p:nvPr/>
        </p:nvSpPr>
        <p:spPr>
          <a:xfrm>
            <a:off x="3571108" y="295422"/>
            <a:ext cx="8355496" cy="6562578"/>
          </a:xfrm>
          <a:prstGeom prst="wedgeRoundRectCallout">
            <a:avLst>
              <a:gd name="adj1" fmla="val -52974"/>
              <a:gd name="adj2" fmla="val -1703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E38F533-DC49-41E4-9D5F-D8BA586567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9645" y="774231"/>
            <a:ext cx="8095659" cy="122613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AB26659-DE66-479A-AF1C-527FB0C085C9}"/>
              </a:ext>
            </a:extLst>
          </p:cNvPr>
          <p:cNvGrpSpPr/>
          <p:nvPr/>
        </p:nvGrpSpPr>
        <p:grpSpPr>
          <a:xfrm>
            <a:off x="5798658" y="2737468"/>
            <a:ext cx="2516760" cy="584280"/>
            <a:chOff x="5798658" y="2737468"/>
            <a:chExt cx="2516760" cy="58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8E412D4-FD92-4079-9C0A-1596CE0BF7E7}"/>
                    </a:ext>
                  </a:extLst>
                </p14:cNvPr>
                <p14:cNvContentPartPr/>
                <p14:nvPr/>
              </p14:nvContentPartPr>
              <p14:xfrm>
                <a:off x="5798658" y="2754748"/>
                <a:ext cx="2128680" cy="567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8E412D4-FD92-4079-9C0A-1596CE0BF7E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90018" y="2745748"/>
                  <a:ext cx="214632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732A03D-8BEB-4886-AEA1-0959EC85EF40}"/>
                    </a:ext>
                  </a:extLst>
                </p14:cNvPr>
                <p14:cNvContentPartPr/>
                <p14:nvPr/>
              </p14:nvContentPartPr>
              <p14:xfrm>
                <a:off x="7003578" y="2986588"/>
                <a:ext cx="317160" cy="318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732A03D-8BEB-4886-AEA1-0959EC85EF4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94938" y="2977948"/>
                  <a:ext cx="3348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34614B1-321F-4CA0-9AF4-14B2F0E01813}"/>
                    </a:ext>
                  </a:extLst>
                </p14:cNvPr>
                <p14:cNvContentPartPr/>
                <p14:nvPr/>
              </p14:nvContentPartPr>
              <p14:xfrm>
                <a:off x="7664538" y="2975788"/>
                <a:ext cx="100800" cy="307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34614B1-321F-4CA0-9AF4-14B2F0E0181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655538" y="2966788"/>
                  <a:ext cx="1184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BD5E5B4-7658-4B7A-AB71-B8D29BB79741}"/>
                    </a:ext>
                  </a:extLst>
                </p14:cNvPr>
                <p14:cNvContentPartPr/>
                <p14:nvPr/>
              </p14:nvContentPartPr>
              <p14:xfrm>
                <a:off x="8026698" y="2859868"/>
                <a:ext cx="288720" cy="424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BD5E5B4-7658-4B7A-AB71-B8D29BB7974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017698" y="2851228"/>
                  <a:ext cx="30636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0538310-4D93-474E-B8B2-0970F3F2215C}"/>
                    </a:ext>
                  </a:extLst>
                </p14:cNvPr>
                <p14:cNvContentPartPr/>
                <p14:nvPr/>
              </p14:nvContentPartPr>
              <p14:xfrm>
                <a:off x="7753458" y="2737468"/>
                <a:ext cx="559440" cy="29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0538310-4D93-474E-B8B2-0970F3F2215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744458" y="2728828"/>
                  <a:ext cx="57708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D0FCFD8-0636-432B-B52A-2FBDB5D2F7C7}"/>
                  </a:ext>
                </a:extLst>
              </p14:cNvPr>
              <p14:cNvContentPartPr/>
              <p14:nvPr/>
            </p14:nvContentPartPr>
            <p14:xfrm>
              <a:off x="6034098" y="2822788"/>
              <a:ext cx="238680" cy="283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D0FCFD8-0636-432B-B52A-2FBDB5D2F7C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25098" y="2814148"/>
                <a:ext cx="25632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30882BD-3113-42D8-AF49-A9E222DF2E95}"/>
                  </a:ext>
                </a:extLst>
              </p14:cNvPr>
              <p14:cNvContentPartPr/>
              <p14:nvPr/>
            </p14:nvContentPartPr>
            <p14:xfrm>
              <a:off x="6980178" y="2289268"/>
              <a:ext cx="209520" cy="275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30882BD-3113-42D8-AF49-A9E222DF2E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71178" y="2280268"/>
                <a:ext cx="227160" cy="29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FB64C246-901E-4861-9FEC-2A35EE8E3FE6}"/>
              </a:ext>
            </a:extLst>
          </p:cNvPr>
          <p:cNvGrpSpPr/>
          <p:nvPr/>
        </p:nvGrpSpPr>
        <p:grpSpPr>
          <a:xfrm>
            <a:off x="6534858" y="3512548"/>
            <a:ext cx="2193120" cy="967320"/>
            <a:chOff x="6534858" y="3512548"/>
            <a:chExt cx="2193120" cy="96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F49128E-C356-4BB4-80D7-7DBAA35B2ED0}"/>
                    </a:ext>
                  </a:extLst>
                </p14:cNvPr>
                <p14:cNvContentPartPr/>
                <p14:nvPr/>
              </p14:nvContentPartPr>
              <p14:xfrm>
                <a:off x="7058298" y="3635668"/>
                <a:ext cx="260280" cy="278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F49128E-C356-4BB4-80D7-7DBAA35B2ED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49658" y="3626668"/>
                  <a:ext cx="2779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367CB98-237A-4B74-A715-2C6084CBAB32}"/>
                    </a:ext>
                  </a:extLst>
                </p14:cNvPr>
                <p14:cNvContentPartPr/>
                <p14:nvPr/>
              </p14:nvContentPartPr>
              <p14:xfrm>
                <a:off x="6639258" y="3963268"/>
                <a:ext cx="2088720" cy="94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367CB98-237A-4B74-A715-2C6084CBAB3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630258" y="3954628"/>
                  <a:ext cx="21063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682BAA2-DFB5-47E4-A36D-03A5683EA65F}"/>
                    </a:ext>
                  </a:extLst>
                </p14:cNvPr>
                <p14:cNvContentPartPr/>
                <p14:nvPr/>
              </p14:nvContentPartPr>
              <p14:xfrm>
                <a:off x="6534858" y="3650428"/>
                <a:ext cx="210240" cy="14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682BAA2-DFB5-47E4-A36D-03A5683EA65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25858" y="3641428"/>
                  <a:ext cx="227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C8837F2-3127-44F6-8056-0A68FEFEE99C}"/>
                    </a:ext>
                  </a:extLst>
                </p14:cNvPr>
                <p14:cNvContentPartPr/>
                <p14:nvPr/>
              </p14:nvContentPartPr>
              <p14:xfrm>
                <a:off x="7060458" y="4189708"/>
                <a:ext cx="264240" cy="206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C8837F2-3127-44F6-8056-0A68FEFEE99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51458" y="4180708"/>
                  <a:ext cx="2818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9DD451E-5AB0-49C1-9758-5DE76A88BF3B}"/>
                    </a:ext>
                  </a:extLst>
                </p14:cNvPr>
                <p14:cNvContentPartPr/>
                <p14:nvPr/>
              </p14:nvContentPartPr>
              <p14:xfrm>
                <a:off x="7610178" y="3512548"/>
                <a:ext cx="147600" cy="349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9DD451E-5AB0-49C1-9758-5DE76A88BF3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601178" y="3503908"/>
                  <a:ext cx="1652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5F61BCA-7B53-4C95-85F9-FAFDC03490C6}"/>
                    </a:ext>
                  </a:extLst>
                </p14:cNvPr>
                <p14:cNvContentPartPr/>
                <p14:nvPr/>
              </p14:nvContentPartPr>
              <p14:xfrm>
                <a:off x="7653378" y="4132468"/>
                <a:ext cx="22680" cy="347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5F61BCA-7B53-4C95-85F9-FAFDC03490C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644378" y="4123828"/>
                  <a:ext cx="40320" cy="36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F70B9F2-AF62-480D-85AE-ECDC5BED2CD1}"/>
                  </a:ext>
                </a:extLst>
              </p14:cNvPr>
              <p14:cNvContentPartPr/>
              <p14:nvPr/>
            </p14:nvContentPartPr>
            <p14:xfrm>
              <a:off x="7271418" y="2297908"/>
              <a:ext cx="288720" cy="253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F70B9F2-AF62-480D-85AE-ECDC5BED2CD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262418" y="2289268"/>
                <a:ext cx="30636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C7CF250-2D2F-400D-BBF2-0312C0855F65}"/>
                  </a:ext>
                </a:extLst>
              </p14:cNvPr>
              <p14:cNvContentPartPr/>
              <p14:nvPr/>
            </p14:nvContentPartPr>
            <p14:xfrm>
              <a:off x="7998618" y="3527668"/>
              <a:ext cx="230760" cy="352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C7CF250-2D2F-400D-BBF2-0312C0855F6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989618" y="3519028"/>
                <a:ext cx="24840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840BDCE-7E04-4389-A0A8-FD67AC5112E9}"/>
                  </a:ext>
                </a:extLst>
              </p14:cNvPr>
              <p14:cNvContentPartPr/>
              <p14:nvPr/>
            </p14:nvContentPartPr>
            <p14:xfrm>
              <a:off x="7863258" y="4137868"/>
              <a:ext cx="245160" cy="300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840BDCE-7E04-4389-A0A8-FD67AC5112E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854258" y="4128868"/>
                <a:ext cx="26280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6AF6C2C-513B-48EE-8723-59FC8F2C5383}"/>
                  </a:ext>
                </a:extLst>
              </p14:cNvPr>
              <p14:cNvContentPartPr/>
              <p14:nvPr/>
            </p14:nvContentPartPr>
            <p14:xfrm>
              <a:off x="7736898" y="2235628"/>
              <a:ext cx="197640" cy="251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6AF6C2C-513B-48EE-8723-59FC8F2C538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727898" y="2226988"/>
                <a:ext cx="215280" cy="26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96E80DB4-7879-41EA-90D9-E7FD45A58CD1}"/>
              </a:ext>
            </a:extLst>
          </p:cNvPr>
          <p:cNvGrpSpPr/>
          <p:nvPr/>
        </p:nvGrpSpPr>
        <p:grpSpPr>
          <a:xfrm>
            <a:off x="7010418" y="4734748"/>
            <a:ext cx="1183320" cy="301320"/>
            <a:chOff x="7010418" y="4734748"/>
            <a:chExt cx="1183320" cy="3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FA760B9-F4CD-4A21-8710-F7A9AB70ED38}"/>
                    </a:ext>
                  </a:extLst>
                </p14:cNvPr>
                <p14:cNvContentPartPr/>
                <p14:nvPr/>
              </p14:nvContentPartPr>
              <p14:xfrm>
                <a:off x="7660578" y="4763548"/>
                <a:ext cx="55440" cy="261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FA760B9-F4CD-4A21-8710-F7A9AB70ED3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651578" y="4754548"/>
                  <a:ext cx="730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6173B10-57BC-4588-857A-D6E99233AFFC}"/>
                    </a:ext>
                  </a:extLst>
                </p14:cNvPr>
                <p14:cNvContentPartPr/>
                <p14:nvPr/>
              </p14:nvContentPartPr>
              <p14:xfrm>
                <a:off x="7928778" y="4734748"/>
                <a:ext cx="264960" cy="301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6173B10-57BC-4588-857A-D6E99233AFF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19778" y="4725748"/>
                  <a:ext cx="2826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2E5A2C2-40B5-401E-9C48-2728BADC3C15}"/>
                    </a:ext>
                  </a:extLst>
                </p14:cNvPr>
                <p14:cNvContentPartPr/>
                <p14:nvPr/>
              </p14:nvContentPartPr>
              <p14:xfrm>
                <a:off x="7010418" y="4773268"/>
                <a:ext cx="189360" cy="15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2E5A2C2-40B5-401E-9C48-2728BADC3C1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01778" y="4764268"/>
                  <a:ext cx="20700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E82A457-2BAA-43B1-8F91-85C9D405E481}"/>
              </a:ext>
            </a:extLst>
          </p:cNvPr>
          <p:cNvGrpSpPr/>
          <p:nvPr/>
        </p:nvGrpSpPr>
        <p:grpSpPr>
          <a:xfrm>
            <a:off x="6948138" y="5200948"/>
            <a:ext cx="1308960" cy="298080"/>
            <a:chOff x="6948138" y="5200948"/>
            <a:chExt cx="130896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43E8E34-5341-4114-884B-E13DF458D674}"/>
                    </a:ext>
                  </a:extLst>
                </p14:cNvPr>
                <p14:cNvContentPartPr/>
                <p14:nvPr/>
              </p14:nvContentPartPr>
              <p14:xfrm>
                <a:off x="6948138" y="5200948"/>
                <a:ext cx="1308960" cy="30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43E8E34-5341-4114-884B-E13DF458D67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939138" y="5192308"/>
                  <a:ext cx="1326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854B99E-E74E-4D31-ADA3-4B6F981B1AEF}"/>
                    </a:ext>
                  </a:extLst>
                </p14:cNvPr>
                <p14:cNvContentPartPr/>
                <p14:nvPr/>
              </p14:nvContentPartPr>
              <p14:xfrm>
                <a:off x="7782258" y="5337388"/>
                <a:ext cx="285840" cy="161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854B99E-E74E-4D31-ADA3-4B6F981B1AE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773618" y="5328748"/>
                  <a:ext cx="3034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87C2739-C10B-47E1-95CD-79746F2F1299}"/>
                    </a:ext>
                  </a:extLst>
                </p14:cNvPr>
                <p14:cNvContentPartPr/>
                <p14:nvPr/>
              </p14:nvContentPartPr>
              <p14:xfrm>
                <a:off x="7361418" y="5313268"/>
                <a:ext cx="265680" cy="158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87C2739-C10B-47E1-95CD-79746F2F129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352418" y="5304628"/>
                  <a:ext cx="283320" cy="17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7694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A2AE0-B0FC-45C6-97F7-35D0C1D67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4AA52ED-D0D6-4CD9-A50F-20A1E001E5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635591"/>
              </p:ext>
            </p:extLst>
          </p:nvPr>
        </p:nvGraphicFramePr>
        <p:xfrm>
          <a:off x="6440556" y="1825624"/>
          <a:ext cx="4913244" cy="2560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622">
                  <a:extLst>
                    <a:ext uri="{9D8B030D-6E8A-4147-A177-3AD203B41FA5}">
                      <a16:colId xmlns:a16="http://schemas.microsoft.com/office/drawing/2014/main" val="3231646313"/>
                    </a:ext>
                  </a:extLst>
                </a:gridCol>
                <a:gridCol w="2456622">
                  <a:extLst>
                    <a:ext uri="{9D8B030D-6E8A-4147-A177-3AD203B41FA5}">
                      <a16:colId xmlns:a16="http://schemas.microsoft.com/office/drawing/2014/main" val="1631904894"/>
                    </a:ext>
                  </a:extLst>
                </a:gridCol>
              </a:tblGrid>
              <a:tr h="5121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204030"/>
                  </a:ext>
                </a:extLst>
              </a:tr>
              <a:tr h="5121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372789"/>
                  </a:ext>
                </a:extLst>
              </a:tr>
              <a:tr h="5121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116942"/>
                  </a:ext>
                </a:extLst>
              </a:tr>
              <a:tr h="5121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62354"/>
                  </a:ext>
                </a:extLst>
              </a:tr>
              <a:tr h="5121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12085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5576175-2BF3-4F86-8917-C7362FEBD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3D35D9-2ABA-4F43-8C95-75519D35C2FC}"/>
              </a:ext>
            </a:extLst>
          </p:cNvPr>
          <p:cNvSpPr txBox="1"/>
          <p:nvPr/>
        </p:nvSpPr>
        <p:spPr>
          <a:xfrm>
            <a:off x="6285653" y="724747"/>
            <a:ext cx="43620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3200" b="1" dirty="0">
                <a:solidFill>
                  <a:schemeClr val="accent1">
                    <a:lumMod val="75000"/>
                  </a:schemeClr>
                </a:solidFill>
              </a:rPr>
              <a:t>مراجعة ختامية للدرس 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42BDC47-986E-4115-ADC9-1E7B295F7C24}"/>
              </a:ext>
            </a:extLst>
          </p:cNvPr>
          <p:cNvSpPr/>
          <p:nvPr/>
        </p:nvSpPr>
        <p:spPr>
          <a:xfrm>
            <a:off x="3571108" y="295422"/>
            <a:ext cx="8355496" cy="6562578"/>
          </a:xfrm>
          <a:prstGeom prst="wedgeRoundRectCallout">
            <a:avLst>
              <a:gd name="adj1" fmla="val -52974"/>
              <a:gd name="adj2" fmla="val -1703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9E9587-FC05-4132-AAF0-FDCE0D832599}"/>
              </a:ext>
            </a:extLst>
          </p:cNvPr>
          <p:cNvGrpSpPr/>
          <p:nvPr/>
        </p:nvGrpSpPr>
        <p:grpSpPr>
          <a:xfrm>
            <a:off x="-405567" y="1387533"/>
            <a:ext cx="4777081" cy="5723004"/>
            <a:chOff x="7739269" y="1364974"/>
            <a:chExt cx="4777081" cy="5723004"/>
          </a:xfrm>
        </p:grpSpPr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60AD91DD-4906-4B14-9D0F-06A734136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2854" y="1364974"/>
              <a:ext cx="3843130" cy="4252014"/>
            </a:xfrm>
            <a:prstGeom prst="rect">
              <a:avLst/>
            </a:prstGeom>
          </p:spPr>
        </p:pic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33E8C8B1-CC04-48CF-8E06-494AEB6B10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09" b="93481" l="9744" r="89776">
                          <a14:foregroundMark x1="76198" y1="77053" x2="77263" y2="80528"/>
                          <a14:foregroundMark x1="27141" y1="84395" x2="27002" y2="85398"/>
                          <a14:foregroundMark x1="39617" y1="69883" x2="49042" y2="69492"/>
                          <a14:foregroundMark x1="43930" y1="69361" x2="51278" y2="68188"/>
                          <a14:foregroundMark x1="51278" y1="68188" x2="51438" y2="68318"/>
                          <a14:foregroundMark x1="72204" y1="76793" x2="50639" y2="77445"/>
                          <a14:foregroundMark x1="50639" y1="77445" x2="45367" y2="76793"/>
                          <a14:foregroundMark x1="39137" y1="67014" x2="40575" y2="68449"/>
                          <a14:backgroundMark x1="44409" y1="64928" x2="59425" y2="64798"/>
                          <a14:backgroundMark x1="59105" y1="64537" x2="22684" y2="62451"/>
                          <a14:backgroundMark x1="22684" y1="62451" x2="22684" y2="62451"/>
                          <a14:backgroundMark x1="44409" y1="83572" x2="53355" y2="83442"/>
                          <a14:backgroundMark x1="46645" y1="82399" x2="51917" y2="81617"/>
                          <a14:backgroundMark x1="79233" y1="82399" x2="74281" y2="82399"/>
                          <a14:backgroundMark x1="75559" y1="83051" x2="78594" y2="88266"/>
                          <a14:backgroundMark x1="78594" y1="88266" x2="78275" y2="93351"/>
                          <a14:backgroundMark x1="78275" y1="93351" x2="77955" y2="94003"/>
                          <a14:backgroundMark x1="25399" y1="82269" x2="32588" y2="82920"/>
                          <a14:backgroundMark x1="25399" y1="85398" x2="25399" y2="93742"/>
                          <a14:backgroundMark x1="27476" y1="86571" x2="27796" y2="85137"/>
                          <a14:backgroundMark x1="26997" y1="85528" x2="27157" y2="85137"/>
                          <a14:backgroundMark x1="55112" y1="56584" x2="50000" y2="51760"/>
                          <a14:backgroundMark x1="50000" y1="51760" x2="39776" y2="52021"/>
                          <a14:backgroundMark x1="39776" y1="52021" x2="34185" y2="514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44" t="59481" r="13623" b="16110"/>
            <a:stretch/>
          </p:blipFill>
          <p:spPr>
            <a:xfrm flipH="1">
              <a:off x="7739269" y="4729091"/>
              <a:ext cx="4777081" cy="2358887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5CFA06F-E316-45B7-9084-9DFF5E6679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5713" y="3698903"/>
            <a:ext cx="8057782" cy="12545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BC2BC7C-8BB3-4D07-A672-AE9FEC9D945E}"/>
              </a:ext>
            </a:extLst>
          </p:cNvPr>
          <p:cNvSpPr txBox="1"/>
          <p:nvPr/>
        </p:nvSpPr>
        <p:spPr>
          <a:xfrm>
            <a:off x="4897588" y="5080366"/>
            <a:ext cx="6706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48 ÷ 2 = 24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2D409B8-4604-45C2-A10E-A7810BA3C0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5713" y="871747"/>
            <a:ext cx="8110891" cy="9538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8A138-8204-4521-9F35-17E73D0B3F68}"/>
              </a:ext>
            </a:extLst>
          </p:cNvPr>
          <p:cNvSpPr txBox="1"/>
          <p:nvPr/>
        </p:nvSpPr>
        <p:spPr>
          <a:xfrm>
            <a:off x="4647268" y="1829796"/>
            <a:ext cx="6706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48 ÷ 7 = 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F18E3CC-1210-4B50-8E7D-D4FB74E62D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5163" y="2292843"/>
            <a:ext cx="5499213" cy="53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7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13CE6E-1602-4D79-A061-8D52DECE3D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F8BC038-39E5-4E73-8245-B094BE7D3BAA}"/>
              </a:ext>
            </a:extLst>
          </p:cNvPr>
          <p:cNvSpPr/>
          <p:nvPr/>
        </p:nvSpPr>
        <p:spPr>
          <a:xfrm>
            <a:off x="3571108" y="295422"/>
            <a:ext cx="8355496" cy="6562578"/>
          </a:xfrm>
          <a:prstGeom prst="wedgeRoundRectCallout">
            <a:avLst>
              <a:gd name="adj1" fmla="val -52974"/>
              <a:gd name="adj2" fmla="val -1703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BF312AE-E6B5-4F09-912B-6E7347EBD0E2}"/>
              </a:ext>
            </a:extLst>
          </p:cNvPr>
          <p:cNvGrpSpPr/>
          <p:nvPr/>
        </p:nvGrpSpPr>
        <p:grpSpPr>
          <a:xfrm>
            <a:off x="-405567" y="1387533"/>
            <a:ext cx="4777081" cy="5723004"/>
            <a:chOff x="7739269" y="1364974"/>
            <a:chExt cx="4777081" cy="5723004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7327F73B-2FEC-433B-BAB1-15E1615DA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2854" y="1364974"/>
              <a:ext cx="3843130" cy="4252014"/>
            </a:xfrm>
            <a:prstGeom prst="rect">
              <a:avLst/>
            </a:prstGeom>
          </p:spPr>
        </p:pic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8AD56A11-62CF-4EE4-B42E-9EDA304DFA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09" b="93481" l="9744" r="89776">
                          <a14:foregroundMark x1="76198" y1="77053" x2="77263" y2="80528"/>
                          <a14:foregroundMark x1="27141" y1="84395" x2="27002" y2="85398"/>
                          <a14:foregroundMark x1="39617" y1="69883" x2="49042" y2="69492"/>
                          <a14:foregroundMark x1="43930" y1="69361" x2="51278" y2="68188"/>
                          <a14:foregroundMark x1="51278" y1="68188" x2="51438" y2="68318"/>
                          <a14:foregroundMark x1="72204" y1="76793" x2="50639" y2="77445"/>
                          <a14:foregroundMark x1="50639" y1="77445" x2="45367" y2="76793"/>
                          <a14:foregroundMark x1="39137" y1="67014" x2="40575" y2="68449"/>
                          <a14:backgroundMark x1="44409" y1="64928" x2="59425" y2="64798"/>
                          <a14:backgroundMark x1="59105" y1="64537" x2="22684" y2="62451"/>
                          <a14:backgroundMark x1="22684" y1="62451" x2="22684" y2="62451"/>
                          <a14:backgroundMark x1="44409" y1="83572" x2="53355" y2="83442"/>
                          <a14:backgroundMark x1="46645" y1="82399" x2="51917" y2="81617"/>
                          <a14:backgroundMark x1="79233" y1="82399" x2="74281" y2="82399"/>
                          <a14:backgroundMark x1="75559" y1="83051" x2="78594" y2="88266"/>
                          <a14:backgroundMark x1="78594" y1="88266" x2="78275" y2="93351"/>
                          <a14:backgroundMark x1="78275" y1="93351" x2="77955" y2="94003"/>
                          <a14:backgroundMark x1="25399" y1="82269" x2="32588" y2="82920"/>
                          <a14:backgroundMark x1="25399" y1="85398" x2="25399" y2="93742"/>
                          <a14:backgroundMark x1="27476" y1="86571" x2="27796" y2="85137"/>
                          <a14:backgroundMark x1="26997" y1="85528" x2="27157" y2="85137"/>
                          <a14:backgroundMark x1="55112" y1="56584" x2="50000" y2="51760"/>
                          <a14:backgroundMark x1="50000" y1="51760" x2="39776" y2="52021"/>
                          <a14:backgroundMark x1="39776" y1="52021" x2="34185" y2="514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44" t="59481" r="13623" b="16110"/>
            <a:stretch/>
          </p:blipFill>
          <p:spPr>
            <a:xfrm flipH="1">
              <a:off x="7739269" y="4729091"/>
              <a:ext cx="4777081" cy="2358887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457D32E-663D-47EF-A27E-2108400F63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4126" y="709286"/>
            <a:ext cx="8392478" cy="12320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4F40D6-C557-430B-B79C-625A95651C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815" y="1767964"/>
            <a:ext cx="3133441" cy="599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E8A01C-8A3B-4500-B829-52E48118E2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8870" y="2615734"/>
            <a:ext cx="8117734" cy="103315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A352ED5-CD37-41D6-ABB0-778F8578E685}"/>
              </a:ext>
            </a:extLst>
          </p:cNvPr>
          <p:cNvGrpSpPr/>
          <p:nvPr/>
        </p:nvGrpSpPr>
        <p:grpSpPr>
          <a:xfrm>
            <a:off x="4328778" y="3756738"/>
            <a:ext cx="1571400" cy="455040"/>
            <a:chOff x="4328778" y="3756738"/>
            <a:chExt cx="1571400" cy="45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486A468-D84A-4AD0-9642-8BE395B26269}"/>
                    </a:ext>
                  </a:extLst>
                </p14:cNvPr>
                <p14:cNvContentPartPr/>
                <p14:nvPr/>
              </p14:nvContentPartPr>
              <p14:xfrm>
                <a:off x="4328778" y="3756738"/>
                <a:ext cx="1449720" cy="425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486A468-D84A-4AD0-9642-8BE395B2626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19778" y="3747738"/>
                  <a:ext cx="146736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EAD9552-1F80-40F4-A536-BDD21DAD184D}"/>
                    </a:ext>
                  </a:extLst>
                </p14:cNvPr>
                <p14:cNvContentPartPr/>
                <p14:nvPr/>
              </p14:nvContentPartPr>
              <p14:xfrm>
                <a:off x="5275218" y="3920898"/>
                <a:ext cx="145440" cy="290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EAD9552-1F80-40F4-A536-BDD21DAD184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66218" y="3912258"/>
                  <a:ext cx="1630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DE5D448-FB56-4426-A20D-090E3EE66241}"/>
                    </a:ext>
                  </a:extLst>
                </p14:cNvPr>
                <p14:cNvContentPartPr/>
                <p14:nvPr/>
              </p14:nvContentPartPr>
              <p14:xfrm>
                <a:off x="5470698" y="3930258"/>
                <a:ext cx="130680" cy="275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DE5D448-FB56-4426-A20D-090E3EE6624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62058" y="3921618"/>
                  <a:ext cx="1483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169F7F9-3566-425B-A541-DC365FD8E6B4}"/>
                    </a:ext>
                  </a:extLst>
                </p14:cNvPr>
                <p14:cNvContentPartPr/>
                <p14:nvPr/>
              </p14:nvContentPartPr>
              <p14:xfrm>
                <a:off x="5704698" y="3927018"/>
                <a:ext cx="195480" cy="268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169F7F9-3566-425B-A541-DC365FD8E6B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96058" y="3918018"/>
                  <a:ext cx="213120" cy="28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FAC1BA8-B162-4BA7-863F-629EF5A062D4}"/>
                  </a:ext>
                </a:extLst>
              </p14:cNvPr>
              <p14:cNvContentPartPr/>
              <p14:nvPr/>
            </p14:nvContentPartPr>
            <p14:xfrm>
              <a:off x="4635498" y="3777618"/>
              <a:ext cx="145080" cy="267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FAC1BA8-B162-4BA7-863F-629EF5A062D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626858" y="3768618"/>
                <a:ext cx="16272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C23F6DC-849D-4E3A-90B0-51DB79F1D2BF}"/>
                  </a:ext>
                </a:extLst>
              </p14:cNvPr>
              <p14:cNvContentPartPr/>
              <p14:nvPr/>
            </p14:nvContentPartPr>
            <p14:xfrm>
              <a:off x="5248578" y="3424458"/>
              <a:ext cx="41040" cy="197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C23F6DC-849D-4E3A-90B0-51DB79F1D2B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39578" y="3415458"/>
                <a:ext cx="586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561221D-295C-4161-AB1D-10607B23CF8A}"/>
                  </a:ext>
                </a:extLst>
              </p14:cNvPr>
              <p14:cNvContentPartPr/>
              <p14:nvPr/>
            </p14:nvContentPartPr>
            <p14:xfrm>
              <a:off x="5354418" y="3409698"/>
              <a:ext cx="130320" cy="234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561221D-295C-4161-AB1D-10607B23CF8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345418" y="3401058"/>
                <a:ext cx="147960" cy="25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1BC99849-871F-407A-8ACF-6DE82CDCC33E}"/>
              </a:ext>
            </a:extLst>
          </p:cNvPr>
          <p:cNvGrpSpPr/>
          <p:nvPr/>
        </p:nvGrpSpPr>
        <p:grpSpPr>
          <a:xfrm>
            <a:off x="4886058" y="4377738"/>
            <a:ext cx="1239120" cy="1482480"/>
            <a:chOff x="4886058" y="4377738"/>
            <a:chExt cx="1239120" cy="148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96EAC6E-8EDA-4509-A974-F650B25BBD43}"/>
                    </a:ext>
                  </a:extLst>
                </p14:cNvPr>
                <p14:cNvContentPartPr/>
                <p14:nvPr/>
              </p14:nvContentPartPr>
              <p14:xfrm>
                <a:off x="5286378" y="4470258"/>
                <a:ext cx="148680" cy="225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96EAC6E-8EDA-4509-A974-F650B25BBD4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77378" y="4461618"/>
                  <a:ext cx="1663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4C11667-2882-4230-8789-AE9B17272606}"/>
                    </a:ext>
                  </a:extLst>
                </p14:cNvPr>
                <p14:cNvContentPartPr/>
                <p14:nvPr/>
              </p14:nvContentPartPr>
              <p14:xfrm>
                <a:off x="4952298" y="4496898"/>
                <a:ext cx="138600" cy="18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4C11667-2882-4230-8789-AE9B1727260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43658" y="4487898"/>
                  <a:ext cx="156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4E3E1CD-8F31-48D9-8600-4421E93A2DD7}"/>
                    </a:ext>
                  </a:extLst>
                </p14:cNvPr>
                <p14:cNvContentPartPr/>
                <p14:nvPr/>
              </p14:nvContentPartPr>
              <p14:xfrm>
                <a:off x="4920618" y="4706058"/>
                <a:ext cx="1046520" cy="33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4E3E1CD-8F31-48D9-8600-4421E93A2DD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11618" y="4697418"/>
                  <a:ext cx="10641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47C50DF-2487-4C3A-A325-B4D6E574C87B}"/>
                    </a:ext>
                  </a:extLst>
                </p14:cNvPr>
                <p14:cNvContentPartPr/>
                <p14:nvPr/>
              </p14:nvContentPartPr>
              <p14:xfrm>
                <a:off x="5291058" y="4875258"/>
                <a:ext cx="179640" cy="164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47C50DF-2487-4C3A-A325-B4D6E574C87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282418" y="4866618"/>
                  <a:ext cx="197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C12F696-23F5-46DE-BB1C-0F07DFD5888F}"/>
                    </a:ext>
                  </a:extLst>
                </p14:cNvPr>
                <p14:cNvContentPartPr/>
                <p14:nvPr/>
              </p14:nvContentPartPr>
              <p14:xfrm>
                <a:off x="5575458" y="4377738"/>
                <a:ext cx="109440" cy="231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C12F696-23F5-46DE-BB1C-0F07DFD5888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566818" y="4368738"/>
                  <a:ext cx="1270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84CC8B3-0D21-4110-83EE-F9B69080A109}"/>
                    </a:ext>
                  </a:extLst>
                </p14:cNvPr>
                <p14:cNvContentPartPr/>
                <p14:nvPr/>
              </p14:nvContentPartPr>
              <p14:xfrm>
                <a:off x="5590218" y="4829538"/>
                <a:ext cx="126360" cy="273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84CC8B3-0D21-4110-83EE-F9B69080A10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581218" y="4820538"/>
                  <a:ext cx="1440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94FC887-8618-4C66-BB06-18F8CBF79BFE}"/>
                    </a:ext>
                  </a:extLst>
                </p14:cNvPr>
                <p14:cNvContentPartPr/>
                <p14:nvPr/>
              </p14:nvContentPartPr>
              <p14:xfrm>
                <a:off x="5602098" y="5292138"/>
                <a:ext cx="144360" cy="208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94FC887-8618-4C66-BB06-18F8CBF79BF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593458" y="5283498"/>
                  <a:ext cx="1620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AB59C2F-FF10-4F42-A692-25363469EF02}"/>
                    </a:ext>
                  </a:extLst>
                </p14:cNvPr>
                <p14:cNvContentPartPr/>
                <p14:nvPr/>
              </p14:nvContentPartPr>
              <p14:xfrm>
                <a:off x="4934658" y="5261538"/>
                <a:ext cx="113760" cy="16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AB59C2F-FF10-4F42-A692-25363469EF0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925658" y="5252898"/>
                  <a:ext cx="131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89B88FB-9322-4753-BABE-03D4319D1258}"/>
                    </a:ext>
                  </a:extLst>
                </p14:cNvPr>
                <p14:cNvContentPartPr/>
                <p14:nvPr/>
              </p14:nvContentPartPr>
              <p14:xfrm>
                <a:off x="4886058" y="5550258"/>
                <a:ext cx="1226880" cy="28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89B88FB-9322-4753-BABE-03D4319D125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877418" y="5541618"/>
                  <a:ext cx="12445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CCE3C6B-18BB-4E89-A986-87BE2B5B8D72}"/>
                    </a:ext>
                  </a:extLst>
                </p14:cNvPr>
                <p14:cNvContentPartPr/>
                <p14:nvPr/>
              </p14:nvContentPartPr>
              <p14:xfrm>
                <a:off x="5607498" y="5701818"/>
                <a:ext cx="230400" cy="108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CCE3C6B-18BB-4E89-A986-87BE2B5B8D7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598858" y="5692818"/>
                  <a:ext cx="248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20C78A5-A84E-41EE-AF32-E12457A077DD}"/>
                    </a:ext>
                  </a:extLst>
                </p14:cNvPr>
                <p14:cNvContentPartPr/>
                <p14:nvPr/>
              </p14:nvContentPartPr>
              <p14:xfrm>
                <a:off x="5850858" y="4497618"/>
                <a:ext cx="139680" cy="870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20C78A5-A84E-41EE-AF32-E12457A077D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841858" y="4488978"/>
                  <a:ext cx="157320" cy="88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E922319-E524-4AAD-9868-B74DA944B811}"/>
                    </a:ext>
                  </a:extLst>
                </p14:cNvPr>
                <p14:cNvContentPartPr/>
                <p14:nvPr/>
              </p14:nvContentPartPr>
              <p14:xfrm>
                <a:off x="5962818" y="5639178"/>
                <a:ext cx="162360" cy="221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E922319-E524-4AAD-9868-B74DA944B81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953818" y="5630538"/>
                  <a:ext cx="180000" cy="23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DF3734E-DD3B-4D14-B1B8-6A652B5EAB47}"/>
                  </a:ext>
                </a:extLst>
              </p14:cNvPr>
              <p14:cNvContentPartPr/>
              <p14:nvPr/>
            </p14:nvContentPartPr>
            <p14:xfrm>
              <a:off x="5695698" y="3388458"/>
              <a:ext cx="18000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DF3734E-DD3B-4D14-B1B8-6A652B5EAB4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687058" y="3379458"/>
                <a:ext cx="197640" cy="24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89884833-786D-4934-8E3B-3064BE788D7E}"/>
              </a:ext>
            </a:extLst>
          </p:cNvPr>
          <p:cNvGrpSpPr/>
          <p:nvPr/>
        </p:nvGrpSpPr>
        <p:grpSpPr>
          <a:xfrm>
            <a:off x="5228058" y="6075858"/>
            <a:ext cx="1156320" cy="680400"/>
            <a:chOff x="5228058" y="6075858"/>
            <a:chExt cx="1156320" cy="68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2C75DB9-2191-4D06-BD34-445CC366E4DF}"/>
                    </a:ext>
                  </a:extLst>
                </p14:cNvPr>
                <p14:cNvContentPartPr/>
                <p14:nvPr/>
              </p14:nvContentPartPr>
              <p14:xfrm>
                <a:off x="5600298" y="6123738"/>
                <a:ext cx="232920" cy="189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2C75DB9-2191-4D06-BD34-445CC366E4D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591298" y="6114738"/>
                  <a:ext cx="2505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37F66CF-0D86-4BBF-9A5C-8BC98949BA01}"/>
                    </a:ext>
                  </a:extLst>
                </p14:cNvPr>
                <p14:cNvContentPartPr/>
                <p14:nvPr/>
              </p14:nvContentPartPr>
              <p14:xfrm>
                <a:off x="5968938" y="6099258"/>
                <a:ext cx="199800" cy="250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37F66CF-0D86-4BBF-9A5C-8BC98949BA0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959938" y="6090618"/>
                  <a:ext cx="2174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D6CFDD7-9D47-4302-A309-7F3D3ED5254B}"/>
                    </a:ext>
                  </a:extLst>
                </p14:cNvPr>
                <p14:cNvContentPartPr/>
                <p14:nvPr/>
              </p14:nvContentPartPr>
              <p14:xfrm>
                <a:off x="5319498" y="6075858"/>
                <a:ext cx="158760" cy="16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D6CFDD7-9D47-4302-A309-7F3D3ED5254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310858" y="6066858"/>
                  <a:ext cx="176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FE6BA8D-7F74-4905-AB6E-1570FDF41567}"/>
                    </a:ext>
                  </a:extLst>
                </p14:cNvPr>
                <p14:cNvContentPartPr/>
                <p14:nvPr/>
              </p14:nvContentPartPr>
              <p14:xfrm>
                <a:off x="5228058" y="6440538"/>
                <a:ext cx="1156320" cy="47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FE6BA8D-7F74-4905-AB6E-1570FDF4156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219418" y="6431898"/>
                  <a:ext cx="11739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9A81419-31A1-4138-8065-3BE13592EE20}"/>
                    </a:ext>
                  </a:extLst>
                </p14:cNvPr>
                <p14:cNvContentPartPr/>
                <p14:nvPr/>
              </p14:nvContentPartPr>
              <p14:xfrm>
                <a:off x="5533338" y="6598938"/>
                <a:ext cx="181080" cy="157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9A81419-31A1-4138-8065-3BE13592EE2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524698" y="6589938"/>
                  <a:ext cx="1987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00CB15E-A193-4B17-B57F-BBA4D434EB2C}"/>
                    </a:ext>
                  </a:extLst>
                </p14:cNvPr>
                <p14:cNvContentPartPr/>
                <p14:nvPr/>
              </p14:nvContentPartPr>
              <p14:xfrm>
                <a:off x="5877858" y="6574098"/>
                <a:ext cx="229320" cy="158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00CB15E-A193-4B17-B57F-BBA4D434EB2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869218" y="6565098"/>
                  <a:ext cx="246960" cy="176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8200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DF0650-D97C-4C2D-A421-D216FADFB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C95E276-6A6F-4721-9A3D-0A8876F72824}"/>
              </a:ext>
            </a:extLst>
          </p:cNvPr>
          <p:cNvSpPr/>
          <p:nvPr/>
        </p:nvSpPr>
        <p:spPr>
          <a:xfrm>
            <a:off x="3386520" y="86402"/>
            <a:ext cx="8420068" cy="6384736"/>
          </a:xfrm>
          <a:prstGeom prst="wedgeRoundRectCallout">
            <a:avLst>
              <a:gd name="adj1" fmla="val -52767"/>
              <a:gd name="adj2" fmla="val -1309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5400" dirty="0">
                <a:cs typeface="(AH) Manal Black" pitchFamily="2" charset="-78"/>
              </a:rPr>
              <a:t>أما الآن فحان وقت المرح عبر برنامج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2099A69-6BA9-4743-A984-EF4A94E9A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72" y="2336989"/>
            <a:ext cx="3001108" cy="3318815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88757B4-9512-446D-A7F4-44D80E7C39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9" b="93481" l="9744" r="89776">
                        <a14:foregroundMark x1="76198" y1="77053" x2="77263" y2="80528"/>
                        <a14:foregroundMark x1="27141" y1="84395" x2="27002" y2="85398"/>
                        <a14:foregroundMark x1="39617" y1="69883" x2="49042" y2="69492"/>
                        <a14:foregroundMark x1="43930" y1="69361" x2="51278" y2="68188"/>
                        <a14:foregroundMark x1="51278" y1="68188" x2="51438" y2="68318"/>
                        <a14:foregroundMark x1="72204" y1="76793" x2="50639" y2="77445"/>
                        <a14:foregroundMark x1="50639" y1="77445" x2="45367" y2="76793"/>
                        <a14:foregroundMark x1="39137" y1="67014" x2="40575" y2="68449"/>
                        <a14:backgroundMark x1="44409" y1="64928" x2="59425" y2="64798"/>
                        <a14:backgroundMark x1="59105" y1="64537" x2="22684" y2="62451"/>
                        <a14:backgroundMark x1="22684" y1="62451" x2="22684" y2="62451"/>
                        <a14:backgroundMark x1="44409" y1="83572" x2="53355" y2="83442"/>
                        <a14:backgroundMark x1="46645" y1="82399" x2="51917" y2="81617"/>
                        <a14:backgroundMark x1="79233" y1="82399" x2="74281" y2="82399"/>
                        <a14:backgroundMark x1="75559" y1="83051" x2="78594" y2="88266"/>
                        <a14:backgroundMark x1="78594" y1="88266" x2="78275" y2="93351"/>
                        <a14:backgroundMark x1="78275" y1="93351" x2="77955" y2="94003"/>
                        <a14:backgroundMark x1="25399" y1="82269" x2="32588" y2="82920"/>
                        <a14:backgroundMark x1="25399" y1="85398" x2="25399" y2="93742"/>
                        <a14:backgroundMark x1="27476" y1="86571" x2="27796" y2="85137"/>
                        <a14:backgroundMark x1="26997" y1="85528" x2="27157" y2="85137"/>
                        <a14:backgroundMark x1="55112" y1="56584" x2="50000" y2="51760"/>
                        <a14:backgroundMark x1="50000" y1="51760" x2="39776" y2="52021"/>
                        <a14:backgroundMark x1="39776" y1="52021" x2="34185" y2="514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44" t="59481" r="13623" b="16110"/>
          <a:stretch/>
        </p:blipFill>
        <p:spPr>
          <a:xfrm flipH="1">
            <a:off x="-185541" y="4755595"/>
            <a:ext cx="4777081" cy="23588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DE0B82-C3B7-4A93-BF8C-8204996A7D14}"/>
              </a:ext>
            </a:extLst>
          </p:cNvPr>
          <p:cNvSpPr txBox="1"/>
          <p:nvPr/>
        </p:nvSpPr>
        <p:spPr>
          <a:xfrm>
            <a:off x="4288188" y="3996396"/>
            <a:ext cx="67524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https://quizizz.com/admin/quiz/5c7ff44c4f9c0e001bc9db0c/%D8%AA%D9%87%D9%8A%D8%A6%D8%A9-%D8%A7%D9%84%D9%82%D8%B3%D9%85%D8%A9-%D8%B9%D9%84%D9%89-%D8%B9%D8%AF%D8%AF-%D9%85%D9%86-%D8%B1%D9%82%D9%85-%D9%88%D8%A7%D8%AD%D8%AF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0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DF0650-D97C-4C2D-A421-D216FADFB9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C95E276-6A6F-4721-9A3D-0A8876F72824}"/>
              </a:ext>
            </a:extLst>
          </p:cNvPr>
          <p:cNvSpPr/>
          <p:nvPr/>
        </p:nvSpPr>
        <p:spPr>
          <a:xfrm>
            <a:off x="3495267" y="1733266"/>
            <a:ext cx="8474764" cy="2183641"/>
          </a:xfrm>
          <a:prstGeom prst="wedgeRoundRectCallout">
            <a:avLst>
              <a:gd name="adj1" fmla="val -52767"/>
              <a:gd name="adj2" fmla="val -1309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5400" dirty="0">
                <a:cs typeface="(AH) Manal Black" pitchFamily="2" charset="-78"/>
              </a:rPr>
              <a:t>انتهت حصتنا لهذا اليوم </a:t>
            </a:r>
            <a:r>
              <a:rPr lang="ar-EG" sz="5400" dirty="0">
                <a:cs typeface="(AH) Manal Black" pitchFamily="2" charset="-78"/>
              </a:rPr>
              <a:t>أ</a:t>
            </a:r>
            <a:r>
              <a:rPr lang="ar-AE" sz="5400" dirty="0">
                <a:cs typeface="(AH) Manal Black" pitchFamily="2" charset="-78"/>
              </a:rPr>
              <a:t>تمنى </a:t>
            </a:r>
            <a:r>
              <a:rPr lang="ar-EG" sz="5400" dirty="0">
                <a:cs typeface="(AH) Manal Black" pitchFamily="2" charset="-78"/>
              </a:rPr>
              <a:t>أ</a:t>
            </a:r>
            <a:r>
              <a:rPr lang="ar-AE" sz="5400" dirty="0">
                <a:cs typeface="(AH) Manal Black" pitchFamily="2" charset="-78"/>
              </a:rPr>
              <a:t>نكم استفدتم معنا 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2099A69-6BA9-4743-A984-EF4A94E9AB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4228"/>
            <a:ext cx="3938954" cy="4355945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88757B4-9512-446D-A7F4-44D80E7C39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9" b="93481" l="9744" r="89776">
                        <a14:foregroundMark x1="76198" y1="77053" x2="77263" y2="80528"/>
                        <a14:foregroundMark x1="27141" y1="84395" x2="27002" y2="85398"/>
                        <a14:foregroundMark x1="39617" y1="69883" x2="49042" y2="69492"/>
                        <a14:foregroundMark x1="43930" y1="69361" x2="51278" y2="68188"/>
                        <a14:foregroundMark x1="51278" y1="68188" x2="51438" y2="68318"/>
                        <a14:foregroundMark x1="72204" y1="76793" x2="50639" y2="77445"/>
                        <a14:foregroundMark x1="50639" y1="77445" x2="45367" y2="76793"/>
                        <a14:foregroundMark x1="39137" y1="67014" x2="40575" y2="68449"/>
                        <a14:backgroundMark x1="44409" y1="64928" x2="59425" y2="64798"/>
                        <a14:backgroundMark x1="59105" y1="64537" x2="22684" y2="62451"/>
                        <a14:backgroundMark x1="22684" y1="62451" x2="22684" y2="62451"/>
                        <a14:backgroundMark x1="44409" y1="83572" x2="53355" y2="83442"/>
                        <a14:backgroundMark x1="46645" y1="82399" x2="51917" y2="81617"/>
                        <a14:backgroundMark x1="79233" y1="82399" x2="74281" y2="82399"/>
                        <a14:backgroundMark x1="75559" y1="83051" x2="78594" y2="88266"/>
                        <a14:backgroundMark x1="78594" y1="88266" x2="78275" y2="93351"/>
                        <a14:backgroundMark x1="78275" y1="93351" x2="77955" y2="94003"/>
                        <a14:backgroundMark x1="25399" y1="82269" x2="32588" y2="82920"/>
                        <a14:backgroundMark x1="25399" y1="85398" x2="25399" y2="93742"/>
                        <a14:backgroundMark x1="27476" y1="86571" x2="27796" y2="85137"/>
                        <a14:backgroundMark x1="26997" y1="85528" x2="27157" y2="85137"/>
                        <a14:backgroundMark x1="55112" y1="56584" x2="50000" y2="51760"/>
                        <a14:backgroundMark x1="50000" y1="51760" x2="39776" y2="52021"/>
                        <a14:backgroundMark x1="39776" y1="52021" x2="34185" y2="514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44" t="59481" r="13623" b="16110"/>
          <a:stretch/>
        </p:blipFill>
        <p:spPr>
          <a:xfrm flipH="1">
            <a:off x="-185541" y="4755595"/>
            <a:ext cx="4777081" cy="2358887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2AE307E-39BB-4AEE-8F06-D2EF2C640E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360431" y="58893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9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575A0-1D83-5E4C-98C8-12E00F57BD1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37181" y="1967165"/>
            <a:ext cx="4205288" cy="632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15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n-US" sz="1500" dirty="0">
              <a:solidFill>
                <a:schemeClr val="bg1">
                  <a:lumMod val="50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0" indent="0">
              <a:buNone/>
            </a:pPr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نتيجة بحث الصور عن ‪AUHV ,HVM HGJVFDM ,HGJUGDL‬‏">
            <a:extLst>
              <a:ext uri="{FF2B5EF4-FFF2-40B4-BE49-F238E27FC236}">
                <a16:creationId xmlns:a16="http://schemas.microsoft.com/office/drawing/2014/main" id="{1E4A236A-CFD2-49DD-9A25-7682357E830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2" t="11708" r="25000" b="13030"/>
          <a:stretch/>
        </p:blipFill>
        <p:spPr bwMode="auto">
          <a:xfrm>
            <a:off x="5442043" y="219211"/>
            <a:ext cx="1052104" cy="947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5ACE8235-3EC5-4FFD-892A-EED171390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9436" y="142598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685800" rtl="1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E88446-E0CD-4D60-A094-F88D3371993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47"/>
          <a:stretch/>
        </p:blipFill>
        <p:spPr>
          <a:xfrm>
            <a:off x="1524000" y="366572"/>
            <a:ext cx="1169772" cy="111869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92D9E4B-3887-4602-B2A7-2990EEB881E3}"/>
              </a:ext>
            </a:extLst>
          </p:cNvPr>
          <p:cNvSpPr/>
          <p:nvPr/>
        </p:nvSpPr>
        <p:spPr>
          <a:xfrm>
            <a:off x="2918410" y="2132512"/>
            <a:ext cx="6355179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AE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/>
                <a:cs typeface="(AH) Manal Black" pitchFamily="2" charset="-78"/>
              </a:rPr>
              <a:t>اليوم:</a:t>
            </a:r>
            <a:r>
              <a:rPr lang="ar-JO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/>
                <a:cs typeface="(AH) Manal Black" pitchFamily="2" charset="-78"/>
              </a:rPr>
              <a:t> </a:t>
            </a:r>
            <a:r>
              <a:rPr lang="ar-AE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/>
                <a:cs typeface="(AH) Manal Black" pitchFamily="2" charset="-78"/>
              </a:rPr>
              <a:t>الإثنين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/>
                <a:cs typeface="(AH) Manal Black" pitchFamily="2" charset="-78"/>
              </a:rPr>
              <a:t>            </a:t>
            </a:r>
            <a:r>
              <a:rPr lang="ar-AE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/>
                <a:cs typeface="(AH) Manal Black" pitchFamily="2" charset="-78"/>
              </a:rPr>
              <a:t>    التاريخ :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/>
                <a:cs typeface="(AH) Manal Black" pitchFamily="2" charset="-78"/>
              </a:rPr>
              <a:t>                    </a:t>
            </a:r>
            <a:r>
              <a:rPr lang="ar-AE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/>
                <a:cs typeface="(AH) Manal Black" pitchFamily="2" charset="-78"/>
              </a:rPr>
              <a:t>أستاذ:  </a:t>
            </a:r>
            <a:endParaRPr lang="en-US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Garamond" panose="02020404030301010803"/>
              <a:cs typeface="(AH) Manal Black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1B04DE-80DC-46AB-AD70-48247EB050D7}"/>
              </a:ext>
            </a:extLst>
          </p:cNvPr>
          <p:cNvSpPr/>
          <p:nvPr/>
        </p:nvSpPr>
        <p:spPr>
          <a:xfrm>
            <a:off x="4516374" y="1245653"/>
            <a:ext cx="3614751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AE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/>
                <a:cs typeface="(AH) Manal Black" pitchFamily="2" charset="-78"/>
              </a:rPr>
              <a:t>تحضير التعلم عن بعد</a:t>
            </a:r>
          </a:p>
          <a:p>
            <a:pPr algn="ctr"/>
            <a:r>
              <a:rPr lang="ar-AE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/>
                <a:cs typeface="(AH) Manal Black" pitchFamily="2" charset="-78"/>
              </a:rPr>
              <a:t>لمادة الرياضيات-الصف الخامس</a:t>
            </a:r>
            <a:endParaRPr lang="en-US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Garamond" panose="02020404030301010803"/>
              <a:cs typeface="(AH) Manal Black" pitchFamily="2" charset="-7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7679B90-2FA3-4E01-A9F8-BC07A1DDA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191739"/>
              </p:ext>
            </p:extLst>
          </p:nvPr>
        </p:nvGraphicFramePr>
        <p:xfrm>
          <a:off x="1548734" y="2599387"/>
          <a:ext cx="9094530" cy="4096835"/>
        </p:xfrm>
        <a:graphic>
          <a:graphicData uri="http://schemas.openxmlformats.org/drawingml/2006/table">
            <a:tbl>
              <a:tblPr rtl="1" firstRow="1" firstCol="1" bandRow="1">
                <a:tableStyleId>{5940675A-B579-460E-94D1-54222C63F5DA}</a:tableStyleId>
              </a:tblPr>
              <a:tblGrid>
                <a:gridCol w="3503921">
                  <a:extLst>
                    <a:ext uri="{9D8B030D-6E8A-4147-A177-3AD203B41FA5}">
                      <a16:colId xmlns:a16="http://schemas.microsoft.com/office/drawing/2014/main" val="4188048264"/>
                    </a:ext>
                  </a:extLst>
                </a:gridCol>
                <a:gridCol w="5590609">
                  <a:extLst>
                    <a:ext uri="{9D8B030D-6E8A-4147-A177-3AD203B41FA5}">
                      <a16:colId xmlns:a16="http://schemas.microsoft.com/office/drawing/2014/main" val="3024861116"/>
                    </a:ext>
                  </a:extLst>
                </a:gridCol>
              </a:tblGrid>
              <a:tr h="39067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0" dirty="0">
                          <a:effectLst/>
                          <a:latin typeface="(AH) Manal Black" pitchFamily="2" charset="-78"/>
                          <a:cs typeface="(AH) Manal Black" pitchFamily="2" charset="-78"/>
                        </a:rPr>
                        <a:t>موضوع الدرس</a:t>
                      </a:r>
                      <a:endParaRPr lang="en-US" sz="1800" b="0" dirty="0">
                        <a:effectLst/>
                        <a:latin typeface="(AH) Manal Black" pitchFamily="2" charset="-78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(AH) Manal Black" pitchFamily="2" charset="-78"/>
                          <a:ea typeface="Calibri" panose="020F0502020204030204" pitchFamily="34" charset="0"/>
                          <a:cs typeface="(AH) Manal Black" pitchFamily="2" charset="-78"/>
                        </a:rPr>
                        <a:t> </a:t>
                      </a:r>
                      <a:r>
                        <a:rPr lang="ar-SA" sz="1600" b="0" dirty="0">
                          <a:solidFill>
                            <a:schemeClr val="tx1"/>
                          </a:solidFill>
                          <a:effectLst/>
                          <a:latin typeface="(AH) Manal Black" pitchFamily="2" charset="-78"/>
                          <a:ea typeface="Calibri" panose="020F0502020204030204" pitchFamily="34" charset="0"/>
                          <a:cs typeface="(AH) Manal Black" pitchFamily="2" charset="-78"/>
                        </a:rPr>
                        <a:t>مراجعة الوحدة الثالثة ( قسمة على عدد مكون من رقم واحد)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(AH) Manal Black" pitchFamily="2" charset="-78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919496090"/>
                  </a:ext>
                </a:extLst>
              </a:tr>
              <a:tr h="76420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0" dirty="0">
                          <a:effectLst/>
                          <a:latin typeface="(AH) Manal Black" pitchFamily="2" charset="-78"/>
                          <a:cs typeface="(AH) Manal Black" pitchFamily="2" charset="-78"/>
                        </a:rPr>
                        <a:t>نواتج التعلم</a:t>
                      </a:r>
                      <a:endParaRPr lang="en-US" sz="1800" b="0" dirty="0">
                        <a:effectLst/>
                        <a:latin typeface="(AH) Manal Black" pitchFamily="2" charset="-78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ar-AE" sz="1600" b="0" dirty="0">
                        <a:latin typeface="(AH) Manal Black" pitchFamily="2" charset="-78"/>
                        <a:cs typeface="(AH) Manal Black" pitchFamily="2" charset="-78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780327212"/>
                  </a:ext>
                </a:extLst>
              </a:tr>
              <a:tr h="75315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0" dirty="0">
                          <a:effectLst/>
                          <a:latin typeface="(AH) Manal Black" pitchFamily="2" charset="-78"/>
                          <a:cs typeface="(AH) Manal Black" pitchFamily="2" charset="-78"/>
                        </a:rPr>
                        <a:t>الوسائط المستخدمة لعرض الدرس</a:t>
                      </a:r>
                      <a:endParaRPr lang="en-US" sz="1800" b="0" dirty="0">
                        <a:effectLst/>
                        <a:latin typeface="(AH) Manal Black" pitchFamily="2" charset="-78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DZ" sz="1600" b="0" dirty="0">
                          <a:solidFill>
                            <a:schemeClr val="tx1"/>
                          </a:solidFill>
                          <a:effectLst/>
                          <a:latin typeface="(AH) Manal Black" pitchFamily="2" charset="-78"/>
                          <a:ea typeface="Calibri" panose="020F0502020204030204" pitchFamily="34" charset="0"/>
                          <a:cs typeface="(AH) Manal Black" pitchFamily="2" charset="-78"/>
                        </a:rPr>
                        <a:t>موقع التعلم الذكي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(AH) Manal Black" pitchFamily="2" charset="-78"/>
                          <a:ea typeface="Calibri" panose="020F0502020204030204" pitchFamily="34" charset="0"/>
                          <a:cs typeface="(AH) Manal Black" pitchFamily="2" charset="-78"/>
                        </a:rPr>
                        <a:t>LMS </a:t>
                      </a:r>
                      <a:r>
                        <a:rPr lang="ar-AE" sz="1600" b="0" dirty="0">
                          <a:solidFill>
                            <a:schemeClr val="tx1"/>
                          </a:solidFill>
                          <a:effectLst/>
                          <a:latin typeface="(AH) Manal Black" pitchFamily="2" charset="-78"/>
                          <a:ea typeface="Calibri" panose="020F0502020204030204" pitchFamily="34" charset="0"/>
                          <a:cs typeface="(AH) Manal Black" pitchFamily="2" charset="-78"/>
                        </a:rPr>
                        <a:t>- </a:t>
                      </a:r>
                      <a:r>
                        <a:rPr lang="ar-DZ" sz="1600" b="0" dirty="0">
                          <a:solidFill>
                            <a:schemeClr val="tx1"/>
                          </a:solidFill>
                          <a:effectLst/>
                          <a:latin typeface="(AH) Manal Black" pitchFamily="2" charset="-78"/>
                          <a:ea typeface="Calibri" panose="020F0502020204030204" pitchFamily="34" charset="0"/>
                          <a:cs typeface="(AH) Manal Black" pitchFamily="2" charset="-78"/>
                        </a:rPr>
                        <a:t>الكتاب المدرسي – مواقع التعليم الإلكتروني – جهاز الحاسوب.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(AH) Manal Black" pitchFamily="2" charset="-78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870657107"/>
                  </a:ext>
                </a:extLst>
              </a:tr>
              <a:tr h="59880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0" dirty="0">
                          <a:effectLst/>
                          <a:latin typeface="(AH) Manal Black" pitchFamily="2" charset="-78"/>
                          <a:cs typeface="(AH) Manal Black" pitchFamily="2" charset="-78"/>
                        </a:rPr>
                        <a:t>استراتيجيات التعلم المحفزة للتعلم</a:t>
                      </a:r>
                      <a:endParaRPr lang="en-US" sz="1800" b="0" dirty="0">
                        <a:effectLst/>
                        <a:latin typeface="(AH) Manal Black" pitchFamily="2" charset="-78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0" dirty="0">
                          <a:solidFill>
                            <a:schemeClr val="tx1"/>
                          </a:solidFill>
                          <a:effectLst/>
                          <a:latin typeface="(AH) Manal Black" pitchFamily="2" charset="-78"/>
                          <a:ea typeface="Calibri" panose="020F0502020204030204" pitchFamily="34" charset="0"/>
                          <a:cs typeface="(AH) Manal Black" pitchFamily="2" charset="-78"/>
                        </a:rPr>
                        <a:t>استراتيجية طرح الأسئلة – </a:t>
                      </a:r>
                      <a:r>
                        <a:rPr lang="ar-AE" sz="1600" b="0" dirty="0">
                          <a:solidFill>
                            <a:schemeClr val="tx1"/>
                          </a:solidFill>
                          <a:effectLst/>
                          <a:latin typeface="(AH) Manal Black" pitchFamily="2" charset="-78"/>
                          <a:ea typeface="Calibri" panose="020F0502020204030204" pitchFamily="34" charset="0"/>
                          <a:cs typeface="(AH) Manal Black" pitchFamily="2" charset="-78"/>
                        </a:rPr>
                        <a:t>الربط بالخبرات السابقة -</a:t>
                      </a:r>
                      <a:r>
                        <a:rPr lang="ar-SA" sz="1600" b="0" dirty="0">
                          <a:solidFill>
                            <a:schemeClr val="tx1"/>
                          </a:solidFill>
                          <a:effectLst/>
                          <a:latin typeface="(AH) Manal Black" pitchFamily="2" charset="-78"/>
                          <a:ea typeface="Calibri" panose="020F0502020204030204" pitchFamily="34" charset="0"/>
                          <a:cs typeface="(AH) Manal Black" pitchFamily="2" charset="-78"/>
                        </a:rPr>
                        <a:t>التعلم </a:t>
                      </a:r>
                      <a:r>
                        <a:rPr lang="ar-BH" sz="1600" b="0" dirty="0">
                          <a:solidFill>
                            <a:schemeClr val="tx1"/>
                          </a:solidFill>
                          <a:effectLst/>
                          <a:latin typeface="(AH) Manal Black" pitchFamily="2" charset="-78"/>
                          <a:ea typeface="Calibri" panose="020F0502020204030204" pitchFamily="34" charset="0"/>
                          <a:cs typeface="(AH) Manal Black" pitchFamily="2" charset="-78"/>
                        </a:rPr>
                        <a:t>بواسطة </a:t>
                      </a:r>
                      <a:r>
                        <a:rPr lang="ar-SA" sz="1600" b="0" dirty="0">
                          <a:solidFill>
                            <a:schemeClr val="tx1"/>
                          </a:solidFill>
                          <a:effectLst/>
                          <a:latin typeface="(AH) Manal Black" pitchFamily="2" charset="-78"/>
                          <a:ea typeface="Calibri" panose="020F0502020204030204" pitchFamily="34" charset="0"/>
                          <a:cs typeface="(AH) Manal Black" pitchFamily="2" charset="-78"/>
                        </a:rPr>
                        <a:t>ا</a:t>
                      </a:r>
                      <a:r>
                        <a:rPr lang="ar-BH" sz="1600" b="0" dirty="0">
                          <a:solidFill>
                            <a:schemeClr val="tx1"/>
                          </a:solidFill>
                          <a:effectLst/>
                          <a:latin typeface="(AH) Manal Black" pitchFamily="2" charset="-78"/>
                          <a:ea typeface="Calibri" panose="020F0502020204030204" pitchFamily="34" charset="0"/>
                          <a:cs typeface="(AH) Manal Black" pitchFamily="2" charset="-78"/>
                        </a:rPr>
                        <a:t>لألعاب </a:t>
                      </a:r>
                      <a:r>
                        <a:rPr lang="ar-AE" sz="1600" b="0" dirty="0">
                          <a:solidFill>
                            <a:schemeClr val="tx1"/>
                          </a:solidFill>
                          <a:effectLst/>
                          <a:latin typeface="(AH) Manal Black" pitchFamily="2" charset="-78"/>
                          <a:ea typeface="Calibri" panose="020F0502020204030204" pitchFamily="34" charset="0"/>
                          <a:cs typeface="(AH) Manal Black" pitchFamily="2" charset="-78"/>
                        </a:rPr>
                        <a:t>-ال</a:t>
                      </a:r>
                      <a:r>
                        <a:rPr lang="ar-SA" sz="1600" b="0" dirty="0">
                          <a:solidFill>
                            <a:schemeClr val="tx1"/>
                          </a:solidFill>
                          <a:effectLst/>
                          <a:latin typeface="(AH) Manal Black" pitchFamily="2" charset="-78"/>
                          <a:ea typeface="Calibri" panose="020F0502020204030204" pitchFamily="34" charset="0"/>
                          <a:cs typeface="(AH) Manal Black" pitchFamily="2" charset="-78"/>
                        </a:rPr>
                        <a:t>عصف الذهني- التعلم </a:t>
                      </a:r>
                      <a:r>
                        <a:rPr lang="ar-BH" sz="1600" b="0" dirty="0">
                          <a:solidFill>
                            <a:schemeClr val="tx1"/>
                          </a:solidFill>
                          <a:effectLst/>
                          <a:latin typeface="(AH) Manal Black" pitchFamily="2" charset="-78"/>
                          <a:ea typeface="Calibri" panose="020F0502020204030204" pitchFamily="34" charset="0"/>
                          <a:cs typeface="(AH) Manal Black" pitchFamily="2" charset="-78"/>
                        </a:rPr>
                        <a:t>الالكتروني </a:t>
                      </a:r>
                      <a:r>
                        <a:rPr lang="ar-SA" sz="1600" b="0" dirty="0">
                          <a:solidFill>
                            <a:schemeClr val="tx1"/>
                          </a:solidFill>
                          <a:effectLst/>
                          <a:latin typeface="(AH) Manal Black" pitchFamily="2" charset="-78"/>
                          <a:ea typeface="Calibri" panose="020F0502020204030204" pitchFamily="34" charset="0"/>
                          <a:cs typeface="(AH) Manal Black" pitchFamily="2" charset="-78"/>
                        </a:rPr>
                        <a:t>النشط.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(AH) Manal Black" pitchFamily="2" charset="-78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39810461"/>
                  </a:ext>
                </a:extLst>
              </a:tr>
              <a:tr h="75315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0" dirty="0">
                          <a:effectLst/>
                          <a:latin typeface="(AH) Manal Black" pitchFamily="2" charset="-78"/>
                          <a:cs typeface="(AH) Manal Black" pitchFamily="2" charset="-78"/>
                        </a:rPr>
                        <a:t>أساليب لتقييم تعلم الطلبة</a:t>
                      </a:r>
                      <a:endParaRPr lang="en-US" sz="1800" b="0" dirty="0">
                        <a:effectLst/>
                        <a:latin typeface="(AH) Manal Black" pitchFamily="2" charset="-78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AE" sz="1600" b="0" dirty="0">
                          <a:solidFill>
                            <a:schemeClr val="tx1"/>
                          </a:solidFill>
                          <a:effectLst/>
                          <a:latin typeface="(AH) Manal Black" pitchFamily="2" charset="-78"/>
                          <a:ea typeface="Calibri" panose="020F0502020204030204" pitchFamily="34" charset="0"/>
                          <a:cs typeface="(AH) Manal Black" pitchFamily="2" charset="-78"/>
                        </a:rPr>
                        <a:t>الأنشطة الإثرائية</a:t>
                      </a:r>
                      <a:r>
                        <a:rPr lang="ar-BH" sz="1600" b="0" dirty="0">
                          <a:solidFill>
                            <a:schemeClr val="tx1"/>
                          </a:solidFill>
                          <a:effectLst/>
                          <a:latin typeface="(AH) Manal Black" pitchFamily="2" charset="-78"/>
                          <a:ea typeface="Calibri" panose="020F0502020204030204" pitchFamily="34" charset="0"/>
                          <a:cs typeface="(AH) Manal Black" pitchFamily="2" charset="-78"/>
                        </a:rPr>
                        <a:t> </a:t>
                      </a:r>
                      <a:r>
                        <a:rPr lang="ar-AE" sz="1600" b="0" dirty="0">
                          <a:solidFill>
                            <a:schemeClr val="tx1"/>
                          </a:solidFill>
                          <a:effectLst/>
                          <a:latin typeface="(AH) Manal Black" pitchFamily="2" charset="-78"/>
                          <a:ea typeface="Calibri" panose="020F0502020204030204" pitchFamily="34" charset="0"/>
                          <a:cs typeface="(AH) Manal Black" pitchFamily="2" charset="-78"/>
                        </a:rPr>
                        <a:t>- موقع التعلم الذكي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(AH) Manal Black" pitchFamily="2" charset="-78"/>
                          <a:ea typeface="Calibri" panose="020F0502020204030204" pitchFamily="34" charset="0"/>
                          <a:cs typeface="(AH) Manal Black" pitchFamily="2" charset="-78"/>
                        </a:rPr>
                        <a:t>LMS </a:t>
                      </a:r>
                      <a:r>
                        <a:rPr lang="ar-BH" sz="1600" b="0" dirty="0">
                          <a:solidFill>
                            <a:schemeClr val="tx1"/>
                          </a:solidFill>
                          <a:effectLst/>
                          <a:latin typeface="(AH) Manal Black" pitchFamily="2" charset="-78"/>
                          <a:ea typeface="Calibri" panose="020F0502020204030204" pitchFamily="34" charset="0"/>
                          <a:cs typeface="(AH) Manal Black" pitchFamily="2" charset="-78"/>
                        </a:rPr>
                        <a:t>، التقييم التكويني المباشر</a:t>
                      </a:r>
                      <a:r>
                        <a:rPr lang="ar-AE" sz="1600" b="0" dirty="0">
                          <a:solidFill>
                            <a:schemeClr val="tx1"/>
                          </a:solidFill>
                          <a:effectLst/>
                          <a:latin typeface="(AH) Manal Black" pitchFamily="2" charset="-78"/>
                          <a:ea typeface="Calibri" panose="020F0502020204030204" pitchFamily="34" charset="0"/>
                          <a:cs typeface="(AH) Manal Black" pitchFamily="2" charset="-78"/>
                        </a:rPr>
                        <a:t> </a:t>
                      </a:r>
                      <a:r>
                        <a:rPr lang="ar-BH" sz="1600" b="0" dirty="0">
                          <a:solidFill>
                            <a:schemeClr val="tx1"/>
                          </a:solidFill>
                          <a:effectLst/>
                          <a:latin typeface="(AH) Manal Black" pitchFamily="2" charset="-78"/>
                          <a:ea typeface="Calibri" panose="020F0502020204030204" pitchFamily="34" charset="0"/>
                          <a:cs typeface="(AH) Manal Black" pitchFamily="2" charset="-78"/>
                        </a:rPr>
                        <a:t>من خلال طرح الأسئلة، كتابات الطلبة على موقع التيمز</a:t>
                      </a:r>
                      <a:r>
                        <a:rPr lang="ar-AE" sz="1600" b="0" dirty="0">
                          <a:solidFill>
                            <a:schemeClr val="tx1"/>
                          </a:solidFill>
                          <a:effectLst/>
                          <a:latin typeface="(AH) Manal Black" pitchFamily="2" charset="-78"/>
                          <a:ea typeface="Calibri" panose="020F0502020204030204" pitchFamily="34" charset="0"/>
                          <a:cs typeface="(AH) Manal Black" pitchFamily="2" charset="-78"/>
                        </a:rPr>
                        <a:t> – سؤال مهارات التفكير العليا– برنامج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(AH) Manal Black" pitchFamily="2" charset="-78"/>
                          <a:ea typeface="Calibri" panose="020F0502020204030204" pitchFamily="34" charset="0"/>
                          <a:cs typeface="(AH) Manal Black" pitchFamily="2" charset="-78"/>
                        </a:rPr>
                        <a:t>Quizizz</a:t>
                      </a:r>
                      <a:r>
                        <a:rPr lang="ar-BH" sz="1600" b="0" dirty="0">
                          <a:solidFill>
                            <a:schemeClr val="tx1"/>
                          </a:solidFill>
                          <a:effectLst/>
                          <a:latin typeface="(AH) Manal Black" pitchFamily="2" charset="-78"/>
                          <a:ea typeface="Calibri" panose="020F0502020204030204" pitchFamily="34" charset="0"/>
                          <a:cs typeface="(AH) Manal Black" pitchFamily="2" charset="-78"/>
                        </a:rPr>
                        <a:t>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(AH) Manal Black" pitchFamily="2" charset="-78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72738915"/>
                  </a:ext>
                </a:extLst>
              </a:tr>
              <a:tr h="83683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0" dirty="0">
                          <a:effectLst/>
                          <a:latin typeface="(AH) Manal Black" pitchFamily="2" charset="-78"/>
                          <a:cs typeface="(AH) Manal Black" pitchFamily="2" charset="-78"/>
                        </a:rPr>
                        <a:t>أسلوب تقديم التغذية الراجعة ودعم الطلبة</a:t>
                      </a:r>
                      <a:endParaRPr lang="en-US" sz="1800" b="0" dirty="0">
                        <a:effectLst/>
                        <a:latin typeface="(AH) Manal Black" pitchFamily="2" charset="-78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BH" sz="1600" b="0" dirty="0">
                          <a:effectLst/>
                          <a:latin typeface="(AH) Manal Black" pitchFamily="2" charset="-78"/>
                          <a:ea typeface="Calibri" panose="020F0502020204030204" pitchFamily="34" charset="0"/>
                          <a:cs typeface="(AH) Manal Black" pitchFamily="2" charset="-78"/>
                        </a:rPr>
                        <a:t>من خلال تقديم التغذية الراجعة المباشرة لقراءات وأجوبة الطلبة، تقديم التغذية الراجعة من خلال الكتابة والتعليق على كتابات الطلبة في موقع </a:t>
                      </a:r>
                      <a:r>
                        <a:rPr lang="ar-BH" sz="1600" b="0" dirty="0" err="1">
                          <a:effectLst/>
                          <a:latin typeface="(AH) Manal Black" pitchFamily="2" charset="-78"/>
                          <a:ea typeface="Calibri" panose="020F0502020204030204" pitchFamily="34" charset="0"/>
                          <a:cs typeface="(AH) Manal Black" pitchFamily="2" charset="-78"/>
                        </a:rPr>
                        <a:t>التيمز</a:t>
                      </a:r>
                      <a:r>
                        <a:rPr lang="ar-BH" sz="1600" b="0" dirty="0">
                          <a:effectLst/>
                          <a:latin typeface="(AH) Manal Black" pitchFamily="2" charset="-78"/>
                          <a:ea typeface="Calibri" panose="020F0502020204030204" pitchFamily="34" charset="0"/>
                          <a:cs typeface="(AH) Manal Black" pitchFamily="2" charset="-78"/>
                        </a:rPr>
                        <a:t> وموقع التعلم الذكي.</a:t>
                      </a:r>
                      <a:endParaRPr lang="en-US" sz="1600" b="0" dirty="0">
                        <a:effectLst/>
                        <a:latin typeface="(AH) Manal Black" pitchFamily="2" charset="-78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73689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044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DF0650-D97C-4C2D-A421-D216FADFB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C95E276-6A6F-4721-9A3D-0A8876F72824}"/>
              </a:ext>
            </a:extLst>
          </p:cNvPr>
          <p:cNvSpPr/>
          <p:nvPr/>
        </p:nvSpPr>
        <p:spPr>
          <a:xfrm>
            <a:off x="2238926" y="0"/>
            <a:ext cx="9953073" cy="6857999"/>
          </a:xfrm>
          <a:prstGeom prst="wedgeRoundRectCallout">
            <a:avLst>
              <a:gd name="adj1" fmla="val -52767"/>
              <a:gd name="adj2" fmla="val -1309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AE" sz="5400" dirty="0">
              <a:cs typeface="(AH) Manal Black" pitchFamily="2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5C86B6-AC33-49B6-A1DA-4B1E6C196517}"/>
              </a:ext>
            </a:extLst>
          </p:cNvPr>
          <p:cNvGrpSpPr/>
          <p:nvPr/>
        </p:nvGrpSpPr>
        <p:grpSpPr>
          <a:xfrm>
            <a:off x="-67191" y="655825"/>
            <a:ext cx="3379760" cy="2954605"/>
            <a:chOff x="1" y="0"/>
            <a:chExt cx="1528548" cy="952500"/>
          </a:xfrm>
        </p:grpSpPr>
        <p:pic>
          <p:nvPicPr>
            <p:cNvPr id="13" name="Picture 6" descr="Free printable black and withe frame">
              <a:extLst>
                <a:ext uri="{FF2B5EF4-FFF2-40B4-BE49-F238E27FC236}">
                  <a16:creationId xmlns:a16="http://schemas.microsoft.com/office/drawing/2014/main" id="{0BAE7421-F738-4923-A839-AFB4327264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848" b="95906" l="3814" r="97458">
                          <a14:foregroundMark x1="58898" y1="18713" x2="41949" y2="35088"/>
                          <a14:foregroundMark x1="30085" y1="18713" x2="10593" y2="36257"/>
                          <a14:foregroundMark x1="10593" y1="36257" x2="25000" y2="60819"/>
                          <a14:foregroundMark x1="25000" y1="60819" x2="78390" y2="47953"/>
                          <a14:foregroundMark x1="94492" y1="39766" x2="95339" y2="64327"/>
                          <a14:foregroundMark x1="97881" y1="56140" x2="97034" y2="50292"/>
                          <a14:foregroundMark x1="56356" y1="9357" x2="46186" y2="5848"/>
                          <a14:foregroundMark x1="3814" y1="38596" x2="5508" y2="53801"/>
                          <a14:foregroundMark x1="41949" y1="93567" x2="58051" y2="95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528548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E1AA647-63F1-4AE8-91B0-5216766B47C1}"/>
                </a:ext>
              </a:extLst>
            </p:cNvPr>
            <p:cNvSpPr txBox="1"/>
            <p:nvPr/>
          </p:nvSpPr>
          <p:spPr>
            <a:xfrm>
              <a:off x="45663" y="265218"/>
              <a:ext cx="1331352" cy="565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AE" sz="5400" dirty="0">
                  <a:cs typeface="(AH) Manal Black" pitchFamily="2" charset="-78"/>
                </a:rPr>
                <a:t>قوانين التعلم عن بعد</a:t>
              </a:r>
              <a:endParaRPr lang="en-US" sz="5400" dirty="0">
                <a:cs typeface="(AH) Manal Black" pitchFamily="2" charset="-78"/>
              </a:endParaRPr>
            </a:p>
          </p:txBody>
        </p:sp>
      </p:grp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D2FF5B46-1F09-421F-8566-1B845B2BCB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430" t="5037" r="9662" b="5070"/>
          <a:stretch/>
        </p:blipFill>
        <p:spPr>
          <a:xfrm>
            <a:off x="10206359" y="3425373"/>
            <a:ext cx="1355492" cy="26778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E44276-53D4-4E25-B191-E3EB04E8FC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82" t="1693" r="13455"/>
          <a:stretch/>
        </p:blipFill>
        <p:spPr>
          <a:xfrm>
            <a:off x="8151224" y="586013"/>
            <a:ext cx="1435509" cy="26778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78C2041-45D5-4129-A4D0-C10A13B0D82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86" t="5291" r="5575" b="4814"/>
          <a:stretch/>
        </p:blipFill>
        <p:spPr>
          <a:xfrm>
            <a:off x="8262095" y="3425373"/>
            <a:ext cx="1480303" cy="2757715"/>
          </a:xfrm>
          <a:prstGeom prst="rect">
            <a:avLst/>
          </a:prstGeom>
        </p:spPr>
      </p:pic>
      <p:pic>
        <p:nvPicPr>
          <p:cNvPr id="20" name="Content Placeholder 8">
            <a:extLst>
              <a:ext uri="{FF2B5EF4-FFF2-40B4-BE49-F238E27FC236}">
                <a16:creationId xmlns:a16="http://schemas.microsoft.com/office/drawing/2014/main" id="{AF7612B8-DCD5-40D4-9BC9-751F1543F67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01" t="4725" r="10770" b="9649"/>
          <a:stretch/>
        </p:blipFill>
        <p:spPr>
          <a:xfrm>
            <a:off x="6248237" y="422727"/>
            <a:ext cx="1434284" cy="27686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DD1EBA6-FCF8-41DC-8960-0F93E97296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89" t="4922" r="6836" b="3069"/>
          <a:stretch/>
        </p:blipFill>
        <p:spPr>
          <a:xfrm>
            <a:off x="4227955" y="459015"/>
            <a:ext cx="1477443" cy="28048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3C3C75E-B2E0-469D-B60F-97A02440DDB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65" t="10589" r="10447" b="5126"/>
          <a:stretch/>
        </p:blipFill>
        <p:spPr>
          <a:xfrm>
            <a:off x="9958505" y="754741"/>
            <a:ext cx="1449087" cy="2340430"/>
          </a:xfrm>
          <a:prstGeom prst="rect">
            <a:avLst/>
          </a:prstGeom>
        </p:spPr>
      </p:pic>
      <p:pic>
        <p:nvPicPr>
          <p:cNvPr id="26" name="Content Placeholder 6">
            <a:extLst>
              <a:ext uri="{FF2B5EF4-FFF2-40B4-BE49-F238E27FC236}">
                <a16:creationId xmlns:a16="http://schemas.microsoft.com/office/drawing/2014/main" id="{C69757AD-8E9D-437D-BE7E-8BC5FFAFD4A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712" y="3111503"/>
            <a:ext cx="2520187" cy="330562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7674464-020C-438A-AEE6-6C1E9BABD13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66" t="9948" r="7118" b="9629"/>
          <a:stretch/>
        </p:blipFill>
        <p:spPr>
          <a:xfrm>
            <a:off x="5484065" y="3610430"/>
            <a:ext cx="2198456" cy="230777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7AB9DCC-C0B0-44CB-BE95-8700413F179C}"/>
              </a:ext>
            </a:extLst>
          </p:cNvPr>
          <p:cNvGrpSpPr/>
          <p:nvPr/>
        </p:nvGrpSpPr>
        <p:grpSpPr>
          <a:xfrm>
            <a:off x="-271267" y="3191328"/>
            <a:ext cx="3379760" cy="3855465"/>
            <a:chOff x="7739270" y="1364974"/>
            <a:chExt cx="4777081" cy="5723005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0D0E2EFA-D47C-46A9-9847-0DABF2F52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2854" y="1364974"/>
              <a:ext cx="3843130" cy="4252014"/>
            </a:xfrm>
            <a:prstGeom prst="rect">
              <a:avLst/>
            </a:prstGeom>
          </p:spPr>
        </p:pic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A88757B4-9512-446D-A7F4-44D80E7C3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9" b="93481" l="9744" r="89776">
                          <a14:foregroundMark x1="76198" y1="77053" x2="77263" y2="80528"/>
                          <a14:foregroundMark x1="27141" y1="84395" x2="27002" y2="85398"/>
                          <a14:foregroundMark x1="39617" y1="69883" x2="49042" y2="69492"/>
                          <a14:foregroundMark x1="43930" y1="69361" x2="51278" y2="68188"/>
                          <a14:foregroundMark x1="51278" y1="68188" x2="51438" y2="68318"/>
                          <a14:foregroundMark x1="72204" y1="76793" x2="50639" y2="77445"/>
                          <a14:foregroundMark x1="50639" y1="77445" x2="45367" y2="76793"/>
                          <a14:foregroundMark x1="39137" y1="67014" x2="40575" y2="68449"/>
                          <a14:backgroundMark x1="44409" y1="64928" x2="59425" y2="64798"/>
                          <a14:backgroundMark x1="59105" y1="64537" x2="22684" y2="62451"/>
                          <a14:backgroundMark x1="22684" y1="62451" x2="22684" y2="62451"/>
                          <a14:backgroundMark x1="44409" y1="83572" x2="53355" y2="83442"/>
                          <a14:backgroundMark x1="46645" y1="82399" x2="51917" y2="81617"/>
                          <a14:backgroundMark x1="79233" y1="82399" x2="74281" y2="82399"/>
                          <a14:backgroundMark x1="75559" y1="83051" x2="78594" y2="88266"/>
                          <a14:backgroundMark x1="78594" y1="88266" x2="78275" y2="93351"/>
                          <a14:backgroundMark x1="78275" y1="93351" x2="77955" y2="94003"/>
                          <a14:backgroundMark x1="25399" y1="82269" x2="32588" y2="82920"/>
                          <a14:backgroundMark x1="25399" y1="85398" x2="25399" y2="93742"/>
                          <a14:backgroundMark x1="27476" y1="86571" x2="27796" y2="85137"/>
                          <a14:backgroundMark x1="26997" y1="85528" x2="27157" y2="85137"/>
                          <a14:backgroundMark x1="55112" y1="56584" x2="50000" y2="51760"/>
                          <a14:backgroundMark x1="50000" y1="51760" x2="39776" y2="52021"/>
                          <a14:backgroundMark x1="39776" y1="52021" x2="34185" y2="514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44" t="59481" r="13623" b="16110"/>
            <a:stretch/>
          </p:blipFill>
          <p:spPr>
            <a:xfrm flipH="1">
              <a:off x="7739269" y="4729091"/>
              <a:ext cx="4777081" cy="2358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191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DF0650-D97C-4C2D-A421-D216FADFB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7AB9DCC-C0B0-44CB-BE95-8700413F179C}"/>
              </a:ext>
            </a:extLst>
          </p:cNvPr>
          <p:cNvGrpSpPr/>
          <p:nvPr/>
        </p:nvGrpSpPr>
        <p:grpSpPr>
          <a:xfrm>
            <a:off x="-185541" y="2214370"/>
            <a:ext cx="4469005" cy="4900112"/>
            <a:chOff x="7739269" y="1364974"/>
            <a:chExt cx="4777081" cy="5723004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0D0E2EFA-D47C-46A9-9847-0DABF2F52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2854" y="1364974"/>
              <a:ext cx="3843130" cy="4252014"/>
            </a:xfrm>
            <a:prstGeom prst="rect">
              <a:avLst/>
            </a:prstGeom>
          </p:spPr>
        </p:pic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A88757B4-9512-446D-A7F4-44D80E7C3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09" b="93481" l="9744" r="89776">
                          <a14:foregroundMark x1="76198" y1="77053" x2="77263" y2="80528"/>
                          <a14:foregroundMark x1="27141" y1="84395" x2="27002" y2="85398"/>
                          <a14:foregroundMark x1="39617" y1="69883" x2="49042" y2="69492"/>
                          <a14:foregroundMark x1="43930" y1="69361" x2="51278" y2="68188"/>
                          <a14:foregroundMark x1="51278" y1="68188" x2="51438" y2="68318"/>
                          <a14:foregroundMark x1="72204" y1="76793" x2="50639" y2="77445"/>
                          <a14:foregroundMark x1="50639" y1="77445" x2="45367" y2="76793"/>
                          <a14:foregroundMark x1="39137" y1="67014" x2="40575" y2="68449"/>
                          <a14:backgroundMark x1="44409" y1="64928" x2="59425" y2="64798"/>
                          <a14:backgroundMark x1="59105" y1="64537" x2="22684" y2="62451"/>
                          <a14:backgroundMark x1="22684" y1="62451" x2="22684" y2="62451"/>
                          <a14:backgroundMark x1="44409" y1="83572" x2="53355" y2="83442"/>
                          <a14:backgroundMark x1="46645" y1="82399" x2="51917" y2="81617"/>
                          <a14:backgroundMark x1="79233" y1="82399" x2="74281" y2="82399"/>
                          <a14:backgroundMark x1="75559" y1="83051" x2="78594" y2="88266"/>
                          <a14:backgroundMark x1="78594" y1="88266" x2="78275" y2="93351"/>
                          <a14:backgroundMark x1="78275" y1="93351" x2="77955" y2="94003"/>
                          <a14:backgroundMark x1="25399" y1="82269" x2="32588" y2="82920"/>
                          <a14:backgroundMark x1="25399" y1="85398" x2="25399" y2="93742"/>
                          <a14:backgroundMark x1="27476" y1="86571" x2="27796" y2="85137"/>
                          <a14:backgroundMark x1="26997" y1="85528" x2="27157" y2="85137"/>
                          <a14:backgroundMark x1="55112" y1="56584" x2="50000" y2="51760"/>
                          <a14:backgroundMark x1="50000" y1="51760" x2="39776" y2="52021"/>
                          <a14:backgroundMark x1="39776" y1="52021" x2="34185" y2="514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44" t="59481" r="13623" b="16110"/>
            <a:stretch/>
          </p:blipFill>
          <p:spPr>
            <a:xfrm flipH="1">
              <a:off x="7739269" y="4729091"/>
              <a:ext cx="4777081" cy="2358887"/>
            </a:xfrm>
            <a:prstGeom prst="rect">
              <a:avLst/>
            </a:prstGeom>
          </p:spPr>
        </p:pic>
      </p:grp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C95E276-6A6F-4721-9A3D-0A8876F72824}"/>
              </a:ext>
            </a:extLst>
          </p:cNvPr>
          <p:cNvSpPr/>
          <p:nvPr/>
        </p:nvSpPr>
        <p:spPr>
          <a:xfrm>
            <a:off x="3408470" y="147711"/>
            <a:ext cx="8820443" cy="6710289"/>
          </a:xfrm>
          <a:prstGeom prst="wedgeRoundRectCallout">
            <a:avLst>
              <a:gd name="adj1" fmla="val -52505"/>
              <a:gd name="adj2" fmla="val 1067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ar-AE" sz="4000" dirty="0">
              <a:solidFill>
                <a:prstClr val="black"/>
              </a:solidFill>
              <a:cs typeface="(AH) Manal Black" pitchFamily="2" charset="-78"/>
            </a:endParaRPr>
          </a:p>
          <a:p>
            <a:pPr lvl="0" algn="ctr"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(AH) Manal Black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037C65-805C-429E-9002-1E9E6A045B72}"/>
              </a:ext>
            </a:extLst>
          </p:cNvPr>
          <p:cNvSpPr txBox="1"/>
          <p:nvPr/>
        </p:nvSpPr>
        <p:spPr>
          <a:xfrm>
            <a:off x="6891131" y="1550504"/>
            <a:ext cx="4982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(AH) Manal Black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9D796F-6EFA-4F8F-99DF-1D4F871DBB27}"/>
              </a:ext>
            </a:extLst>
          </p:cNvPr>
          <p:cNvSpPr txBox="1"/>
          <p:nvPr/>
        </p:nvSpPr>
        <p:spPr>
          <a:xfrm>
            <a:off x="8175166" y="1564941"/>
            <a:ext cx="4053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(AH) Manal Black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D2EC06-62BF-4B8F-B23C-0C6162BBBD64}"/>
              </a:ext>
            </a:extLst>
          </p:cNvPr>
          <p:cNvSpPr txBox="1"/>
          <p:nvPr/>
        </p:nvSpPr>
        <p:spPr>
          <a:xfrm>
            <a:off x="9077363" y="4267129"/>
            <a:ext cx="649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A4E82D-1685-4D81-85E9-BAD4EB3F2B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6421" y="2214370"/>
            <a:ext cx="6682422" cy="1656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DC923A-135C-4EA9-AFE8-332C73C7A369}"/>
              </a:ext>
            </a:extLst>
          </p:cNvPr>
          <p:cNvSpPr txBox="1"/>
          <p:nvPr/>
        </p:nvSpPr>
        <p:spPr>
          <a:xfrm>
            <a:off x="6762871" y="4533870"/>
            <a:ext cx="5278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/>
              <a:t>صفحة 239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43650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DF0650-D97C-4C2D-A421-D216FADFB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C95E276-6A6F-4721-9A3D-0A8876F72824}"/>
              </a:ext>
            </a:extLst>
          </p:cNvPr>
          <p:cNvSpPr/>
          <p:nvPr/>
        </p:nvSpPr>
        <p:spPr>
          <a:xfrm>
            <a:off x="379828" y="0"/>
            <a:ext cx="11636484" cy="6565638"/>
          </a:xfrm>
          <a:prstGeom prst="wedgeRoundRectCallout">
            <a:avLst>
              <a:gd name="adj1" fmla="val -52767"/>
              <a:gd name="adj2" fmla="val -1309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AE" sz="5400" dirty="0">
              <a:highlight>
                <a:srgbClr val="FFFF00"/>
              </a:highlight>
              <a:cs typeface="(AH) Manal Black" pitchFamily="2" charset="-78"/>
            </a:endParaRPr>
          </a:p>
          <a:p>
            <a:pPr algn="ctr"/>
            <a:r>
              <a:rPr lang="ar-AE" sz="5400" dirty="0">
                <a:cs typeface="(AH) Manal Black" pitchFamily="2" charset="-78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AD6F5B-BFB0-48D1-97A3-1E97D368D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175" y="814282"/>
            <a:ext cx="1482332" cy="7031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B76465-08C1-4665-8446-0BD88C606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9008" y="1747695"/>
            <a:ext cx="1759114" cy="5808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122B74-8CE7-43B6-8A32-1A9B95C79E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7011" y="2545832"/>
            <a:ext cx="2315049" cy="6534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CD76B6-D8C4-4181-AD9F-E411D02A27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2761" y="3416571"/>
            <a:ext cx="3003551" cy="7554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0502B5-71CA-45AE-B002-DCE16F3F3F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5900" y="4389363"/>
            <a:ext cx="1577272" cy="6571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A8243C-2CBA-4DB8-9BAA-7D1F6E933D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3734" y="5158451"/>
            <a:ext cx="1347807" cy="6476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8E8227-D840-455A-AEE4-5A294B34CE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756" y="825074"/>
            <a:ext cx="5777292" cy="7031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723DDB-BD5E-4FB4-8C58-18FE127C89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774" y="1787868"/>
            <a:ext cx="5890274" cy="10311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DB2CD0-1D62-4BCC-A1A4-285641990B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42534" y="3011009"/>
            <a:ext cx="3408514" cy="7554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08B8D5-4260-45B0-9EB9-F56659290F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96896" y="3858618"/>
            <a:ext cx="3331832" cy="6571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6F94313-70F5-456F-8D51-270B62002F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1009" y="4484162"/>
            <a:ext cx="5510039" cy="9474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3AA80AE-A138-4DAF-BEBC-EF5B14EB353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59988" y="5523602"/>
            <a:ext cx="4868740" cy="938389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3F970B-7DCB-4728-B656-5EB00EDA1BAB}"/>
              </a:ext>
            </a:extLst>
          </p:cNvPr>
          <p:cNvCxnSpPr/>
          <p:nvPr/>
        </p:nvCxnSpPr>
        <p:spPr>
          <a:xfrm flipH="1" flipV="1">
            <a:off x="6794695" y="4754880"/>
            <a:ext cx="2715065" cy="7687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47CC9B-5F4F-4B93-A0AD-6AEB069FAC08}"/>
              </a:ext>
            </a:extLst>
          </p:cNvPr>
          <p:cNvCxnSpPr/>
          <p:nvPr/>
        </p:nvCxnSpPr>
        <p:spPr>
          <a:xfrm flipH="1" flipV="1">
            <a:off x="6654018" y="3573194"/>
            <a:ext cx="2855742" cy="11816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AD44147-0CF1-4BB0-B9DB-6E8ADE4BB636}"/>
              </a:ext>
            </a:extLst>
          </p:cNvPr>
          <p:cNvCxnSpPr/>
          <p:nvPr/>
        </p:nvCxnSpPr>
        <p:spPr>
          <a:xfrm flipH="1">
            <a:off x="6654018" y="3011009"/>
            <a:ext cx="2702993" cy="27950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F8FF89F-26A3-4941-8519-AFD565E049E7}"/>
              </a:ext>
            </a:extLst>
          </p:cNvPr>
          <p:cNvCxnSpPr>
            <a:cxnSpLocks/>
          </p:cNvCxnSpPr>
          <p:nvPr/>
        </p:nvCxnSpPr>
        <p:spPr>
          <a:xfrm flipH="1" flipV="1">
            <a:off x="6654019" y="2328536"/>
            <a:ext cx="2255772" cy="13751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0E66A44-AC16-4852-B6B5-3310EA14D660}"/>
              </a:ext>
            </a:extLst>
          </p:cNvPr>
          <p:cNvCxnSpPr/>
          <p:nvPr/>
        </p:nvCxnSpPr>
        <p:spPr>
          <a:xfrm flipH="1">
            <a:off x="6654018" y="1334398"/>
            <a:ext cx="3071882" cy="28376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5B7CFEE-C0A9-4903-97CB-83180C1C2B91}"/>
              </a:ext>
            </a:extLst>
          </p:cNvPr>
          <p:cNvCxnSpPr/>
          <p:nvPr/>
        </p:nvCxnSpPr>
        <p:spPr>
          <a:xfrm flipH="1" flipV="1">
            <a:off x="6654018" y="1195754"/>
            <a:ext cx="3071882" cy="8440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DF0650-D97C-4C2D-A421-D216FADFB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7AB9DCC-C0B0-44CB-BE95-8700413F179C}"/>
              </a:ext>
            </a:extLst>
          </p:cNvPr>
          <p:cNvGrpSpPr/>
          <p:nvPr/>
        </p:nvGrpSpPr>
        <p:grpSpPr>
          <a:xfrm>
            <a:off x="-185541" y="1391478"/>
            <a:ext cx="4777081" cy="5723004"/>
            <a:chOff x="7739269" y="1364974"/>
            <a:chExt cx="4777081" cy="5723004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0D0E2EFA-D47C-46A9-9847-0DABF2F52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2854" y="1364974"/>
              <a:ext cx="3843130" cy="4252014"/>
            </a:xfrm>
            <a:prstGeom prst="rect">
              <a:avLst/>
            </a:prstGeom>
          </p:spPr>
        </p:pic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A88757B4-9512-446D-A7F4-44D80E7C3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09" b="93481" l="9744" r="89776">
                          <a14:foregroundMark x1="76198" y1="77053" x2="77263" y2="80528"/>
                          <a14:foregroundMark x1="27141" y1="84395" x2="27002" y2="85398"/>
                          <a14:foregroundMark x1="39617" y1="69883" x2="49042" y2="69492"/>
                          <a14:foregroundMark x1="43930" y1="69361" x2="51278" y2="68188"/>
                          <a14:foregroundMark x1="51278" y1="68188" x2="51438" y2="68318"/>
                          <a14:foregroundMark x1="72204" y1="76793" x2="50639" y2="77445"/>
                          <a14:foregroundMark x1="50639" y1="77445" x2="45367" y2="76793"/>
                          <a14:foregroundMark x1="39137" y1="67014" x2="40575" y2="68449"/>
                          <a14:backgroundMark x1="44409" y1="64928" x2="59425" y2="64798"/>
                          <a14:backgroundMark x1="59105" y1="64537" x2="22684" y2="62451"/>
                          <a14:backgroundMark x1="22684" y1="62451" x2="22684" y2="62451"/>
                          <a14:backgroundMark x1="44409" y1="83572" x2="53355" y2="83442"/>
                          <a14:backgroundMark x1="46645" y1="82399" x2="51917" y2="81617"/>
                          <a14:backgroundMark x1="79233" y1="82399" x2="74281" y2="82399"/>
                          <a14:backgroundMark x1="75559" y1="83051" x2="78594" y2="88266"/>
                          <a14:backgroundMark x1="78594" y1="88266" x2="78275" y2="93351"/>
                          <a14:backgroundMark x1="78275" y1="93351" x2="77955" y2="94003"/>
                          <a14:backgroundMark x1="25399" y1="82269" x2="32588" y2="82920"/>
                          <a14:backgroundMark x1="25399" y1="85398" x2="25399" y2="93742"/>
                          <a14:backgroundMark x1="27476" y1="86571" x2="27796" y2="85137"/>
                          <a14:backgroundMark x1="26997" y1="85528" x2="27157" y2="85137"/>
                          <a14:backgroundMark x1="55112" y1="56584" x2="50000" y2="51760"/>
                          <a14:backgroundMark x1="50000" y1="51760" x2="39776" y2="52021"/>
                          <a14:backgroundMark x1="39776" y1="52021" x2="34185" y2="514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44" t="59481" r="13623" b="16110"/>
            <a:stretch/>
          </p:blipFill>
          <p:spPr>
            <a:xfrm flipH="1">
              <a:off x="7739269" y="4729091"/>
              <a:ext cx="4777081" cy="2358887"/>
            </a:xfrm>
            <a:prstGeom prst="rect">
              <a:avLst/>
            </a:prstGeom>
          </p:spPr>
        </p:pic>
      </p:grp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C95E276-6A6F-4721-9A3D-0A8876F72824}"/>
              </a:ext>
            </a:extLst>
          </p:cNvPr>
          <p:cNvSpPr/>
          <p:nvPr/>
        </p:nvSpPr>
        <p:spPr>
          <a:xfrm>
            <a:off x="3518460" y="-1"/>
            <a:ext cx="8565688" cy="6639951"/>
          </a:xfrm>
          <a:prstGeom prst="wedgeRoundRectCallout">
            <a:avLst>
              <a:gd name="adj1" fmla="val -52974"/>
              <a:gd name="adj2" fmla="val -1703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12AADE-5D9D-4147-8FBE-0501F8DDEC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0449" y="1979669"/>
            <a:ext cx="5740486" cy="14493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6836FA-92D1-484F-A073-1E1D0DC8F7AC}"/>
              </a:ext>
            </a:extLst>
          </p:cNvPr>
          <p:cNvSpPr txBox="1"/>
          <p:nvPr/>
        </p:nvSpPr>
        <p:spPr>
          <a:xfrm>
            <a:off x="6762871" y="4533870"/>
            <a:ext cx="5278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/>
              <a:t>صفحة 240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93812826"/>
      </p:ext>
    </p:extLst>
  </p:cSld>
  <p:clrMapOvr>
    <a:masterClrMapping/>
  </p:clrMapOvr>
  <p:transition>
    <p:pull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DF0650-D97C-4C2D-A421-D216FADFB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9">
            <a:extLst>
              <a:ext uri="{FF2B5EF4-FFF2-40B4-BE49-F238E27FC236}">
                <a16:creationId xmlns:a16="http://schemas.microsoft.com/office/drawing/2014/main" id="{E7AB9DCC-C0B0-44CB-BE95-8700413F179C}"/>
              </a:ext>
            </a:extLst>
          </p:cNvPr>
          <p:cNvGrpSpPr/>
          <p:nvPr/>
        </p:nvGrpSpPr>
        <p:grpSpPr>
          <a:xfrm>
            <a:off x="-185541" y="1391478"/>
            <a:ext cx="4777081" cy="5723004"/>
            <a:chOff x="7739269" y="1364974"/>
            <a:chExt cx="4777081" cy="5723004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0D0E2EFA-D47C-46A9-9847-0DABF2F52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2854" y="1364974"/>
              <a:ext cx="3843130" cy="4252014"/>
            </a:xfrm>
            <a:prstGeom prst="rect">
              <a:avLst/>
            </a:prstGeom>
          </p:spPr>
        </p:pic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A88757B4-9512-446D-A7F4-44D80E7C3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09" b="93481" l="9744" r="89776">
                          <a14:foregroundMark x1="76198" y1="77053" x2="77263" y2="80528"/>
                          <a14:foregroundMark x1="27141" y1="84395" x2="27002" y2="85398"/>
                          <a14:foregroundMark x1="39617" y1="69883" x2="49042" y2="69492"/>
                          <a14:foregroundMark x1="43930" y1="69361" x2="51278" y2="68188"/>
                          <a14:foregroundMark x1="51278" y1="68188" x2="51438" y2="68318"/>
                          <a14:foregroundMark x1="72204" y1="76793" x2="50639" y2="77445"/>
                          <a14:foregroundMark x1="50639" y1="77445" x2="45367" y2="76793"/>
                          <a14:foregroundMark x1="39137" y1="67014" x2="40575" y2="68449"/>
                          <a14:backgroundMark x1="44409" y1="64928" x2="59425" y2="64798"/>
                          <a14:backgroundMark x1="59105" y1="64537" x2="22684" y2="62451"/>
                          <a14:backgroundMark x1="22684" y1="62451" x2="22684" y2="62451"/>
                          <a14:backgroundMark x1="44409" y1="83572" x2="53355" y2="83442"/>
                          <a14:backgroundMark x1="46645" y1="82399" x2="51917" y2="81617"/>
                          <a14:backgroundMark x1="79233" y1="82399" x2="74281" y2="82399"/>
                          <a14:backgroundMark x1="75559" y1="83051" x2="78594" y2="88266"/>
                          <a14:backgroundMark x1="78594" y1="88266" x2="78275" y2="93351"/>
                          <a14:backgroundMark x1="78275" y1="93351" x2="77955" y2="94003"/>
                          <a14:backgroundMark x1="25399" y1="82269" x2="32588" y2="82920"/>
                          <a14:backgroundMark x1="25399" y1="85398" x2="25399" y2="93742"/>
                          <a14:backgroundMark x1="27476" y1="86571" x2="27796" y2="85137"/>
                          <a14:backgroundMark x1="26997" y1="85528" x2="27157" y2="85137"/>
                          <a14:backgroundMark x1="55112" y1="56584" x2="50000" y2="51760"/>
                          <a14:backgroundMark x1="50000" y1="51760" x2="39776" y2="52021"/>
                          <a14:backgroundMark x1="39776" y1="52021" x2="34185" y2="514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44" t="59481" r="13623" b="16110"/>
            <a:stretch/>
          </p:blipFill>
          <p:spPr>
            <a:xfrm flipH="1">
              <a:off x="7739269" y="4729091"/>
              <a:ext cx="4777081" cy="2358887"/>
            </a:xfrm>
            <a:prstGeom prst="rect">
              <a:avLst/>
            </a:prstGeom>
          </p:spPr>
        </p:pic>
      </p:grp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C95E276-6A6F-4721-9A3D-0A8876F72824}"/>
              </a:ext>
            </a:extLst>
          </p:cNvPr>
          <p:cNvSpPr/>
          <p:nvPr/>
        </p:nvSpPr>
        <p:spPr>
          <a:xfrm>
            <a:off x="3674169" y="147711"/>
            <a:ext cx="8355496" cy="6562578"/>
          </a:xfrm>
          <a:prstGeom prst="wedgeRoundRectCallout">
            <a:avLst>
              <a:gd name="adj1" fmla="val -52974"/>
              <a:gd name="adj2" fmla="val -1703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1B6E8F-CDFA-40AE-83D9-62115DE187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9494" y="594313"/>
            <a:ext cx="6178954" cy="10088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91A467-CA19-48E7-A7AB-69B8796BF5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3948" y="1932152"/>
            <a:ext cx="8194865" cy="12752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B19C90-A621-47B6-B415-9BF29682ED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5129" y="3361468"/>
            <a:ext cx="5984785" cy="13237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DA11A5-89B5-4EFB-9083-5713A89075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5525" y="4874305"/>
            <a:ext cx="3739818" cy="12904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180ADE-06FD-44F9-9EBA-E3B1BAE223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8225" y="1987359"/>
            <a:ext cx="1035550" cy="5406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5E393A-CE9D-4E62-98F8-EF20324E20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10291" y="2127189"/>
            <a:ext cx="612632" cy="4034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9B37C8-C997-4C75-9803-464D652A2F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4533" y="5076562"/>
            <a:ext cx="579242" cy="44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12826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DF0650-D97C-4C2D-A421-D216FADFB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9">
            <a:extLst>
              <a:ext uri="{FF2B5EF4-FFF2-40B4-BE49-F238E27FC236}">
                <a16:creationId xmlns:a16="http://schemas.microsoft.com/office/drawing/2014/main" id="{E7AB9DCC-C0B0-44CB-BE95-8700413F179C}"/>
              </a:ext>
            </a:extLst>
          </p:cNvPr>
          <p:cNvGrpSpPr/>
          <p:nvPr/>
        </p:nvGrpSpPr>
        <p:grpSpPr>
          <a:xfrm>
            <a:off x="-185541" y="1391478"/>
            <a:ext cx="4777081" cy="5723004"/>
            <a:chOff x="7739269" y="1364974"/>
            <a:chExt cx="4777081" cy="5723004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0D0E2EFA-D47C-46A9-9847-0DABF2F52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2854" y="1364974"/>
              <a:ext cx="3843130" cy="4252014"/>
            </a:xfrm>
            <a:prstGeom prst="rect">
              <a:avLst/>
            </a:prstGeom>
          </p:spPr>
        </p:pic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A88757B4-9512-446D-A7F4-44D80E7C3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09" b="93481" l="9744" r="89776">
                          <a14:foregroundMark x1="76198" y1="77053" x2="77263" y2="80528"/>
                          <a14:foregroundMark x1="27141" y1="84395" x2="27002" y2="85398"/>
                          <a14:foregroundMark x1="39617" y1="69883" x2="49042" y2="69492"/>
                          <a14:foregroundMark x1="43930" y1="69361" x2="51278" y2="68188"/>
                          <a14:foregroundMark x1="51278" y1="68188" x2="51438" y2="68318"/>
                          <a14:foregroundMark x1="72204" y1="76793" x2="50639" y2="77445"/>
                          <a14:foregroundMark x1="50639" y1="77445" x2="45367" y2="76793"/>
                          <a14:foregroundMark x1="39137" y1="67014" x2="40575" y2="68449"/>
                          <a14:backgroundMark x1="44409" y1="64928" x2="59425" y2="64798"/>
                          <a14:backgroundMark x1="59105" y1="64537" x2="22684" y2="62451"/>
                          <a14:backgroundMark x1="22684" y1="62451" x2="22684" y2="62451"/>
                          <a14:backgroundMark x1="44409" y1="83572" x2="53355" y2="83442"/>
                          <a14:backgroundMark x1="46645" y1="82399" x2="51917" y2="81617"/>
                          <a14:backgroundMark x1="79233" y1="82399" x2="74281" y2="82399"/>
                          <a14:backgroundMark x1="75559" y1="83051" x2="78594" y2="88266"/>
                          <a14:backgroundMark x1="78594" y1="88266" x2="78275" y2="93351"/>
                          <a14:backgroundMark x1="78275" y1="93351" x2="77955" y2="94003"/>
                          <a14:backgroundMark x1="25399" y1="82269" x2="32588" y2="82920"/>
                          <a14:backgroundMark x1="25399" y1="85398" x2="25399" y2="93742"/>
                          <a14:backgroundMark x1="27476" y1="86571" x2="27796" y2="85137"/>
                          <a14:backgroundMark x1="26997" y1="85528" x2="27157" y2="85137"/>
                          <a14:backgroundMark x1="55112" y1="56584" x2="50000" y2="51760"/>
                          <a14:backgroundMark x1="50000" y1="51760" x2="39776" y2="52021"/>
                          <a14:backgroundMark x1="39776" y1="52021" x2="34185" y2="514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44" t="59481" r="13623" b="16110"/>
            <a:stretch/>
          </p:blipFill>
          <p:spPr>
            <a:xfrm flipH="1">
              <a:off x="7739269" y="4729091"/>
              <a:ext cx="4777081" cy="2358887"/>
            </a:xfrm>
            <a:prstGeom prst="rect">
              <a:avLst/>
            </a:prstGeom>
          </p:spPr>
        </p:pic>
      </p:grp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C95E276-6A6F-4721-9A3D-0A8876F72824}"/>
              </a:ext>
            </a:extLst>
          </p:cNvPr>
          <p:cNvSpPr/>
          <p:nvPr/>
        </p:nvSpPr>
        <p:spPr>
          <a:xfrm>
            <a:off x="3518460" y="147711"/>
            <a:ext cx="8355496" cy="6562578"/>
          </a:xfrm>
          <a:prstGeom prst="wedgeRoundRectCallout">
            <a:avLst>
              <a:gd name="adj1" fmla="val -52974"/>
              <a:gd name="adj2" fmla="val -1703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59B4BA-0A46-4AD8-8908-D7870751F7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1861" y="485053"/>
            <a:ext cx="1440745" cy="7477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467AED-0BB5-4C51-9657-F3AABD1A70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2995" y="1368878"/>
            <a:ext cx="7040309" cy="7477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3FDC928-2313-485D-98B5-59C5D1A51D0E}"/>
                  </a:ext>
                </a:extLst>
              </p14:cNvPr>
              <p14:cNvContentPartPr/>
              <p14:nvPr/>
            </p14:nvContentPartPr>
            <p14:xfrm>
              <a:off x="5185938" y="2448498"/>
              <a:ext cx="9000" cy="7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3FDC928-2313-485D-98B5-59C5D1A51D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77298" y="2439498"/>
                <a:ext cx="266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DF0910E-8533-48FB-95C9-DF24D56112A0}"/>
                  </a:ext>
                </a:extLst>
              </p14:cNvPr>
              <p14:cNvContentPartPr/>
              <p14:nvPr/>
            </p14:nvContentPartPr>
            <p14:xfrm>
              <a:off x="4616418" y="3097578"/>
              <a:ext cx="1105200" cy="309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DF0910E-8533-48FB-95C9-DF24D56112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07778" y="3088578"/>
                <a:ext cx="1122840" cy="32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9E9B484C-0834-4C79-8FDF-D0B323E3C111}"/>
              </a:ext>
            </a:extLst>
          </p:cNvPr>
          <p:cNvGrpSpPr/>
          <p:nvPr/>
        </p:nvGrpSpPr>
        <p:grpSpPr>
          <a:xfrm>
            <a:off x="5400858" y="3242298"/>
            <a:ext cx="411480" cy="254160"/>
            <a:chOff x="5400858" y="3242298"/>
            <a:chExt cx="411480" cy="2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641D573-B4DB-4E62-BD65-D30733435A8B}"/>
                    </a:ext>
                  </a:extLst>
                </p14:cNvPr>
                <p14:cNvContentPartPr/>
                <p14:nvPr/>
              </p14:nvContentPartPr>
              <p14:xfrm>
                <a:off x="5400858" y="3242298"/>
                <a:ext cx="124200" cy="212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641D573-B4DB-4E62-BD65-D30733435A8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91858" y="3233658"/>
                  <a:ext cx="1418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E5875B7-56A3-40A6-A5F1-929FDE57A556}"/>
                    </a:ext>
                  </a:extLst>
                </p14:cNvPr>
                <p14:cNvContentPartPr/>
                <p14:nvPr/>
              </p14:nvContentPartPr>
              <p14:xfrm>
                <a:off x="5625858" y="3260658"/>
                <a:ext cx="186480" cy="235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E5875B7-56A3-40A6-A5F1-929FDE57A55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16858" y="3252018"/>
                  <a:ext cx="204120" cy="25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7F2A20F-4C76-4FF0-A12A-F87C9A4EFF5D}"/>
                  </a:ext>
                </a:extLst>
              </p14:cNvPr>
              <p14:cNvContentPartPr/>
              <p14:nvPr/>
            </p14:nvContentPartPr>
            <p14:xfrm>
              <a:off x="4834218" y="3068778"/>
              <a:ext cx="160560" cy="1994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7F2A20F-4C76-4FF0-A12A-F87C9A4EFF5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25218" y="3059778"/>
                <a:ext cx="17820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ED08579-6AD9-4528-9DF1-54D1180EF3BC}"/>
                  </a:ext>
                </a:extLst>
              </p14:cNvPr>
              <p14:cNvContentPartPr/>
              <p14:nvPr/>
            </p14:nvContentPartPr>
            <p14:xfrm>
              <a:off x="5292498" y="2610138"/>
              <a:ext cx="165240" cy="2538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ED08579-6AD9-4528-9DF1-54D1180EF3B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83858" y="2601138"/>
                <a:ext cx="18288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AFC81E5-3A2D-4E5F-8ECB-1515B7AD50E4}"/>
                  </a:ext>
                </a:extLst>
              </p14:cNvPr>
              <p14:cNvContentPartPr/>
              <p14:nvPr/>
            </p14:nvContentPartPr>
            <p14:xfrm>
              <a:off x="4786338" y="3971298"/>
              <a:ext cx="1188720" cy="745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AFC81E5-3A2D-4E5F-8ECB-1515B7AD50E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77338" y="3962298"/>
                <a:ext cx="12063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ADA551C-6C43-4640-8005-34E7551728B3}"/>
                  </a:ext>
                </a:extLst>
              </p14:cNvPr>
              <p14:cNvContentPartPr/>
              <p14:nvPr/>
            </p14:nvContentPartPr>
            <p14:xfrm>
              <a:off x="5305818" y="3646578"/>
              <a:ext cx="133920" cy="2228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ADA551C-6C43-4640-8005-34E7551728B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97178" y="3637578"/>
                <a:ext cx="15156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8F47CAD-FC7E-4A67-B568-6C481A545F38}"/>
                  </a:ext>
                </a:extLst>
              </p14:cNvPr>
              <p14:cNvContentPartPr/>
              <p14:nvPr/>
            </p14:nvContentPartPr>
            <p14:xfrm>
              <a:off x="5280258" y="4186218"/>
              <a:ext cx="160560" cy="190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8F47CAD-FC7E-4A67-B568-6C481A545F3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271258" y="4177578"/>
                <a:ext cx="17820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341563C-8544-4BE3-9D54-764CB557FEE5}"/>
                  </a:ext>
                </a:extLst>
              </p14:cNvPr>
              <p14:cNvContentPartPr/>
              <p14:nvPr/>
            </p14:nvContentPartPr>
            <p14:xfrm>
              <a:off x="5576538" y="3618858"/>
              <a:ext cx="168840" cy="255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341563C-8544-4BE3-9D54-764CB557FEE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67898" y="3610218"/>
                <a:ext cx="18648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95C0810-98C2-463B-916B-EC2EDD525B09}"/>
                  </a:ext>
                </a:extLst>
              </p14:cNvPr>
              <p14:cNvContentPartPr/>
              <p14:nvPr/>
            </p14:nvContentPartPr>
            <p14:xfrm>
              <a:off x="5586258" y="4199178"/>
              <a:ext cx="194760" cy="270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95C0810-98C2-463B-916B-EC2EDD525B0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77258" y="4190538"/>
                <a:ext cx="21240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2A9C9BA-E112-4D2D-8F93-F9E65DD2AE0B}"/>
                  </a:ext>
                </a:extLst>
              </p14:cNvPr>
              <p14:cNvContentPartPr/>
              <p14:nvPr/>
            </p14:nvContentPartPr>
            <p14:xfrm>
              <a:off x="5557098" y="2619498"/>
              <a:ext cx="75960" cy="2239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2A9C9BA-E112-4D2D-8F93-F9E65DD2AE0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548458" y="2610498"/>
                <a:ext cx="9360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8A1FBB8-96AD-4A9D-A2C7-BB0267858E04}"/>
                  </a:ext>
                </a:extLst>
              </p14:cNvPr>
              <p14:cNvContentPartPr/>
              <p14:nvPr/>
            </p14:nvContentPartPr>
            <p14:xfrm>
              <a:off x="5437578" y="4708578"/>
              <a:ext cx="215640" cy="2599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8A1FBB8-96AD-4A9D-A2C7-BB0267858E0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428578" y="4699938"/>
                <a:ext cx="23328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067AA01-F0F9-4962-A36E-935DCA1288CE}"/>
                  </a:ext>
                </a:extLst>
              </p14:cNvPr>
              <p14:cNvContentPartPr/>
              <p14:nvPr/>
            </p14:nvContentPartPr>
            <p14:xfrm>
              <a:off x="4888218" y="3622458"/>
              <a:ext cx="187200" cy="26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067AA01-F0F9-4962-A36E-935DCA1288C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79578" y="3613458"/>
                <a:ext cx="2048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F8F3058-30E2-4919-988E-DD0C3E7BDBAD}"/>
                  </a:ext>
                </a:extLst>
              </p14:cNvPr>
              <p14:cNvContentPartPr/>
              <p14:nvPr/>
            </p14:nvContentPartPr>
            <p14:xfrm>
              <a:off x="4847538" y="4608138"/>
              <a:ext cx="216000" cy="41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F8F3058-30E2-4919-988E-DD0C3E7BDBA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838538" y="4599498"/>
                <a:ext cx="233640" cy="5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6E04A726-2B71-4D6A-9473-C1132ADD6878}"/>
              </a:ext>
            </a:extLst>
          </p:cNvPr>
          <p:cNvGrpSpPr/>
          <p:nvPr/>
        </p:nvGrpSpPr>
        <p:grpSpPr>
          <a:xfrm>
            <a:off x="4629738" y="5088018"/>
            <a:ext cx="1371600" cy="432720"/>
            <a:chOff x="4629738" y="5088018"/>
            <a:chExt cx="1371600" cy="43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135B0E1-AB9C-4BDE-9B6D-312724EBAE5E}"/>
                    </a:ext>
                  </a:extLst>
                </p14:cNvPr>
                <p14:cNvContentPartPr/>
                <p14:nvPr/>
              </p14:nvContentPartPr>
              <p14:xfrm>
                <a:off x="4629738" y="5088018"/>
                <a:ext cx="1371600" cy="108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135B0E1-AB9C-4BDE-9B6D-312724EBAE5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21098" y="5079018"/>
                  <a:ext cx="138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25D13AE-01B7-4CB3-8758-72632658F0DC}"/>
                    </a:ext>
                  </a:extLst>
                </p14:cNvPr>
                <p14:cNvContentPartPr/>
                <p14:nvPr/>
              </p14:nvContentPartPr>
              <p14:xfrm>
                <a:off x="5018898" y="5287818"/>
                <a:ext cx="205560" cy="152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25D13AE-01B7-4CB3-8758-72632658F0D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10258" y="5279178"/>
                  <a:ext cx="223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FA6A11D-DF0C-4C7D-89FC-D46F8676CFAF}"/>
                    </a:ext>
                  </a:extLst>
                </p14:cNvPr>
                <p14:cNvContentPartPr/>
                <p14:nvPr/>
              </p14:nvContentPartPr>
              <p14:xfrm>
                <a:off x="5365578" y="5355138"/>
                <a:ext cx="238320" cy="165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FA6A11D-DF0C-4C7D-89FC-D46F8676CFA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56578" y="5346138"/>
                  <a:ext cx="255960" cy="18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7C29015-944C-4B1D-AD42-EA13A0C0811A}"/>
                  </a:ext>
                </a:extLst>
              </p14:cNvPr>
              <p14:cNvContentPartPr/>
              <p14:nvPr/>
            </p14:nvContentPartPr>
            <p14:xfrm>
              <a:off x="13017738" y="1311258"/>
              <a:ext cx="12600" cy="140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7C29015-944C-4B1D-AD42-EA13A0C0811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3009098" y="1302258"/>
                <a:ext cx="3024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BD41BB5-1FF6-4EBC-961A-22C7441E4994}"/>
                  </a:ext>
                </a:extLst>
              </p14:cNvPr>
              <p14:cNvContentPartPr/>
              <p14:nvPr/>
            </p14:nvContentPartPr>
            <p14:xfrm>
              <a:off x="6974778" y="2983818"/>
              <a:ext cx="1459800" cy="348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BD41BB5-1FF6-4EBC-961A-22C7441E499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66138" y="2975178"/>
                <a:ext cx="147744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4C65CC7-35C1-4681-927E-7B56ECD806C0}"/>
                  </a:ext>
                </a:extLst>
              </p14:cNvPr>
              <p14:cNvContentPartPr/>
              <p14:nvPr/>
            </p14:nvContentPartPr>
            <p14:xfrm>
              <a:off x="7798818" y="3132498"/>
              <a:ext cx="186840" cy="259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4C65CC7-35C1-4681-927E-7B56ECD806C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90178" y="3123498"/>
                <a:ext cx="20448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9B39E98-F919-49D9-8CDA-328B5DC09AE2}"/>
                  </a:ext>
                </a:extLst>
              </p14:cNvPr>
              <p14:cNvContentPartPr/>
              <p14:nvPr/>
            </p14:nvContentPartPr>
            <p14:xfrm>
              <a:off x="8075298" y="3140058"/>
              <a:ext cx="188280" cy="218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9B39E98-F919-49D9-8CDA-328B5DC09AE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066298" y="3131058"/>
                <a:ext cx="20592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91D0C30-C768-4C47-8E92-62BCA4818108}"/>
                  </a:ext>
                </a:extLst>
              </p14:cNvPr>
              <p14:cNvContentPartPr/>
              <p14:nvPr/>
            </p14:nvContentPartPr>
            <p14:xfrm>
              <a:off x="7096098" y="2943138"/>
              <a:ext cx="201600" cy="1929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91D0C30-C768-4C47-8E92-62BCA481810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087458" y="2934498"/>
                <a:ext cx="2192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0B8618F8-4F8D-4549-AD55-8A43A8670CD6}"/>
                  </a:ext>
                </a:extLst>
              </p14:cNvPr>
              <p14:cNvContentPartPr/>
              <p14:nvPr/>
            </p14:nvContentPartPr>
            <p14:xfrm>
              <a:off x="7738338" y="2561178"/>
              <a:ext cx="83520" cy="2030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0B8618F8-4F8D-4549-AD55-8A43A8670CD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729338" y="2552538"/>
                <a:ext cx="101160" cy="22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9B33A197-4247-4BC3-9AC8-34213206DADB}"/>
              </a:ext>
            </a:extLst>
          </p:cNvPr>
          <p:cNvGrpSpPr/>
          <p:nvPr/>
        </p:nvGrpSpPr>
        <p:grpSpPr>
          <a:xfrm>
            <a:off x="7426218" y="3586458"/>
            <a:ext cx="533880" cy="268920"/>
            <a:chOff x="7426218" y="3586458"/>
            <a:chExt cx="53388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7A8DBEA-D652-4947-8178-DF915641B78B}"/>
                    </a:ext>
                  </a:extLst>
                </p14:cNvPr>
                <p14:cNvContentPartPr/>
                <p14:nvPr/>
              </p14:nvContentPartPr>
              <p14:xfrm>
                <a:off x="7733658" y="3643698"/>
                <a:ext cx="226440" cy="211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7A8DBEA-D652-4947-8178-DF915641B78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724658" y="3634698"/>
                  <a:ext cx="2440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CF3D116-9E46-4986-98D3-D3B67878BBE8}"/>
                    </a:ext>
                  </a:extLst>
                </p14:cNvPr>
                <p14:cNvContentPartPr/>
                <p14:nvPr/>
              </p14:nvContentPartPr>
              <p14:xfrm>
                <a:off x="7426218" y="3586458"/>
                <a:ext cx="188640" cy="17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CF3D116-9E46-4986-98D3-D3B67878BBE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417578" y="3577818"/>
                  <a:ext cx="20628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8C48678-88A9-41AE-838B-171ACE027A1A}"/>
                  </a:ext>
                </a:extLst>
              </p14:cNvPr>
              <p14:cNvContentPartPr/>
              <p14:nvPr/>
            </p14:nvContentPartPr>
            <p14:xfrm>
              <a:off x="7362858" y="3868338"/>
              <a:ext cx="1119960" cy="92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8C48678-88A9-41AE-838B-171ACE027A1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354218" y="3859338"/>
                <a:ext cx="11376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FDA748B-AF24-4D65-8419-E98825C82E2A}"/>
                  </a:ext>
                </a:extLst>
              </p14:cNvPr>
              <p14:cNvContentPartPr/>
              <p14:nvPr/>
            </p14:nvContentPartPr>
            <p14:xfrm>
              <a:off x="7711338" y="4093338"/>
              <a:ext cx="162720" cy="2149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FDA748B-AF24-4D65-8419-E98825C82E2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702698" y="4084698"/>
                <a:ext cx="18036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7F56939-6937-443A-8260-C861EE121349}"/>
                  </a:ext>
                </a:extLst>
              </p14:cNvPr>
              <p14:cNvContentPartPr/>
              <p14:nvPr/>
            </p14:nvContentPartPr>
            <p14:xfrm>
              <a:off x="8142258" y="3570618"/>
              <a:ext cx="143280" cy="2462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7F56939-6937-443A-8260-C861EE12134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133258" y="3561618"/>
                <a:ext cx="16092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364AC70-3368-4998-97C0-CF498F23AB5C}"/>
                  </a:ext>
                </a:extLst>
              </p14:cNvPr>
              <p14:cNvContentPartPr/>
              <p14:nvPr/>
            </p14:nvContentPartPr>
            <p14:xfrm>
              <a:off x="8086098" y="4077498"/>
              <a:ext cx="192960" cy="2311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364AC70-3368-4998-97C0-CF498F23AB5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077458" y="4068498"/>
                <a:ext cx="21060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28ED41D-C979-44AF-977E-00C6208B233D}"/>
                  </a:ext>
                </a:extLst>
              </p14:cNvPr>
              <p14:cNvContentPartPr/>
              <p14:nvPr/>
            </p14:nvContentPartPr>
            <p14:xfrm>
              <a:off x="7880178" y="2594658"/>
              <a:ext cx="268200" cy="2174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28ED41D-C979-44AF-977E-00C6208B233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871178" y="2586018"/>
                <a:ext cx="285840" cy="23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81188260-B1CB-4A5C-82B2-AB7D1EAEE2AA}"/>
              </a:ext>
            </a:extLst>
          </p:cNvPr>
          <p:cNvGrpSpPr/>
          <p:nvPr/>
        </p:nvGrpSpPr>
        <p:grpSpPr>
          <a:xfrm>
            <a:off x="7669218" y="4500858"/>
            <a:ext cx="593280" cy="207360"/>
            <a:chOff x="7669218" y="4500858"/>
            <a:chExt cx="593280" cy="20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2C46F74-75DD-49B3-93E3-26B9B0E25833}"/>
                    </a:ext>
                  </a:extLst>
                </p14:cNvPr>
                <p14:cNvContentPartPr/>
                <p14:nvPr/>
              </p14:nvContentPartPr>
              <p14:xfrm>
                <a:off x="7669218" y="4500858"/>
                <a:ext cx="151920" cy="201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2C46F74-75DD-49B3-93E3-26B9B0E2583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660218" y="4491858"/>
                  <a:ext cx="1695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B04B455-5BEB-47F0-AC04-D30AAF1C4830}"/>
                    </a:ext>
                  </a:extLst>
                </p14:cNvPr>
                <p14:cNvContentPartPr/>
                <p14:nvPr/>
              </p14:nvContentPartPr>
              <p14:xfrm>
                <a:off x="8073498" y="4502658"/>
                <a:ext cx="189000" cy="205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B04B455-5BEB-47F0-AC04-D30AAF1C483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064498" y="4494018"/>
                  <a:ext cx="206640" cy="22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80BB305B-FED1-46CD-8153-02EDA01281B5}"/>
                  </a:ext>
                </a:extLst>
              </p14:cNvPr>
              <p14:cNvContentPartPr/>
              <p14:nvPr/>
            </p14:nvContentPartPr>
            <p14:xfrm>
              <a:off x="7308858" y="4820178"/>
              <a:ext cx="1061280" cy="360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80BB305B-FED1-46CD-8153-02EDA01281B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300218" y="4811178"/>
                <a:ext cx="10789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6388B79-4967-4C15-9FF3-61DC724984E6}"/>
                  </a:ext>
                </a:extLst>
              </p14:cNvPr>
              <p14:cNvContentPartPr/>
              <p14:nvPr/>
            </p14:nvContentPartPr>
            <p14:xfrm>
              <a:off x="7302378" y="4365138"/>
              <a:ext cx="185040" cy="309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6388B79-4967-4C15-9FF3-61DC724984E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293738" y="4356138"/>
                <a:ext cx="2026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75F4F43-7715-43AC-B4C9-3532551888E5}"/>
                  </a:ext>
                </a:extLst>
              </p14:cNvPr>
              <p14:cNvContentPartPr/>
              <p14:nvPr/>
            </p14:nvContentPartPr>
            <p14:xfrm>
              <a:off x="8074938" y="5008818"/>
              <a:ext cx="191880" cy="243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75F4F43-7715-43AC-B4C9-3532551888E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066298" y="5000178"/>
                <a:ext cx="209520" cy="26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DA95FF64-8CEB-4E76-9D14-2658A2D447A7}"/>
              </a:ext>
            </a:extLst>
          </p:cNvPr>
          <p:cNvGrpSpPr/>
          <p:nvPr/>
        </p:nvGrpSpPr>
        <p:grpSpPr>
          <a:xfrm>
            <a:off x="9526818" y="2931618"/>
            <a:ext cx="1548000" cy="378000"/>
            <a:chOff x="9526818" y="2931618"/>
            <a:chExt cx="1548000" cy="37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566D930-A1C9-4304-8CC8-BBEE72DB179E}"/>
                    </a:ext>
                  </a:extLst>
                </p14:cNvPr>
                <p14:cNvContentPartPr/>
                <p14:nvPr/>
              </p14:nvContentPartPr>
              <p14:xfrm>
                <a:off x="9526818" y="2931618"/>
                <a:ext cx="1548000" cy="332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566D930-A1C9-4304-8CC8-BBEE72DB179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517818" y="2922978"/>
                  <a:ext cx="15656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11CB575-BD83-4745-BF04-D18EF978393F}"/>
                    </a:ext>
                  </a:extLst>
                </p14:cNvPr>
                <p14:cNvContentPartPr/>
                <p14:nvPr/>
              </p14:nvContentPartPr>
              <p14:xfrm>
                <a:off x="10268778" y="3057618"/>
                <a:ext cx="186480" cy="203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11CB575-BD83-4745-BF04-D18EF978393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260138" y="3048978"/>
                  <a:ext cx="2041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0AE8FC5-2812-474D-BB7C-49767D978D75}"/>
                    </a:ext>
                  </a:extLst>
                </p14:cNvPr>
                <p14:cNvContentPartPr/>
                <p14:nvPr/>
              </p14:nvContentPartPr>
              <p14:xfrm>
                <a:off x="10696818" y="3070218"/>
                <a:ext cx="187200" cy="239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0AE8FC5-2812-474D-BB7C-49767D978D7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687818" y="3061578"/>
                  <a:ext cx="204840" cy="25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F268A77-AF66-46BD-97F5-75348B215091}"/>
                  </a:ext>
                </a:extLst>
              </p14:cNvPr>
              <p14:cNvContentPartPr/>
              <p14:nvPr/>
            </p14:nvContentPartPr>
            <p14:xfrm>
              <a:off x="9637338" y="2855298"/>
              <a:ext cx="214920" cy="1782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F268A77-AF66-46BD-97F5-75348B21509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628338" y="2846298"/>
                <a:ext cx="2325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1ED9761-C405-4CBC-9204-936D648E5679}"/>
                  </a:ext>
                </a:extLst>
              </p14:cNvPr>
              <p14:cNvContentPartPr/>
              <p14:nvPr/>
            </p14:nvContentPartPr>
            <p14:xfrm>
              <a:off x="10292178" y="2551098"/>
              <a:ext cx="162000" cy="1879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1ED9761-C405-4CBC-9204-936D648E567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283538" y="2542098"/>
                <a:ext cx="1796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6F90F1C4-8B85-4F6C-846B-EE96EB9DFE54}"/>
                  </a:ext>
                </a:extLst>
              </p14:cNvPr>
              <p14:cNvContentPartPr/>
              <p14:nvPr/>
            </p14:nvContentPartPr>
            <p14:xfrm>
              <a:off x="10234578" y="4023138"/>
              <a:ext cx="212760" cy="164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6F90F1C4-8B85-4F6C-846B-EE96EB9DFE5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225938" y="4014138"/>
                <a:ext cx="230400" cy="18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6494C8D3-9B94-4912-BF2C-D5E422D7D116}"/>
              </a:ext>
            </a:extLst>
          </p:cNvPr>
          <p:cNvGrpSpPr/>
          <p:nvPr/>
        </p:nvGrpSpPr>
        <p:grpSpPr>
          <a:xfrm>
            <a:off x="9820578" y="3465858"/>
            <a:ext cx="1277640" cy="429480"/>
            <a:chOff x="9820578" y="3465858"/>
            <a:chExt cx="127764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51407C2-F817-4E9C-871D-5041CD66D9F7}"/>
                    </a:ext>
                  </a:extLst>
                </p14:cNvPr>
                <p14:cNvContentPartPr/>
                <p14:nvPr/>
              </p14:nvContentPartPr>
              <p14:xfrm>
                <a:off x="10369938" y="3528858"/>
                <a:ext cx="146520" cy="257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51407C2-F817-4E9C-871D-5041CD66D9F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361298" y="3520218"/>
                  <a:ext cx="1641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24F3494-28DC-46E9-A0FD-84BB813F4EC7}"/>
                    </a:ext>
                  </a:extLst>
                </p14:cNvPr>
                <p14:cNvContentPartPr/>
                <p14:nvPr/>
              </p14:nvContentPartPr>
              <p14:xfrm>
                <a:off x="9847218" y="3841698"/>
                <a:ext cx="1251000" cy="53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24F3494-28DC-46E9-A0FD-84BB813F4EC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838218" y="3833058"/>
                  <a:ext cx="1268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F2EE094-B338-43B0-A098-E80DC689747C}"/>
                    </a:ext>
                  </a:extLst>
                </p14:cNvPr>
                <p14:cNvContentPartPr/>
                <p14:nvPr/>
              </p14:nvContentPartPr>
              <p14:xfrm>
                <a:off x="9820578" y="3470178"/>
                <a:ext cx="259200" cy="11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F2EE094-B338-43B0-A098-E80DC689747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811938" y="3461178"/>
                  <a:ext cx="276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7D2C2F6-B2A7-4D64-80DE-6DBC53D40BF5}"/>
                    </a:ext>
                  </a:extLst>
                </p14:cNvPr>
                <p14:cNvContentPartPr/>
                <p14:nvPr/>
              </p14:nvContentPartPr>
              <p14:xfrm>
                <a:off x="10743618" y="3465858"/>
                <a:ext cx="130680" cy="277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7D2C2F6-B2A7-4D64-80DE-6DBC53D40BF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734618" y="3456858"/>
                  <a:ext cx="148320" cy="29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B779A04A-4030-452D-BB27-C6F8DB0E52DA}"/>
                  </a:ext>
                </a:extLst>
              </p14:cNvPr>
              <p14:cNvContentPartPr/>
              <p14:nvPr/>
            </p14:nvContentPartPr>
            <p14:xfrm>
              <a:off x="10686378" y="4016298"/>
              <a:ext cx="171720" cy="3027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B779A04A-4030-452D-BB27-C6F8DB0E52D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0677378" y="4007298"/>
                <a:ext cx="18936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A619D0D-C0AD-4C69-B0B4-3D33822A673E}"/>
                  </a:ext>
                </a:extLst>
              </p14:cNvPr>
              <p14:cNvContentPartPr/>
              <p14:nvPr/>
            </p14:nvContentPartPr>
            <p14:xfrm>
              <a:off x="10596018" y="2552178"/>
              <a:ext cx="153000" cy="2725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A619D0D-C0AD-4C69-B0B4-3D33822A673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0587378" y="2543538"/>
                <a:ext cx="170640" cy="29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08BEE5F1-A946-4DD7-8C81-EF02F5B2BA75}"/>
              </a:ext>
            </a:extLst>
          </p:cNvPr>
          <p:cNvGrpSpPr/>
          <p:nvPr/>
        </p:nvGrpSpPr>
        <p:grpSpPr>
          <a:xfrm>
            <a:off x="9762978" y="4426338"/>
            <a:ext cx="1370880" cy="448920"/>
            <a:chOff x="9762978" y="4426338"/>
            <a:chExt cx="1370880" cy="4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0966EFB-3661-4B67-B24E-7A1703E98065}"/>
                    </a:ext>
                  </a:extLst>
                </p14:cNvPr>
                <p14:cNvContentPartPr/>
                <p14:nvPr/>
              </p14:nvContentPartPr>
              <p14:xfrm>
                <a:off x="10571538" y="4520298"/>
                <a:ext cx="179280" cy="254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0966EFB-3661-4B67-B24E-7A1703E9806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562538" y="4511658"/>
                  <a:ext cx="1969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06AB13F-6276-4D12-9666-0DB1F7D46101}"/>
                    </a:ext>
                  </a:extLst>
                </p14:cNvPr>
                <p14:cNvContentPartPr/>
                <p14:nvPr/>
              </p14:nvContentPartPr>
              <p14:xfrm>
                <a:off x="9919938" y="4788498"/>
                <a:ext cx="1213920" cy="86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06AB13F-6276-4D12-9666-0DB1F7D4610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911298" y="4779858"/>
                  <a:ext cx="1231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35ED7DE-3698-4BFC-9158-8FB473DE545A}"/>
                    </a:ext>
                  </a:extLst>
                </p14:cNvPr>
                <p14:cNvContentPartPr/>
                <p14:nvPr/>
              </p14:nvContentPartPr>
              <p14:xfrm>
                <a:off x="9762978" y="4426338"/>
                <a:ext cx="198000" cy="11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35ED7DE-3698-4BFC-9158-8FB473DE545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753978" y="4417338"/>
                  <a:ext cx="21564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2300BB81-0744-4A1C-B53F-B057371B415A}"/>
                  </a:ext>
                </a:extLst>
              </p14:cNvPr>
              <p14:cNvContentPartPr/>
              <p14:nvPr/>
            </p14:nvContentPartPr>
            <p14:xfrm>
              <a:off x="10666938" y="4990098"/>
              <a:ext cx="72000" cy="3135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2300BB81-0744-4A1C-B53F-B057371B415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0658298" y="4981458"/>
                <a:ext cx="89640" cy="33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3812826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DF0650-D97C-4C2D-A421-D216FADFB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9">
            <a:extLst>
              <a:ext uri="{FF2B5EF4-FFF2-40B4-BE49-F238E27FC236}">
                <a16:creationId xmlns:a16="http://schemas.microsoft.com/office/drawing/2014/main" id="{E7AB9DCC-C0B0-44CB-BE95-8700413F179C}"/>
              </a:ext>
            </a:extLst>
          </p:cNvPr>
          <p:cNvGrpSpPr/>
          <p:nvPr/>
        </p:nvGrpSpPr>
        <p:grpSpPr>
          <a:xfrm>
            <a:off x="-185541" y="1391478"/>
            <a:ext cx="4777081" cy="5723004"/>
            <a:chOff x="7739269" y="1364974"/>
            <a:chExt cx="4777081" cy="5723004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0D0E2EFA-D47C-46A9-9847-0DABF2F52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2854" y="1364974"/>
              <a:ext cx="3843130" cy="4252014"/>
            </a:xfrm>
            <a:prstGeom prst="rect">
              <a:avLst/>
            </a:prstGeom>
          </p:spPr>
        </p:pic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A88757B4-9512-446D-A7F4-44D80E7C3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09" b="93481" l="9744" r="89776">
                          <a14:foregroundMark x1="76198" y1="77053" x2="77263" y2="80528"/>
                          <a14:foregroundMark x1="27141" y1="84395" x2="27002" y2="85398"/>
                          <a14:foregroundMark x1="39617" y1="69883" x2="49042" y2="69492"/>
                          <a14:foregroundMark x1="43930" y1="69361" x2="51278" y2="68188"/>
                          <a14:foregroundMark x1="51278" y1="68188" x2="51438" y2="68318"/>
                          <a14:foregroundMark x1="72204" y1="76793" x2="50639" y2="77445"/>
                          <a14:foregroundMark x1="50639" y1="77445" x2="45367" y2="76793"/>
                          <a14:foregroundMark x1="39137" y1="67014" x2="40575" y2="68449"/>
                          <a14:backgroundMark x1="44409" y1="64928" x2="59425" y2="64798"/>
                          <a14:backgroundMark x1="59105" y1="64537" x2="22684" y2="62451"/>
                          <a14:backgroundMark x1="22684" y1="62451" x2="22684" y2="62451"/>
                          <a14:backgroundMark x1="44409" y1="83572" x2="53355" y2="83442"/>
                          <a14:backgroundMark x1="46645" y1="82399" x2="51917" y2="81617"/>
                          <a14:backgroundMark x1="79233" y1="82399" x2="74281" y2="82399"/>
                          <a14:backgroundMark x1="75559" y1="83051" x2="78594" y2="88266"/>
                          <a14:backgroundMark x1="78594" y1="88266" x2="78275" y2="93351"/>
                          <a14:backgroundMark x1="78275" y1="93351" x2="77955" y2="94003"/>
                          <a14:backgroundMark x1="25399" y1="82269" x2="32588" y2="82920"/>
                          <a14:backgroundMark x1="25399" y1="85398" x2="25399" y2="93742"/>
                          <a14:backgroundMark x1="27476" y1="86571" x2="27796" y2="85137"/>
                          <a14:backgroundMark x1="26997" y1="85528" x2="27157" y2="85137"/>
                          <a14:backgroundMark x1="55112" y1="56584" x2="50000" y2="51760"/>
                          <a14:backgroundMark x1="50000" y1="51760" x2="39776" y2="52021"/>
                          <a14:backgroundMark x1="39776" y1="52021" x2="34185" y2="514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44" t="59481" r="13623" b="16110"/>
            <a:stretch/>
          </p:blipFill>
          <p:spPr>
            <a:xfrm flipH="1">
              <a:off x="7739269" y="4729091"/>
              <a:ext cx="4777081" cy="2358887"/>
            </a:xfrm>
            <a:prstGeom prst="rect">
              <a:avLst/>
            </a:prstGeom>
          </p:spPr>
        </p:pic>
      </p:grp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C95E276-6A6F-4721-9A3D-0A8876F72824}"/>
              </a:ext>
            </a:extLst>
          </p:cNvPr>
          <p:cNvSpPr/>
          <p:nvPr/>
        </p:nvSpPr>
        <p:spPr>
          <a:xfrm>
            <a:off x="3518459" y="147711"/>
            <a:ext cx="8495349" cy="6562578"/>
          </a:xfrm>
          <a:prstGeom prst="wedgeRoundRectCallout">
            <a:avLst>
              <a:gd name="adj1" fmla="val -52974"/>
              <a:gd name="adj2" fmla="val -1703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4A4E08-A6AD-4E84-A0E7-47EFCD30B6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6061" y="608419"/>
            <a:ext cx="2349179" cy="7830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28234C-F316-490D-85F1-79C7ADFD9F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8954" y="1506247"/>
            <a:ext cx="7935002" cy="13446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5999E7-1F03-49B1-98DB-4B202D36D3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2350" y="1669139"/>
            <a:ext cx="876267" cy="5094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9370A2-9381-4C7E-8B45-EB448D688D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71658" y="1681065"/>
            <a:ext cx="914816" cy="4975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F842CE-18DD-4A5B-92D6-BC6657B9D6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70670" y="2925555"/>
            <a:ext cx="6751048" cy="10846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524B96-1091-423A-ACF5-698B23D288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8110" y="4211344"/>
            <a:ext cx="8732605" cy="12551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9624C1-6731-4430-967C-CC4DE1078D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54808" y="4735464"/>
            <a:ext cx="2214161" cy="4606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ECD937-57A2-4E13-A7B3-07819DFF57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81729" y="4693261"/>
            <a:ext cx="2449451" cy="5028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90AE38-7853-4232-806B-87C9B6C3B9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73884" y="4726108"/>
            <a:ext cx="2229020" cy="4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12826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289</Words>
  <Application>Microsoft Office PowerPoint</Application>
  <PresentationFormat>Widescreen</PresentationFormat>
  <Paragraphs>28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(AH) Manal Black</vt:lpstr>
      <vt:lpstr>Arial</vt:lpstr>
      <vt:lpstr>Calibri</vt:lpstr>
      <vt:lpstr>Calibri Light</vt:lpstr>
      <vt:lpstr>Dubai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بدرية علي الدهماني</dc:creator>
  <cp:lastModifiedBy>فاطمة المريخي</cp:lastModifiedBy>
  <cp:revision>194</cp:revision>
  <dcterms:created xsi:type="dcterms:W3CDTF">2020-08-13T07:22:18Z</dcterms:created>
  <dcterms:modified xsi:type="dcterms:W3CDTF">2020-09-17T12:12:18Z</dcterms:modified>
</cp:coreProperties>
</file>